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6" r:id="rId3"/>
    <p:sldId id="259" r:id="rId4"/>
    <p:sldId id="260" r:id="rId5"/>
    <p:sldId id="270" r:id="rId6"/>
    <p:sldId id="272" r:id="rId7"/>
    <p:sldId id="281" r:id="rId8"/>
    <p:sldId id="266" r:id="rId9"/>
    <p:sldId id="271" r:id="rId10"/>
    <p:sldId id="258" r:id="rId11"/>
    <p:sldId id="263" r:id="rId12"/>
    <p:sldId id="265" r:id="rId13"/>
    <p:sldId id="278" r:id="rId14"/>
    <p:sldId id="267" r:id="rId15"/>
    <p:sldId id="274" r:id="rId16"/>
    <p:sldId id="261" r:id="rId17"/>
    <p:sldId id="262" r:id="rId18"/>
    <p:sldId id="264" r:id="rId19"/>
    <p:sldId id="268" r:id="rId20"/>
    <p:sldId id="275" r:id="rId21"/>
    <p:sldId id="273" r:id="rId22"/>
    <p:sldId id="276" r:id="rId23"/>
    <p:sldId id="277" r:id="rId24"/>
    <p:sldId id="279" r:id="rId25"/>
    <p:sldId id="280" r:id="rId26"/>
    <p:sldId id="26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5D5E6D2-B10D-4985-A78E-748A241EADB6}">
          <p14:sldIdLst>
            <p14:sldId id="257"/>
            <p14:sldId id="256"/>
            <p14:sldId id="259"/>
            <p14:sldId id="260"/>
            <p14:sldId id="270"/>
            <p14:sldId id="272"/>
            <p14:sldId id="281"/>
            <p14:sldId id="266"/>
            <p14:sldId id="271"/>
            <p14:sldId id="258"/>
            <p14:sldId id="263"/>
            <p14:sldId id="265"/>
            <p14:sldId id="278"/>
            <p14:sldId id="267"/>
            <p14:sldId id="274"/>
            <p14:sldId id="261"/>
            <p14:sldId id="262"/>
            <p14:sldId id="264"/>
            <p14:sldId id="268"/>
            <p14:sldId id="275"/>
            <p14:sldId id="273"/>
            <p14:sldId id="276"/>
            <p14:sldId id="277"/>
            <p14:sldId id="279"/>
            <p14:sldId id="280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10" autoAdjust="0"/>
  </p:normalViewPr>
  <p:slideViewPr>
    <p:cSldViewPr snapToGrid="0" showGuides="1">
      <p:cViewPr varScale="1">
        <p:scale>
          <a:sx n="68" d="100"/>
          <a:sy n="68" d="100"/>
        </p:scale>
        <p:origin x="360" y="58"/>
      </p:cViewPr>
      <p:guideLst>
        <p:guide orient="horz" pos="2160"/>
        <p:guide pos="3817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利润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5月</c:v>
                </c:pt>
                <c:pt idx="1">
                  <c:v>6月</c:v>
                </c:pt>
                <c:pt idx="2">
                  <c:v>7月</c:v>
                </c:pt>
                <c:pt idx="3">
                  <c:v>8月</c:v>
                </c:pt>
                <c:pt idx="4">
                  <c:v>9月</c:v>
                </c:pt>
                <c:pt idx="5">
                  <c:v>10月</c:v>
                </c:pt>
                <c:pt idx="6">
                  <c:v>11月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1200</c:v>
                </c:pt>
                <c:pt idx="1">
                  <c:v>1500</c:v>
                </c:pt>
                <c:pt idx="2">
                  <c:v>1200</c:v>
                </c:pt>
                <c:pt idx="3">
                  <c:v>1100</c:v>
                </c:pt>
                <c:pt idx="4">
                  <c:v>1500</c:v>
                </c:pt>
                <c:pt idx="5">
                  <c:v>1550</c:v>
                </c:pt>
                <c:pt idx="6">
                  <c:v>1650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EB0-410D-B29F-1225AE07E1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成本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5月</c:v>
                </c:pt>
                <c:pt idx="1">
                  <c:v>6月</c:v>
                </c:pt>
                <c:pt idx="2">
                  <c:v>7月</c:v>
                </c:pt>
                <c:pt idx="3">
                  <c:v>8月</c:v>
                </c:pt>
                <c:pt idx="4">
                  <c:v>9月</c:v>
                </c:pt>
                <c:pt idx="5">
                  <c:v>10月</c:v>
                </c:pt>
                <c:pt idx="6">
                  <c:v>11月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1300</c:v>
                </c:pt>
                <c:pt idx="1">
                  <c:v>1200</c:v>
                </c:pt>
                <c:pt idx="2">
                  <c:v>1600</c:v>
                </c:pt>
                <c:pt idx="3">
                  <c:v>1400</c:v>
                </c:pt>
                <c:pt idx="4">
                  <c:v>1300</c:v>
                </c:pt>
                <c:pt idx="5">
                  <c:v>1400</c:v>
                </c:pt>
                <c:pt idx="6">
                  <c:v>1200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6EB0-410D-B29F-1225AE07E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5226607"/>
        <c:axId val="945223279"/>
      </c:lineChart>
      <c:catAx>
        <c:axId val="94522660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accent4">
                      <a:alpha val="0"/>
                    </a:schemeClr>
                  </a:gs>
                  <a:gs pos="19000">
                    <a:schemeClr val="accent1">
                      <a:lumMod val="40000"/>
                      <a:lumOff val="60000"/>
                    </a:schemeClr>
                  </a:gs>
                  <a:gs pos="83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945223279"/>
        <c:crosses val="autoZero"/>
        <c:auto val="1"/>
        <c:lblAlgn val="ctr"/>
        <c:lblOffset val="100"/>
        <c:noMultiLvlLbl val="0"/>
      </c:catAx>
      <c:valAx>
        <c:axId val="945223279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945226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7DADF-FFA9-4DA1-94C2-66AAA13F3654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B793-C237-4722-AAE1-AD8B5959F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7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7B793-C237-4722-AAE1-AD8B5959FA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55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 1PPT</a:t>
            </a:r>
            <a:r>
              <a:rPr lang="zh-CN" altLang="en-US" dirty="0"/>
              <a:t>模板网 官方唯一网址：</a:t>
            </a:r>
            <a:r>
              <a:rPr lang="en-US" altLang="zh-CN" dirty="0"/>
              <a:t>www.5 1 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7B793-C237-4722-AAE1-AD8B5959FA1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0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hyperlink" Target="http://www.51pptmoban.com/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火车行驶在轨道上&#10;&#10;描述已自动生成">
            <a:extLst>
              <a:ext uri="{FF2B5EF4-FFF2-40B4-BE49-F238E27FC236}">
                <a16:creationId xmlns:a16="http://schemas.microsoft.com/office/drawing/2014/main" id="{1C591AF9-702B-DD6C-AF10-E4BB26498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91" y="-17264"/>
            <a:ext cx="12242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9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火车行驶在轨道上&#10;&#10;描述已自动生成">
            <a:extLst>
              <a:ext uri="{FF2B5EF4-FFF2-40B4-BE49-F238E27FC236}">
                <a16:creationId xmlns:a16="http://schemas.microsoft.com/office/drawing/2014/main" id="{B986748F-D72B-F7C4-C0AB-193357CC2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91" y="-17264"/>
            <a:ext cx="12242391" cy="6858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AAEE362-CFAA-AB3B-D51D-945C83583136}"/>
              </a:ext>
            </a:extLst>
          </p:cNvPr>
          <p:cNvSpPr/>
          <p:nvPr userDrawn="1"/>
        </p:nvSpPr>
        <p:spPr>
          <a:xfrm>
            <a:off x="-205" y="238115"/>
            <a:ext cx="12198354" cy="637295"/>
          </a:xfrm>
          <a:custGeom>
            <a:avLst/>
            <a:gdLst>
              <a:gd name="connsiteX0" fmla="*/ 0 w 12191265"/>
              <a:gd name="connsiteY0" fmla="*/ 0 h 961772"/>
              <a:gd name="connsiteX1" fmla="*/ 12191265 w 12191265"/>
              <a:gd name="connsiteY1" fmla="*/ 0 h 961772"/>
              <a:gd name="connsiteX2" fmla="*/ 12191265 w 12191265"/>
              <a:gd name="connsiteY2" fmla="*/ 637295 h 961772"/>
              <a:gd name="connsiteX3" fmla="*/ 10068621 w 12191265"/>
              <a:gd name="connsiteY3" fmla="*/ 637295 h 961772"/>
              <a:gd name="connsiteX4" fmla="*/ 10039036 w 12191265"/>
              <a:gd name="connsiteY4" fmla="*/ 518956 h 961772"/>
              <a:gd name="connsiteX5" fmla="*/ 511390 w 12191265"/>
              <a:gd name="connsiteY5" fmla="*/ 518956 h 961772"/>
              <a:gd name="connsiteX6" fmla="*/ 443770 w 12191265"/>
              <a:gd name="connsiteY6" fmla="*/ 961772 h 961772"/>
              <a:gd name="connsiteX7" fmla="*/ 0 w 12191265"/>
              <a:gd name="connsiteY7" fmla="*/ 961772 h 961772"/>
              <a:gd name="connsiteX0" fmla="*/ 0 w 12191265"/>
              <a:gd name="connsiteY0" fmla="*/ 0 h 961772"/>
              <a:gd name="connsiteX1" fmla="*/ 12191265 w 12191265"/>
              <a:gd name="connsiteY1" fmla="*/ 0 h 961772"/>
              <a:gd name="connsiteX2" fmla="*/ 12191265 w 12191265"/>
              <a:gd name="connsiteY2" fmla="*/ 637295 h 961772"/>
              <a:gd name="connsiteX3" fmla="*/ 10039036 w 12191265"/>
              <a:gd name="connsiteY3" fmla="*/ 518956 h 961772"/>
              <a:gd name="connsiteX4" fmla="*/ 511390 w 12191265"/>
              <a:gd name="connsiteY4" fmla="*/ 518956 h 961772"/>
              <a:gd name="connsiteX5" fmla="*/ 443770 w 12191265"/>
              <a:gd name="connsiteY5" fmla="*/ 961772 h 961772"/>
              <a:gd name="connsiteX6" fmla="*/ 0 w 12191265"/>
              <a:gd name="connsiteY6" fmla="*/ 961772 h 961772"/>
              <a:gd name="connsiteX7" fmla="*/ 0 w 12191265"/>
              <a:gd name="connsiteY7" fmla="*/ 0 h 961772"/>
              <a:gd name="connsiteX0" fmla="*/ 0 w 12191265"/>
              <a:gd name="connsiteY0" fmla="*/ 0 h 961772"/>
              <a:gd name="connsiteX1" fmla="*/ 12191265 w 12191265"/>
              <a:gd name="connsiteY1" fmla="*/ 0 h 961772"/>
              <a:gd name="connsiteX2" fmla="*/ 12191265 w 12191265"/>
              <a:gd name="connsiteY2" fmla="*/ 637295 h 961772"/>
              <a:gd name="connsiteX3" fmla="*/ 511390 w 12191265"/>
              <a:gd name="connsiteY3" fmla="*/ 518956 h 961772"/>
              <a:gd name="connsiteX4" fmla="*/ 443770 w 12191265"/>
              <a:gd name="connsiteY4" fmla="*/ 961772 h 961772"/>
              <a:gd name="connsiteX5" fmla="*/ 0 w 12191265"/>
              <a:gd name="connsiteY5" fmla="*/ 961772 h 961772"/>
              <a:gd name="connsiteX6" fmla="*/ 0 w 12191265"/>
              <a:gd name="connsiteY6" fmla="*/ 0 h 961772"/>
              <a:gd name="connsiteX0" fmla="*/ 0 w 12191265"/>
              <a:gd name="connsiteY0" fmla="*/ 0 h 961772"/>
              <a:gd name="connsiteX1" fmla="*/ 12191265 w 12191265"/>
              <a:gd name="connsiteY1" fmla="*/ 0 h 961772"/>
              <a:gd name="connsiteX2" fmla="*/ 12191265 w 12191265"/>
              <a:gd name="connsiteY2" fmla="*/ 637295 h 961772"/>
              <a:gd name="connsiteX3" fmla="*/ 483037 w 12191265"/>
              <a:gd name="connsiteY3" fmla="*/ 681988 h 961772"/>
              <a:gd name="connsiteX4" fmla="*/ 443770 w 12191265"/>
              <a:gd name="connsiteY4" fmla="*/ 961772 h 961772"/>
              <a:gd name="connsiteX5" fmla="*/ 0 w 12191265"/>
              <a:gd name="connsiteY5" fmla="*/ 961772 h 961772"/>
              <a:gd name="connsiteX6" fmla="*/ 0 w 12191265"/>
              <a:gd name="connsiteY6" fmla="*/ 0 h 961772"/>
              <a:gd name="connsiteX0" fmla="*/ 0 w 12191265"/>
              <a:gd name="connsiteY0" fmla="*/ 0 h 961772"/>
              <a:gd name="connsiteX1" fmla="*/ 12191265 w 12191265"/>
              <a:gd name="connsiteY1" fmla="*/ 0 h 961772"/>
              <a:gd name="connsiteX2" fmla="*/ 12191265 w 12191265"/>
              <a:gd name="connsiteY2" fmla="*/ 637295 h 961772"/>
              <a:gd name="connsiteX3" fmla="*/ 468860 w 12191265"/>
              <a:gd name="connsiteY3" fmla="*/ 632370 h 961772"/>
              <a:gd name="connsiteX4" fmla="*/ 443770 w 12191265"/>
              <a:gd name="connsiteY4" fmla="*/ 961772 h 961772"/>
              <a:gd name="connsiteX5" fmla="*/ 0 w 12191265"/>
              <a:gd name="connsiteY5" fmla="*/ 961772 h 961772"/>
              <a:gd name="connsiteX6" fmla="*/ 0 w 12191265"/>
              <a:gd name="connsiteY6" fmla="*/ 0 h 961772"/>
              <a:gd name="connsiteX0" fmla="*/ 0 w 12191265"/>
              <a:gd name="connsiteY0" fmla="*/ 0 h 961772"/>
              <a:gd name="connsiteX1" fmla="*/ 12191265 w 12191265"/>
              <a:gd name="connsiteY1" fmla="*/ 0 h 961772"/>
              <a:gd name="connsiteX2" fmla="*/ 12191265 w 12191265"/>
              <a:gd name="connsiteY2" fmla="*/ 637295 h 961772"/>
              <a:gd name="connsiteX3" fmla="*/ 468860 w 12191265"/>
              <a:gd name="connsiteY3" fmla="*/ 632370 h 961772"/>
              <a:gd name="connsiteX4" fmla="*/ 472124 w 12191265"/>
              <a:gd name="connsiteY4" fmla="*/ 798740 h 961772"/>
              <a:gd name="connsiteX5" fmla="*/ 0 w 12191265"/>
              <a:gd name="connsiteY5" fmla="*/ 961772 h 961772"/>
              <a:gd name="connsiteX6" fmla="*/ 0 w 12191265"/>
              <a:gd name="connsiteY6" fmla="*/ 0 h 961772"/>
              <a:gd name="connsiteX0" fmla="*/ 7089 w 12198354"/>
              <a:gd name="connsiteY0" fmla="*/ 0 h 805827"/>
              <a:gd name="connsiteX1" fmla="*/ 12198354 w 12198354"/>
              <a:gd name="connsiteY1" fmla="*/ 0 h 805827"/>
              <a:gd name="connsiteX2" fmla="*/ 12198354 w 12198354"/>
              <a:gd name="connsiteY2" fmla="*/ 637295 h 805827"/>
              <a:gd name="connsiteX3" fmla="*/ 475949 w 12198354"/>
              <a:gd name="connsiteY3" fmla="*/ 632370 h 805827"/>
              <a:gd name="connsiteX4" fmla="*/ 479213 w 12198354"/>
              <a:gd name="connsiteY4" fmla="*/ 798740 h 805827"/>
              <a:gd name="connsiteX5" fmla="*/ 0 w 12198354"/>
              <a:gd name="connsiteY5" fmla="*/ 805827 h 805827"/>
              <a:gd name="connsiteX6" fmla="*/ 7089 w 12198354"/>
              <a:gd name="connsiteY6" fmla="*/ 0 h 805827"/>
              <a:gd name="connsiteX0" fmla="*/ 7089 w 12198354"/>
              <a:gd name="connsiteY0" fmla="*/ 0 h 805827"/>
              <a:gd name="connsiteX1" fmla="*/ 12198354 w 12198354"/>
              <a:gd name="connsiteY1" fmla="*/ 0 h 805827"/>
              <a:gd name="connsiteX2" fmla="*/ 12198354 w 12198354"/>
              <a:gd name="connsiteY2" fmla="*/ 637295 h 805827"/>
              <a:gd name="connsiteX3" fmla="*/ 475949 w 12198354"/>
              <a:gd name="connsiteY3" fmla="*/ 632370 h 805827"/>
              <a:gd name="connsiteX4" fmla="*/ 0 w 12198354"/>
              <a:gd name="connsiteY4" fmla="*/ 805827 h 805827"/>
              <a:gd name="connsiteX5" fmla="*/ 7089 w 12198354"/>
              <a:gd name="connsiteY5" fmla="*/ 0 h 805827"/>
              <a:gd name="connsiteX0" fmla="*/ 7089 w 12198354"/>
              <a:gd name="connsiteY0" fmla="*/ 0 h 805827"/>
              <a:gd name="connsiteX1" fmla="*/ 12198354 w 12198354"/>
              <a:gd name="connsiteY1" fmla="*/ 0 h 805827"/>
              <a:gd name="connsiteX2" fmla="*/ 12198354 w 12198354"/>
              <a:gd name="connsiteY2" fmla="*/ 637295 h 805827"/>
              <a:gd name="connsiteX3" fmla="*/ 0 w 12198354"/>
              <a:gd name="connsiteY3" fmla="*/ 805827 h 805827"/>
              <a:gd name="connsiteX4" fmla="*/ 7089 w 12198354"/>
              <a:gd name="connsiteY4" fmla="*/ 0 h 805827"/>
              <a:gd name="connsiteX0" fmla="*/ 7089 w 12198354"/>
              <a:gd name="connsiteY0" fmla="*/ 0 h 637295"/>
              <a:gd name="connsiteX1" fmla="*/ 12198354 w 12198354"/>
              <a:gd name="connsiteY1" fmla="*/ 0 h 637295"/>
              <a:gd name="connsiteX2" fmla="*/ 12198354 w 12198354"/>
              <a:gd name="connsiteY2" fmla="*/ 637295 h 637295"/>
              <a:gd name="connsiteX3" fmla="*/ 0 w 12198354"/>
              <a:gd name="connsiteY3" fmla="*/ 599452 h 637295"/>
              <a:gd name="connsiteX4" fmla="*/ 7089 w 12198354"/>
              <a:gd name="connsiteY4" fmla="*/ 0 h 63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8354" h="637295">
                <a:moveTo>
                  <a:pt x="7089" y="0"/>
                </a:moveTo>
                <a:lnTo>
                  <a:pt x="12198354" y="0"/>
                </a:lnTo>
                <a:lnTo>
                  <a:pt x="12198354" y="637295"/>
                </a:lnTo>
                <a:lnTo>
                  <a:pt x="0" y="599452"/>
                </a:lnTo>
                <a:lnTo>
                  <a:pt x="7089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16200000" scaled="0"/>
          </a:gradFill>
          <a:ln>
            <a:noFill/>
          </a:ln>
          <a:effectLst>
            <a:outerShdw blurRad="76200" dist="38100" dir="5400000" algn="t" rotWithShape="0">
              <a:schemeClr val="accent2">
                <a:lumMod val="50000"/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F0C7D7A-B722-94E0-B58D-F13587E8D447}"/>
              </a:ext>
            </a:extLst>
          </p:cNvPr>
          <p:cNvGrpSpPr/>
          <p:nvPr userDrawn="1"/>
        </p:nvGrpSpPr>
        <p:grpSpPr>
          <a:xfrm>
            <a:off x="278341" y="202527"/>
            <a:ext cx="421992" cy="672883"/>
            <a:chOff x="310091" y="202526"/>
            <a:chExt cx="485248" cy="1175169"/>
          </a:xfrm>
          <a:solidFill>
            <a:schemeClr val="bg1"/>
          </a:solidFill>
        </p:grpSpPr>
        <p:sp>
          <p:nvSpPr>
            <p:cNvPr id="9" name="等腰三角形 5186">
              <a:extLst>
                <a:ext uri="{FF2B5EF4-FFF2-40B4-BE49-F238E27FC236}">
                  <a16:creationId xmlns:a16="http://schemas.microsoft.com/office/drawing/2014/main" id="{02FA663B-4FF8-77B1-A64B-1A89DF1EF563}"/>
                </a:ext>
              </a:extLst>
            </p:cNvPr>
            <p:cNvSpPr/>
            <p:nvPr userDrawn="1"/>
          </p:nvSpPr>
          <p:spPr>
            <a:xfrm flipV="1">
              <a:off x="556676" y="1321086"/>
              <a:ext cx="100519" cy="56609"/>
            </a:xfrm>
            <a:custGeom>
              <a:avLst/>
              <a:gdLst>
                <a:gd name="connsiteX0" fmla="*/ 0 w 108725"/>
                <a:gd name="connsiteY0" fmla="*/ 123825 h 123825"/>
                <a:gd name="connsiteX1" fmla="*/ 0 w 108725"/>
                <a:gd name="connsiteY1" fmla="*/ 0 h 123825"/>
                <a:gd name="connsiteX2" fmla="*/ 108725 w 108725"/>
                <a:gd name="connsiteY2" fmla="*/ 123825 h 123825"/>
                <a:gd name="connsiteX3" fmla="*/ 0 w 108725"/>
                <a:gd name="connsiteY3" fmla="*/ 123825 h 123825"/>
                <a:gd name="connsiteX0" fmla="*/ 19050 w 127775"/>
                <a:gd name="connsiteY0" fmla="*/ 76200 h 76200"/>
                <a:gd name="connsiteX1" fmla="*/ 0 w 127775"/>
                <a:gd name="connsiteY1" fmla="*/ 0 h 76200"/>
                <a:gd name="connsiteX2" fmla="*/ 127775 w 127775"/>
                <a:gd name="connsiteY2" fmla="*/ 76200 h 76200"/>
                <a:gd name="connsiteX3" fmla="*/ 19050 w 127775"/>
                <a:gd name="connsiteY3" fmla="*/ 76200 h 76200"/>
                <a:gd name="connsiteX0" fmla="*/ 21431 w 130156"/>
                <a:gd name="connsiteY0" fmla="*/ 69057 h 69057"/>
                <a:gd name="connsiteX1" fmla="*/ 0 w 130156"/>
                <a:gd name="connsiteY1" fmla="*/ 0 h 69057"/>
                <a:gd name="connsiteX2" fmla="*/ 130156 w 130156"/>
                <a:gd name="connsiteY2" fmla="*/ 69057 h 69057"/>
                <a:gd name="connsiteX3" fmla="*/ 21431 w 130156"/>
                <a:gd name="connsiteY3" fmla="*/ 69057 h 69057"/>
                <a:gd name="connsiteX0" fmla="*/ 21431 w 130156"/>
                <a:gd name="connsiteY0" fmla="*/ 71438 h 71438"/>
                <a:gd name="connsiteX1" fmla="*/ 0 w 130156"/>
                <a:gd name="connsiteY1" fmla="*/ 0 h 71438"/>
                <a:gd name="connsiteX2" fmla="*/ 130156 w 130156"/>
                <a:gd name="connsiteY2" fmla="*/ 71438 h 71438"/>
                <a:gd name="connsiteX3" fmla="*/ 21431 w 130156"/>
                <a:gd name="connsiteY3" fmla="*/ 71438 h 71438"/>
                <a:gd name="connsiteX0" fmla="*/ 18126 w 126851"/>
                <a:gd name="connsiteY0" fmla="*/ 71438 h 71438"/>
                <a:gd name="connsiteX1" fmla="*/ 0 w 126851"/>
                <a:gd name="connsiteY1" fmla="*/ 0 h 71438"/>
                <a:gd name="connsiteX2" fmla="*/ 126851 w 126851"/>
                <a:gd name="connsiteY2" fmla="*/ 71438 h 71438"/>
                <a:gd name="connsiteX3" fmla="*/ 18126 w 126851"/>
                <a:gd name="connsiteY3" fmla="*/ 71438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851" h="71438">
                  <a:moveTo>
                    <a:pt x="18126" y="71438"/>
                  </a:moveTo>
                  <a:lnTo>
                    <a:pt x="0" y="0"/>
                  </a:lnTo>
                  <a:lnTo>
                    <a:pt x="126851" y="71438"/>
                  </a:lnTo>
                  <a:lnTo>
                    <a:pt x="18126" y="714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5186">
              <a:extLst>
                <a:ext uri="{FF2B5EF4-FFF2-40B4-BE49-F238E27FC236}">
                  <a16:creationId xmlns:a16="http://schemas.microsoft.com/office/drawing/2014/main" id="{3684770C-F03F-8800-DDB4-39F8B16D3B7F}"/>
                </a:ext>
              </a:extLst>
            </p:cNvPr>
            <p:cNvSpPr/>
            <p:nvPr userDrawn="1"/>
          </p:nvSpPr>
          <p:spPr>
            <a:xfrm>
              <a:off x="709184" y="202526"/>
              <a:ext cx="86155" cy="60397"/>
            </a:xfrm>
            <a:custGeom>
              <a:avLst/>
              <a:gdLst>
                <a:gd name="connsiteX0" fmla="*/ 0 w 108725"/>
                <a:gd name="connsiteY0" fmla="*/ 123825 h 123825"/>
                <a:gd name="connsiteX1" fmla="*/ 0 w 108725"/>
                <a:gd name="connsiteY1" fmla="*/ 0 h 123825"/>
                <a:gd name="connsiteX2" fmla="*/ 108725 w 108725"/>
                <a:gd name="connsiteY2" fmla="*/ 123825 h 123825"/>
                <a:gd name="connsiteX3" fmla="*/ 0 w 108725"/>
                <a:gd name="connsiteY3" fmla="*/ 123825 h 123825"/>
                <a:gd name="connsiteX0" fmla="*/ 19050 w 127775"/>
                <a:gd name="connsiteY0" fmla="*/ 76200 h 76200"/>
                <a:gd name="connsiteX1" fmla="*/ 0 w 127775"/>
                <a:gd name="connsiteY1" fmla="*/ 0 h 76200"/>
                <a:gd name="connsiteX2" fmla="*/ 127775 w 127775"/>
                <a:gd name="connsiteY2" fmla="*/ 76200 h 76200"/>
                <a:gd name="connsiteX3" fmla="*/ 19050 w 127775"/>
                <a:gd name="connsiteY3" fmla="*/ 76200 h 76200"/>
                <a:gd name="connsiteX0" fmla="*/ 21431 w 130156"/>
                <a:gd name="connsiteY0" fmla="*/ 69057 h 69057"/>
                <a:gd name="connsiteX1" fmla="*/ 0 w 130156"/>
                <a:gd name="connsiteY1" fmla="*/ 0 h 69057"/>
                <a:gd name="connsiteX2" fmla="*/ 130156 w 130156"/>
                <a:gd name="connsiteY2" fmla="*/ 69057 h 69057"/>
                <a:gd name="connsiteX3" fmla="*/ 21431 w 130156"/>
                <a:gd name="connsiteY3" fmla="*/ 69057 h 69057"/>
                <a:gd name="connsiteX0" fmla="*/ 21431 w 130156"/>
                <a:gd name="connsiteY0" fmla="*/ 71438 h 71438"/>
                <a:gd name="connsiteX1" fmla="*/ 0 w 130156"/>
                <a:gd name="connsiteY1" fmla="*/ 0 h 71438"/>
                <a:gd name="connsiteX2" fmla="*/ 130156 w 130156"/>
                <a:gd name="connsiteY2" fmla="*/ 71438 h 71438"/>
                <a:gd name="connsiteX3" fmla="*/ 21431 w 130156"/>
                <a:gd name="connsiteY3" fmla="*/ 71438 h 71438"/>
                <a:gd name="connsiteX0" fmla="*/ 18126 w 126851"/>
                <a:gd name="connsiteY0" fmla="*/ 71438 h 71438"/>
                <a:gd name="connsiteX1" fmla="*/ 0 w 126851"/>
                <a:gd name="connsiteY1" fmla="*/ 0 h 71438"/>
                <a:gd name="connsiteX2" fmla="*/ 126851 w 126851"/>
                <a:gd name="connsiteY2" fmla="*/ 71438 h 71438"/>
                <a:gd name="connsiteX3" fmla="*/ 18126 w 126851"/>
                <a:gd name="connsiteY3" fmla="*/ 71438 h 71438"/>
                <a:gd name="connsiteX0" fmla="*/ 0 w 108725"/>
                <a:gd name="connsiteY0" fmla="*/ 76218 h 76218"/>
                <a:gd name="connsiteX1" fmla="*/ 15333 w 108725"/>
                <a:gd name="connsiteY1" fmla="*/ 0 h 76218"/>
                <a:gd name="connsiteX2" fmla="*/ 108725 w 108725"/>
                <a:gd name="connsiteY2" fmla="*/ 76218 h 76218"/>
                <a:gd name="connsiteX3" fmla="*/ 0 w 108725"/>
                <a:gd name="connsiteY3" fmla="*/ 76218 h 7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25" h="76218">
                  <a:moveTo>
                    <a:pt x="0" y="76218"/>
                  </a:moveTo>
                  <a:lnTo>
                    <a:pt x="15333" y="0"/>
                  </a:lnTo>
                  <a:lnTo>
                    <a:pt x="108725" y="76218"/>
                  </a:lnTo>
                  <a:lnTo>
                    <a:pt x="0" y="762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2C128ACD-E1F0-354A-1AB6-3C9D83C47E1B}"/>
                </a:ext>
              </a:extLst>
            </p:cNvPr>
            <p:cNvSpPr/>
            <p:nvPr userDrawn="1"/>
          </p:nvSpPr>
          <p:spPr>
            <a:xfrm>
              <a:off x="310091" y="202950"/>
              <a:ext cx="415128" cy="1174743"/>
            </a:xfrm>
            <a:prstGeom prst="parallelogram">
              <a:avLst>
                <a:gd name="adj" fmla="val 38310"/>
              </a:avLst>
            </a:prstGeom>
            <a:grpFill/>
            <a:ln>
              <a:noFill/>
            </a:ln>
            <a:effectLst>
              <a:outerShdw blurRad="88900" dist="63500" algn="l" rotWithShape="0">
                <a:schemeClr val="bg2">
                  <a:lumMod val="10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39A17DF-43D6-B3EE-71A6-3CDD881EED87}"/>
              </a:ext>
            </a:extLst>
          </p:cNvPr>
          <p:cNvGrpSpPr/>
          <p:nvPr userDrawn="1"/>
        </p:nvGrpSpPr>
        <p:grpSpPr>
          <a:xfrm>
            <a:off x="11851934" y="238116"/>
            <a:ext cx="246001" cy="645252"/>
            <a:chOff x="11861613" y="262730"/>
            <a:chExt cx="220849" cy="572975"/>
          </a:xfrm>
          <a:solidFill>
            <a:schemeClr val="bg1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6B94122-D7DC-236E-3CAB-924BE5B9BDD2}"/>
                </a:ext>
              </a:extLst>
            </p:cNvPr>
            <p:cNvSpPr/>
            <p:nvPr userDrawn="1"/>
          </p:nvSpPr>
          <p:spPr>
            <a:xfrm>
              <a:off x="11861613" y="262730"/>
              <a:ext cx="169430" cy="572975"/>
            </a:xfrm>
            <a:custGeom>
              <a:avLst/>
              <a:gdLst>
                <a:gd name="connsiteX0" fmla="*/ 159036 w 203846"/>
                <a:gd name="connsiteY0" fmla="*/ 0 h 689362"/>
                <a:gd name="connsiteX1" fmla="*/ 203846 w 203846"/>
                <a:gd name="connsiteY1" fmla="*/ 0 h 689362"/>
                <a:gd name="connsiteX2" fmla="*/ 44810 w 203846"/>
                <a:gd name="connsiteY2" fmla="*/ 689362 h 689362"/>
                <a:gd name="connsiteX3" fmla="*/ 0 w 203846"/>
                <a:gd name="connsiteY3" fmla="*/ 689362 h 6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846" h="689362">
                  <a:moveTo>
                    <a:pt x="159036" y="0"/>
                  </a:moveTo>
                  <a:lnTo>
                    <a:pt x="203846" y="0"/>
                  </a:lnTo>
                  <a:lnTo>
                    <a:pt x="44810" y="689362"/>
                  </a:lnTo>
                  <a:lnTo>
                    <a:pt x="0" y="68936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dist="12700" algn="l" rotWithShape="0">
                <a:schemeClr val="bg2">
                  <a:lumMod val="10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5192DC-A868-8DDD-D333-4FFF4171E94C}"/>
                </a:ext>
              </a:extLst>
            </p:cNvPr>
            <p:cNvSpPr/>
            <p:nvPr userDrawn="1"/>
          </p:nvSpPr>
          <p:spPr>
            <a:xfrm>
              <a:off x="11913032" y="262730"/>
              <a:ext cx="169430" cy="572975"/>
            </a:xfrm>
            <a:custGeom>
              <a:avLst/>
              <a:gdLst>
                <a:gd name="connsiteX0" fmla="*/ 159036 w 203846"/>
                <a:gd name="connsiteY0" fmla="*/ 0 h 689362"/>
                <a:gd name="connsiteX1" fmla="*/ 203846 w 203846"/>
                <a:gd name="connsiteY1" fmla="*/ 0 h 689362"/>
                <a:gd name="connsiteX2" fmla="*/ 44810 w 203846"/>
                <a:gd name="connsiteY2" fmla="*/ 689362 h 689362"/>
                <a:gd name="connsiteX3" fmla="*/ 0 w 203846"/>
                <a:gd name="connsiteY3" fmla="*/ 689362 h 6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846" h="689362">
                  <a:moveTo>
                    <a:pt x="159036" y="0"/>
                  </a:moveTo>
                  <a:lnTo>
                    <a:pt x="203846" y="0"/>
                  </a:lnTo>
                  <a:lnTo>
                    <a:pt x="44810" y="689362"/>
                  </a:lnTo>
                  <a:lnTo>
                    <a:pt x="0" y="68936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dist="12700" algn="l" rotWithShape="0">
                <a:schemeClr val="bg2">
                  <a:lumMod val="10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占位符 18">
            <a:extLst>
              <a:ext uri="{FF2B5EF4-FFF2-40B4-BE49-F238E27FC236}">
                <a16:creationId xmlns:a16="http://schemas.microsoft.com/office/drawing/2014/main" id="{44D1E44F-FC79-F4E9-D391-1820568A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213" y="364471"/>
            <a:ext cx="7516987" cy="352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zh-CN" altLang="en-US" sz="2500" b="0" spc="200" baseline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50000"/>
                    </a:srgbClr>
                  </a:outerShdw>
                </a:effectLst>
                <a:latin typeface="+mj-ea"/>
                <a:ea typeface="+mj-ea"/>
              </a:defRPr>
            </a:lvl1pPr>
            <a:lvl2pPr marL="228600" indent="0"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21" name="图片 20" descr="徽标&#10;&#10;低可信度描述已自动生成">
            <a:extLst>
              <a:ext uri="{FF2B5EF4-FFF2-40B4-BE49-F238E27FC236}">
                <a16:creationId xmlns:a16="http://schemas.microsoft.com/office/drawing/2014/main" id="{91841419-2A94-08C3-5373-1F4B962232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9639" y="298594"/>
            <a:ext cx="2266146" cy="5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7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3E551A67-EE58-6A35-8BD7-3C45F3B4D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49545"/>
            <a:ext cx="3779649" cy="1016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FE4EDD4-4137-81A1-C7BA-105A32674CF6}"/>
              </a:ext>
            </a:extLst>
          </p:cNvPr>
          <p:cNvGrpSpPr/>
          <p:nvPr userDrawn="1"/>
        </p:nvGrpSpPr>
        <p:grpSpPr>
          <a:xfrm>
            <a:off x="2319" y="7301378"/>
            <a:ext cx="8760681" cy="1254347"/>
            <a:chOff x="2319" y="7301378"/>
            <a:chExt cx="8760681" cy="1254347"/>
          </a:xfrm>
        </p:grpSpPr>
        <p:grpSp>
          <p:nvGrpSpPr>
            <p:cNvPr id="5" name="组合 4" descr="51PPT模板网 &#10;唯一官网网址：www.51pptmoban.com">
              <a:extLst>
                <a:ext uri="{FF2B5EF4-FFF2-40B4-BE49-F238E27FC236}">
                  <a16:creationId xmlns:a16="http://schemas.microsoft.com/office/drawing/2014/main" id="{C23A8A18-5009-9393-4C79-102285646339}"/>
                </a:ext>
              </a:extLst>
            </p:cNvPr>
            <p:cNvGrpSpPr/>
            <p:nvPr userDrawn="1"/>
          </p:nvGrpSpPr>
          <p:grpSpPr>
            <a:xfrm>
              <a:off x="2319" y="7301378"/>
              <a:ext cx="8760681" cy="1254347"/>
              <a:chOff x="2070420" y="2925140"/>
              <a:chExt cx="10503063" cy="1503820"/>
            </a:xfrm>
            <a:solidFill>
              <a:schemeClr val="bg1"/>
            </a:solidFill>
          </p:grpSpPr>
          <p:sp>
            <p:nvSpPr>
              <p:cNvPr id="7" name="TextBox 56">
                <a:hlinkClick r:id="rId7"/>
                <a:extLst>
                  <a:ext uri="{FF2B5EF4-FFF2-40B4-BE49-F238E27FC236}">
                    <a16:creationId xmlns:a16="http://schemas.microsoft.com/office/drawing/2014/main" id="{052DB16E-2823-13EF-7BAB-FFA130B242F9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260109" y="2925140"/>
                <a:ext cx="3831488" cy="604951"/>
              </a:xfrm>
              <a:custGeom>
                <a:avLst/>
                <a:gdLst/>
                <a:ahLst/>
                <a:cxnLst/>
                <a:rect l="l" t="t" r="r" b="b"/>
                <a:pathLst>
                  <a:path w="3831488" h="604951">
                    <a:moveTo>
                      <a:pt x="2949130" y="347167"/>
                    </a:moveTo>
                    <a:cubicBezTo>
                      <a:pt x="2944381" y="408051"/>
                      <a:pt x="2933154" y="462457"/>
                      <a:pt x="2915450" y="510387"/>
                    </a:cubicBezTo>
                    <a:cubicBezTo>
                      <a:pt x="2947835" y="490093"/>
                      <a:pt x="2976334" y="468071"/>
                      <a:pt x="3000946" y="444322"/>
                    </a:cubicBezTo>
                    <a:cubicBezTo>
                      <a:pt x="2981947" y="415823"/>
                      <a:pt x="2964675" y="383438"/>
                      <a:pt x="2949130" y="347167"/>
                    </a:cubicBezTo>
                    <a:close/>
                    <a:moveTo>
                      <a:pt x="3017787" y="277215"/>
                    </a:moveTo>
                    <a:cubicBezTo>
                      <a:pt x="3029013" y="309168"/>
                      <a:pt x="3042399" y="338315"/>
                      <a:pt x="3057944" y="364655"/>
                    </a:cubicBezTo>
                    <a:cubicBezTo>
                      <a:pt x="3070466" y="339610"/>
                      <a:pt x="3079966" y="310464"/>
                      <a:pt x="3086443" y="277215"/>
                    </a:cubicBezTo>
                    <a:close/>
                    <a:moveTo>
                      <a:pt x="2307717" y="276568"/>
                    </a:moveTo>
                    <a:lnTo>
                      <a:pt x="2307717" y="296646"/>
                    </a:lnTo>
                    <a:lnTo>
                      <a:pt x="2451506" y="296646"/>
                    </a:lnTo>
                    <a:lnTo>
                      <a:pt x="2451506" y="276568"/>
                    </a:lnTo>
                    <a:close/>
                    <a:moveTo>
                      <a:pt x="3558159" y="255841"/>
                    </a:moveTo>
                    <a:cubicBezTo>
                      <a:pt x="3552977" y="268795"/>
                      <a:pt x="3544341" y="288658"/>
                      <a:pt x="3532251" y="315430"/>
                    </a:cubicBezTo>
                    <a:lnTo>
                      <a:pt x="3560749" y="374370"/>
                    </a:lnTo>
                    <a:cubicBezTo>
                      <a:pt x="3567658" y="362712"/>
                      <a:pt x="3574999" y="349542"/>
                      <a:pt x="3582771" y="334861"/>
                    </a:cubicBezTo>
                    <a:lnTo>
                      <a:pt x="3590544" y="321259"/>
                    </a:lnTo>
                    <a:cubicBezTo>
                      <a:pt x="3580612" y="300532"/>
                      <a:pt x="3569817" y="278727"/>
                      <a:pt x="3558159" y="255841"/>
                    </a:cubicBezTo>
                    <a:close/>
                    <a:moveTo>
                      <a:pt x="3386518" y="218275"/>
                    </a:moveTo>
                    <a:lnTo>
                      <a:pt x="3386518" y="393801"/>
                    </a:lnTo>
                    <a:cubicBezTo>
                      <a:pt x="3402927" y="367893"/>
                      <a:pt x="3418471" y="341338"/>
                      <a:pt x="3433153" y="314134"/>
                    </a:cubicBezTo>
                    <a:cubicBezTo>
                      <a:pt x="3422790" y="291681"/>
                      <a:pt x="3407245" y="259727"/>
                      <a:pt x="3386518" y="218275"/>
                    </a:cubicBezTo>
                    <a:close/>
                    <a:moveTo>
                      <a:pt x="2307717" y="209854"/>
                    </a:moveTo>
                    <a:lnTo>
                      <a:pt x="2307717" y="227342"/>
                    </a:lnTo>
                    <a:lnTo>
                      <a:pt x="2451506" y="227342"/>
                    </a:lnTo>
                    <a:lnTo>
                      <a:pt x="2451506" y="209854"/>
                    </a:lnTo>
                    <a:close/>
                    <a:moveTo>
                      <a:pt x="3729799" y="205968"/>
                    </a:moveTo>
                    <a:cubicBezTo>
                      <a:pt x="3717277" y="242671"/>
                      <a:pt x="3702596" y="280670"/>
                      <a:pt x="3685756" y="319963"/>
                    </a:cubicBezTo>
                    <a:cubicBezTo>
                      <a:pt x="3700005" y="347599"/>
                      <a:pt x="3714686" y="377393"/>
                      <a:pt x="3729799" y="409346"/>
                    </a:cubicBezTo>
                    <a:close/>
                    <a:moveTo>
                      <a:pt x="1335329" y="177469"/>
                    </a:moveTo>
                    <a:lnTo>
                      <a:pt x="1335329" y="303123"/>
                    </a:lnTo>
                    <a:lnTo>
                      <a:pt x="1362532" y="303123"/>
                    </a:lnTo>
                    <a:cubicBezTo>
                      <a:pt x="1389304" y="303123"/>
                      <a:pt x="1408195" y="298805"/>
                      <a:pt x="1419206" y="290169"/>
                    </a:cubicBezTo>
                    <a:cubicBezTo>
                      <a:pt x="1430217" y="281533"/>
                      <a:pt x="1435722" y="265341"/>
                      <a:pt x="1435722" y="241592"/>
                    </a:cubicBezTo>
                    <a:cubicBezTo>
                      <a:pt x="1435722" y="216547"/>
                      <a:pt x="1430109" y="199599"/>
                      <a:pt x="1418882" y="190747"/>
                    </a:cubicBezTo>
                    <a:cubicBezTo>
                      <a:pt x="1407655" y="181895"/>
                      <a:pt x="1388872" y="177469"/>
                      <a:pt x="1362532" y="177469"/>
                    </a:cubicBezTo>
                    <a:close/>
                    <a:moveTo>
                      <a:pt x="906704" y="177469"/>
                    </a:moveTo>
                    <a:lnTo>
                      <a:pt x="906704" y="303123"/>
                    </a:lnTo>
                    <a:lnTo>
                      <a:pt x="933907" y="303123"/>
                    </a:lnTo>
                    <a:cubicBezTo>
                      <a:pt x="960679" y="303123"/>
                      <a:pt x="979570" y="298805"/>
                      <a:pt x="990581" y="290169"/>
                    </a:cubicBezTo>
                    <a:cubicBezTo>
                      <a:pt x="1001592" y="281533"/>
                      <a:pt x="1007097" y="265341"/>
                      <a:pt x="1007097" y="241592"/>
                    </a:cubicBezTo>
                    <a:cubicBezTo>
                      <a:pt x="1007097" y="216547"/>
                      <a:pt x="1001484" y="199599"/>
                      <a:pt x="990257" y="190747"/>
                    </a:cubicBezTo>
                    <a:cubicBezTo>
                      <a:pt x="979030" y="181895"/>
                      <a:pt x="960247" y="177469"/>
                      <a:pt x="933907" y="177469"/>
                    </a:cubicBezTo>
                    <a:close/>
                    <a:moveTo>
                      <a:pt x="3386518" y="115290"/>
                    </a:moveTo>
                    <a:lnTo>
                      <a:pt x="3386518" y="168402"/>
                    </a:lnTo>
                    <a:lnTo>
                      <a:pt x="3439630" y="141198"/>
                    </a:lnTo>
                    <a:lnTo>
                      <a:pt x="3480435" y="215684"/>
                    </a:lnTo>
                    <a:cubicBezTo>
                      <a:pt x="3493821" y="183731"/>
                      <a:pt x="3504616" y="154584"/>
                      <a:pt x="3512820" y="128244"/>
                    </a:cubicBezTo>
                    <a:lnTo>
                      <a:pt x="3594430" y="158038"/>
                    </a:lnTo>
                    <a:cubicBezTo>
                      <a:pt x="3590112" y="171856"/>
                      <a:pt x="3585578" y="185242"/>
                      <a:pt x="3580828" y="198196"/>
                    </a:cubicBezTo>
                    <a:lnTo>
                      <a:pt x="3611270" y="183946"/>
                    </a:lnTo>
                    <a:cubicBezTo>
                      <a:pt x="3625520" y="208559"/>
                      <a:pt x="3633724" y="223024"/>
                      <a:pt x="3635883" y="227342"/>
                    </a:cubicBezTo>
                    <a:cubicBezTo>
                      <a:pt x="3651428" y="190639"/>
                      <a:pt x="3663086" y="159550"/>
                      <a:pt x="3670858" y="134074"/>
                    </a:cubicBezTo>
                    <a:lnTo>
                      <a:pt x="3729799" y="156743"/>
                    </a:lnTo>
                    <a:lnTo>
                      <a:pt x="3729799" y="115290"/>
                    </a:lnTo>
                    <a:close/>
                    <a:moveTo>
                      <a:pt x="1605267" y="78371"/>
                    </a:moveTo>
                    <a:lnTo>
                      <a:pt x="1947901" y="78371"/>
                    </a:lnTo>
                    <a:lnTo>
                      <a:pt x="1947901" y="191071"/>
                    </a:lnTo>
                    <a:lnTo>
                      <a:pt x="1840382" y="191071"/>
                    </a:lnTo>
                    <a:lnTo>
                      <a:pt x="1840382" y="527875"/>
                    </a:lnTo>
                    <a:lnTo>
                      <a:pt x="1712138" y="527875"/>
                    </a:lnTo>
                    <a:lnTo>
                      <a:pt x="1712138" y="191071"/>
                    </a:lnTo>
                    <a:lnTo>
                      <a:pt x="1605267" y="191071"/>
                    </a:lnTo>
                    <a:close/>
                    <a:moveTo>
                      <a:pt x="1206437" y="78371"/>
                    </a:moveTo>
                    <a:lnTo>
                      <a:pt x="1381315" y="78371"/>
                    </a:lnTo>
                    <a:cubicBezTo>
                      <a:pt x="1416723" y="78371"/>
                      <a:pt x="1446301" y="81286"/>
                      <a:pt x="1470050" y="87115"/>
                    </a:cubicBezTo>
                    <a:cubicBezTo>
                      <a:pt x="1493799" y="92945"/>
                      <a:pt x="1512906" y="102228"/>
                      <a:pt x="1527372" y="114966"/>
                    </a:cubicBezTo>
                    <a:cubicBezTo>
                      <a:pt x="1541837" y="127704"/>
                      <a:pt x="1552092" y="144221"/>
                      <a:pt x="1558137" y="164515"/>
                    </a:cubicBezTo>
                    <a:cubicBezTo>
                      <a:pt x="1564183" y="184810"/>
                      <a:pt x="1567205" y="209423"/>
                      <a:pt x="1567205" y="238353"/>
                    </a:cubicBezTo>
                    <a:cubicBezTo>
                      <a:pt x="1567205" y="269875"/>
                      <a:pt x="1563859" y="296322"/>
                      <a:pt x="1557166" y="317697"/>
                    </a:cubicBezTo>
                    <a:cubicBezTo>
                      <a:pt x="1550473" y="339071"/>
                      <a:pt x="1539678" y="356235"/>
                      <a:pt x="1524781" y="369189"/>
                    </a:cubicBezTo>
                    <a:cubicBezTo>
                      <a:pt x="1509884" y="382143"/>
                      <a:pt x="1490669" y="391426"/>
                      <a:pt x="1467136" y="397040"/>
                    </a:cubicBezTo>
                    <a:cubicBezTo>
                      <a:pt x="1443603" y="402653"/>
                      <a:pt x="1414996" y="405460"/>
                      <a:pt x="1381315" y="405460"/>
                    </a:cubicBezTo>
                    <a:lnTo>
                      <a:pt x="1335329" y="405460"/>
                    </a:lnTo>
                    <a:lnTo>
                      <a:pt x="1335329" y="527875"/>
                    </a:lnTo>
                    <a:lnTo>
                      <a:pt x="1206437" y="527875"/>
                    </a:lnTo>
                    <a:close/>
                    <a:moveTo>
                      <a:pt x="777811" y="78371"/>
                    </a:moveTo>
                    <a:lnTo>
                      <a:pt x="952690" y="78371"/>
                    </a:lnTo>
                    <a:cubicBezTo>
                      <a:pt x="988098" y="78371"/>
                      <a:pt x="1017676" y="81286"/>
                      <a:pt x="1041425" y="87115"/>
                    </a:cubicBezTo>
                    <a:cubicBezTo>
                      <a:pt x="1065174" y="92945"/>
                      <a:pt x="1084281" y="102228"/>
                      <a:pt x="1098747" y="114966"/>
                    </a:cubicBezTo>
                    <a:cubicBezTo>
                      <a:pt x="1113212" y="127704"/>
                      <a:pt x="1123467" y="144221"/>
                      <a:pt x="1129512" y="164515"/>
                    </a:cubicBezTo>
                    <a:cubicBezTo>
                      <a:pt x="1135558" y="184810"/>
                      <a:pt x="1138580" y="209423"/>
                      <a:pt x="1138580" y="238353"/>
                    </a:cubicBezTo>
                    <a:cubicBezTo>
                      <a:pt x="1138580" y="269875"/>
                      <a:pt x="1135234" y="296322"/>
                      <a:pt x="1128541" y="317697"/>
                    </a:cubicBezTo>
                    <a:cubicBezTo>
                      <a:pt x="1121848" y="339071"/>
                      <a:pt x="1111053" y="356235"/>
                      <a:pt x="1096156" y="369189"/>
                    </a:cubicBezTo>
                    <a:cubicBezTo>
                      <a:pt x="1081259" y="382143"/>
                      <a:pt x="1062044" y="391426"/>
                      <a:pt x="1038511" y="397040"/>
                    </a:cubicBezTo>
                    <a:cubicBezTo>
                      <a:pt x="1014977" y="402653"/>
                      <a:pt x="986371" y="405460"/>
                      <a:pt x="952690" y="405460"/>
                    </a:cubicBezTo>
                    <a:lnTo>
                      <a:pt x="906704" y="405460"/>
                    </a:lnTo>
                    <a:lnTo>
                      <a:pt x="906704" y="527875"/>
                    </a:lnTo>
                    <a:lnTo>
                      <a:pt x="777811" y="527875"/>
                    </a:lnTo>
                    <a:close/>
                    <a:moveTo>
                      <a:pt x="541439" y="78371"/>
                    </a:moveTo>
                    <a:lnTo>
                      <a:pt x="636651" y="78371"/>
                    </a:lnTo>
                    <a:lnTo>
                      <a:pt x="636651" y="527875"/>
                    </a:lnTo>
                    <a:lnTo>
                      <a:pt x="512940" y="527875"/>
                    </a:lnTo>
                    <a:lnTo>
                      <a:pt x="512940" y="187833"/>
                    </a:lnTo>
                    <a:lnTo>
                      <a:pt x="404127" y="209207"/>
                    </a:lnTo>
                    <a:lnTo>
                      <a:pt x="404127" y="105575"/>
                    </a:lnTo>
                    <a:close/>
                    <a:moveTo>
                      <a:pt x="33033" y="78371"/>
                    </a:moveTo>
                    <a:lnTo>
                      <a:pt x="281749" y="78371"/>
                    </a:lnTo>
                    <a:lnTo>
                      <a:pt x="281749" y="180708"/>
                    </a:lnTo>
                    <a:lnTo>
                      <a:pt x="132131" y="180708"/>
                    </a:lnTo>
                    <a:lnTo>
                      <a:pt x="121120" y="249364"/>
                    </a:lnTo>
                    <a:cubicBezTo>
                      <a:pt x="128892" y="247637"/>
                      <a:pt x="136125" y="246450"/>
                      <a:pt x="142818" y="245802"/>
                    </a:cubicBezTo>
                    <a:cubicBezTo>
                      <a:pt x="149511" y="245154"/>
                      <a:pt x="157175" y="244830"/>
                      <a:pt x="165811" y="244830"/>
                    </a:cubicBezTo>
                    <a:cubicBezTo>
                      <a:pt x="214605" y="244830"/>
                      <a:pt x="250768" y="256489"/>
                      <a:pt x="274301" y="279806"/>
                    </a:cubicBezTo>
                    <a:cubicBezTo>
                      <a:pt x="297834" y="303123"/>
                      <a:pt x="309601" y="338099"/>
                      <a:pt x="309601" y="384733"/>
                    </a:cubicBezTo>
                    <a:cubicBezTo>
                      <a:pt x="309601" y="435254"/>
                      <a:pt x="291897" y="472821"/>
                      <a:pt x="256489" y="497433"/>
                    </a:cubicBezTo>
                    <a:cubicBezTo>
                      <a:pt x="221082" y="522046"/>
                      <a:pt x="171209" y="534352"/>
                      <a:pt x="106870" y="534352"/>
                    </a:cubicBezTo>
                    <a:cubicBezTo>
                      <a:pt x="86144" y="534352"/>
                      <a:pt x="68116" y="533704"/>
                      <a:pt x="52788" y="532409"/>
                    </a:cubicBezTo>
                    <a:cubicBezTo>
                      <a:pt x="37459" y="531114"/>
                      <a:pt x="21590" y="528955"/>
                      <a:pt x="5182" y="525932"/>
                    </a:cubicBezTo>
                    <a:lnTo>
                      <a:pt x="5182" y="422948"/>
                    </a:lnTo>
                    <a:cubicBezTo>
                      <a:pt x="12954" y="424675"/>
                      <a:pt x="20187" y="426186"/>
                      <a:pt x="26880" y="427482"/>
                    </a:cubicBezTo>
                    <a:cubicBezTo>
                      <a:pt x="33572" y="428777"/>
                      <a:pt x="40265" y="429964"/>
                      <a:pt x="46958" y="431044"/>
                    </a:cubicBezTo>
                    <a:cubicBezTo>
                      <a:pt x="53651" y="432124"/>
                      <a:pt x="60668" y="432879"/>
                      <a:pt x="68008" y="433311"/>
                    </a:cubicBezTo>
                    <a:cubicBezTo>
                      <a:pt x="75349" y="433743"/>
                      <a:pt x="83985" y="433959"/>
                      <a:pt x="93916" y="433959"/>
                    </a:cubicBezTo>
                    <a:cubicBezTo>
                      <a:pt x="105575" y="433959"/>
                      <a:pt x="116586" y="433311"/>
                      <a:pt x="126949" y="432016"/>
                    </a:cubicBezTo>
                    <a:cubicBezTo>
                      <a:pt x="137312" y="430720"/>
                      <a:pt x="146380" y="428237"/>
                      <a:pt x="154153" y="424567"/>
                    </a:cubicBezTo>
                    <a:cubicBezTo>
                      <a:pt x="161925" y="420897"/>
                      <a:pt x="168078" y="415823"/>
                      <a:pt x="172612" y="409346"/>
                    </a:cubicBezTo>
                    <a:cubicBezTo>
                      <a:pt x="177146" y="402869"/>
                      <a:pt x="179413" y="394449"/>
                      <a:pt x="179413" y="384086"/>
                    </a:cubicBezTo>
                    <a:cubicBezTo>
                      <a:pt x="179413" y="364223"/>
                      <a:pt x="172720" y="351161"/>
                      <a:pt x="159334" y="344900"/>
                    </a:cubicBezTo>
                    <a:cubicBezTo>
                      <a:pt x="145948" y="338639"/>
                      <a:pt x="126301" y="335508"/>
                      <a:pt x="100393" y="335508"/>
                    </a:cubicBezTo>
                    <a:cubicBezTo>
                      <a:pt x="84849" y="335508"/>
                      <a:pt x="68008" y="336480"/>
                      <a:pt x="49873" y="338423"/>
                    </a:cubicBezTo>
                    <a:cubicBezTo>
                      <a:pt x="31737" y="340366"/>
                      <a:pt x="15113" y="342633"/>
                      <a:pt x="0" y="345224"/>
                    </a:cubicBezTo>
                    <a:close/>
                    <a:moveTo>
                      <a:pt x="3287420" y="14897"/>
                    </a:moveTo>
                    <a:lnTo>
                      <a:pt x="3831488" y="14897"/>
                    </a:lnTo>
                    <a:lnTo>
                      <a:pt x="3831488" y="512978"/>
                    </a:lnTo>
                    <a:cubicBezTo>
                      <a:pt x="3831488" y="535000"/>
                      <a:pt x="3828466" y="552056"/>
                      <a:pt x="3822420" y="564146"/>
                    </a:cubicBezTo>
                    <a:cubicBezTo>
                      <a:pt x="3816375" y="576237"/>
                      <a:pt x="3806552" y="584873"/>
                      <a:pt x="3792950" y="590054"/>
                    </a:cubicBezTo>
                    <a:cubicBezTo>
                      <a:pt x="3779348" y="595236"/>
                      <a:pt x="3760025" y="598906"/>
                      <a:pt x="3734981" y="601065"/>
                    </a:cubicBezTo>
                    <a:lnTo>
                      <a:pt x="3685756" y="604951"/>
                    </a:lnTo>
                    <a:lnTo>
                      <a:pt x="3656609" y="509092"/>
                    </a:lnTo>
                    <a:lnTo>
                      <a:pt x="3700653" y="504558"/>
                    </a:lnTo>
                    <a:cubicBezTo>
                      <a:pt x="3711880" y="503694"/>
                      <a:pt x="3719544" y="501211"/>
                      <a:pt x="3723646" y="497109"/>
                    </a:cubicBezTo>
                    <a:cubicBezTo>
                      <a:pt x="3727748" y="493007"/>
                      <a:pt x="3729799" y="485991"/>
                      <a:pt x="3729799" y="476059"/>
                    </a:cubicBezTo>
                    <a:lnTo>
                      <a:pt x="3729799" y="454037"/>
                    </a:lnTo>
                    <a:lnTo>
                      <a:pt x="3667620" y="486422"/>
                    </a:lnTo>
                    <a:cubicBezTo>
                      <a:pt x="3659416" y="467423"/>
                      <a:pt x="3649269" y="445185"/>
                      <a:pt x="3637178" y="419709"/>
                    </a:cubicBezTo>
                    <a:cubicBezTo>
                      <a:pt x="3614293" y="463753"/>
                      <a:pt x="3587737" y="506717"/>
                      <a:pt x="3557511" y="548602"/>
                    </a:cubicBezTo>
                    <a:lnTo>
                      <a:pt x="3481730" y="500024"/>
                    </a:lnTo>
                    <a:cubicBezTo>
                      <a:pt x="3498139" y="476275"/>
                      <a:pt x="3514763" y="450799"/>
                      <a:pt x="3531603" y="423595"/>
                    </a:cubicBezTo>
                    <a:lnTo>
                      <a:pt x="3493389" y="444970"/>
                    </a:lnTo>
                    <a:cubicBezTo>
                      <a:pt x="3490798" y="438493"/>
                      <a:pt x="3486480" y="428777"/>
                      <a:pt x="3480435" y="415823"/>
                    </a:cubicBezTo>
                    <a:cubicBezTo>
                      <a:pt x="3458413" y="454685"/>
                      <a:pt x="3436391" y="490093"/>
                      <a:pt x="3414369" y="522046"/>
                    </a:cubicBezTo>
                    <a:lnTo>
                      <a:pt x="3386518" y="501319"/>
                    </a:lnTo>
                    <a:lnTo>
                      <a:pt x="3386518" y="601065"/>
                    </a:lnTo>
                    <a:lnTo>
                      <a:pt x="3287420" y="601065"/>
                    </a:lnTo>
                    <a:close/>
                    <a:moveTo>
                      <a:pt x="2691346" y="1295"/>
                    </a:moveTo>
                    <a:lnTo>
                      <a:pt x="2784615" y="3886"/>
                    </a:lnTo>
                    <a:lnTo>
                      <a:pt x="2784615" y="95859"/>
                    </a:lnTo>
                    <a:lnTo>
                      <a:pt x="2833192" y="95859"/>
                    </a:lnTo>
                    <a:lnTo>
                      <a:pt x="2833192" y="194310"/>
                    </a:lnTo>
                    <a:lnTo>
                      <a:pt x="2784615" y="194310"/>
                    </a:lnTo>
                    <a:lnTo>
                      <a:pt x="2784615" y="247421"/>
                    </a:lnTo>
                    <a:lnTo>
                      <a:pt x="2800159" y="228638"/>
                    </a:lnTo>
                    <a:cubicBezTo>
                      <a:pt x="2816568" y="245910"/>
                      <a:pt x="2834919" y="266204"/>
                      <a:pt x="2855214" y="289522"/>
                    </a:cubicBezTo>
                    <a:cubicBezTo>
                      <a:pt x="2856077" y="260159"/>
                      <a:pt x="2856509" y="235762"/>
                      <a:pt x="2856509" y="216331"/>
                    </a:cubicBezTo>
                    <a:lnTo>
                      <a:pt x="2856509" y="36919"/>
                    </a:lnTo>
                    <a:cubicBezTo>
                      <a:pt x="2972664" y="34760"/>
                      <a:pt x="3081693" y="27419"/>
                      <a:pt x="3183598" y="14897"/>
                    </a:cubicBezTo>
                    <a:lnTo>
                      <a:pt x="3203676" y="119824"/>
                    </a:lnTo>
                    <a:cubicBezTo>
                      <a:pt x="3154451" y="124142"/>
                      <a:pt x="3071114" y="129755"/>
                      <a:pt x="2953664" y="136664"/>
                    </a:cubicBezTo>
                    <a:lnTo>
                      <a:pt x="2953664" y="179413"/>
                    </a:lnTo>
                    <a:lnTo>
                      <a:pt x="3185541" y="179413"/>
                    </a:lnTo>
                    <a:lnTo>
                      <a:pt x="3185541" y="283045"/>
                    </a:lnTo>
                    <a:cubicBezTo>
                      <a:pt x="3177768" y="316293"/>
                      <a:pt x="3168809" y="346087"/>
                      <a:pt x="3158661" y="372427"/>
                    </a:cubicBezTo>
                    <a:cubicBezTo>
                      <a:pt x="3148514" y="398767"/>
                      <a:pt x="3136100" y="423164"/>
                      <a:pt x="3121418" y="445617"/>
                    </a:cubicBezTo>
                    <a:cubicBezTo>
                      <a:pt x="3150349" y="473252"/>
                      <a:pt x="3184461" y="496570"/>
                      <a:pt x="3223755" y="515569"/>
                    </a:cubicBezTo>
                    <a:lnTo>
                      <a:pt x="3167405" y="604951"/>
                    </a:lnTo>
                    <a:cubicBezTo>
                      <a:pt x="3125089" y="577748"/>
                      <a:pt x="3089465" y="549033"/>
                      <a:pt x="3060535" y="518807"/>
                    </a:cubicBezTo>
                    <a:cubicBezTo>
                      <a:pt x="3032036" y="546011"/>
                      <a:pt x="2994038" y="574725"/>
                      <a:pt x="2946540" y="604951"/>
                    </a:cubicBezTo>
                    <a:lnTo>
                      <a:pt x="2898610" y="551192"/>
                    </a:lnTo>
                    <a:cubicBezTo>
                      <a:pt x="2891269" y="568033"/>
                      <a:pt x="2882849" y="585520"/>
                      <a:pt x="2873350" y="603656"/>
                    </a:cubicBezTo>
                    <a:lnTo>
                      <a:pt x="2785262" y="546011"/>
                    </a:lnTo>
                    <a:cubicBezTo>
                      <a:pt x="2807716" y="509308"/>
                      <a:pt x="2824016" y="474980"/>
                      <a:pt x="2834164" y="443026"/>
                    </a:cubicBezTo>
                    <a:cubicBezTo>
                      <a:pt x="2844311" y="411073"/>
                      <a:pt x="2850896" y="370484"/>
                      <a:pt x="2853918" y="321259"/>
                    </a:cubicBezTo>
                    <a:lnTo>
                      <a:pt x="2823476" y="375018"/>
                    </a:lnTo>
                    <a:cubicBezTo>
                      <a:pt x="2811386" y="358610"/>
                      <a:pt x="2798432" y="342201"/>
                      <a:pt x="2784615" y="325793"/>
                    </a:cubicBezTo>
                    <a:lnTo>
                      <a:pt x="2784615" y="601065"/>
                    </a:lnTo>
                    <a:lnTo>
                      <a:pt x="2691346" y="601065"/>
                    </a:lnTo>
                    <a:lnTo>
                      <a:pt x="2691346" y="376961"/>
                    </a:lnTo>
                    <a:cubicBezTo>
                      <a:pt x="2680982" y="396824"/>
                      <a:pt x="2670080" y="416255"/>
                      <a:pt x="2658637" y="435254"/>
                    </a:cubicBezTo>
                    <a:cubicBezTo>
                      <a:pt x="2647194" y="454253"/>
                      <a:pt x="2638019" y="468503"/>
                      <a:pt x="2631110" y="478002"/>
                    </a:cubicBezTo>
                    <a:lnTo>
                      <a:pt x="2612974" y="332917"/>
                    </a:lnTo>
                    <a:cubicBezTo>
                      <a:pt x="2630246" y="310464"/>
                      <a:pt x="2645683" y="286607"/>
                      <a:pt x="2659285" y="261347"/>
                    </a:cubicBezTo>
                    <a:cubicBezTo>
                      <a:pt x="2672886" y="236086"/>
                      <a:pt x="2682494" y="213741"/>
                      <a:pt x="2688107" y="194310"/>
                    </a:cubicBezTo>
                    <a:lnTo>
                      <a:pt x="2638234" y="194310"/>
                    </a:lnTo>
                    <a:lnTo>
                      <a:pt x="2638234" y="95859"/>
                    </a:lnTo>
                    <a:lnTo>
                      <a:pt x="2691346" y="95859"/>
                    </a:lnTo>
                    <a:close/>
                    <a:moveTo>
                      <a:pt x="2259787" y="1295"/>
                    </a:moveTo>
                    <a:lnTo>
                      <a:pt x="2345931" y="3886"/>
                    </a:lnTo>
                    <a:lnTo>
                      <a:pt x="2345931" y="31737"/>
                    </a:lnTo>
                    <a:lnTo>
                      <a:pt x="2413292" y="31737"/>
                    </a:lnTo>
                    <a:lnTo>
                      <a:pt x="2413292" y="1295"/>
                    </a:lnTo>
                    <a:lnTo>
                      <a:pt x="2501379" y="3886"/>
                    </a:lnTo>
                    <a:lnTo>
                      <a:pt x="2501379" y="31737"/>
                    </a:lnTo>
                    <a:lnTo>
                      <a:pt x="2569388" y="31737"/>
                    </a:lnTo>
                    <a:lnTo>
                      <a:pt x="2569388" y="118529"/>
                    </a:lnTo>
                    <a:lnTo>
                      <a:pt x="2501379" y="118529"/>
                    </a:lnTo>
                    <a:lnTo>
                      <a:pt x="2501379" y="139255"/>
                    </a:lnTo>
                    <a:lnTo>
                      <a:pt x="2413292" y="139255"/>
                    </a:lnTo>
                    <a:lnTo>
                      <a:pt x="2413292" y="118529"/>
                    </a:lnTo>
                    <a:lnTo>
                      <a:pt x="2345931" y="118529"/>
                    </a:lnTo>
                    <a:lnTo>
                      <a:pt x="2345931" y="139255"/>
                    </a:lnTo>
                    <a:lnTo>
                      <a:pt x="2259787" y="139255"/>
                    </a:lnTo>
                    <a:lnTo>
                      <a:pt x="2259787" y="118529"/>
                    </a:lnTo>
                    <a:lnTo>
                      <a:pt x="2202142" y="118529"/>
                    </a:lnTo>
                    <a:lnTo>
                      <a:pt x="2202142" y="31737"/>
                    </a:lnTo>
                    <a:lnTo>
                      <a:pt x="2259787" y="31737"/>
                    </a:lnTo>
                    <a:close/>
                    <a:moveTo>
                      <a:pt x="2051228" y="0"/>
                    </a:moveTo>
                    <a:lnTo>
                      <a:pt x="2146440" y="2590"/>
                    </a:lnTo>
                    <a:lnTo>
                      <a:pt x="2146440" y="95859"/>
                    </a:lnTo>
                    <a:lnTo>
                      <a:pt x="2185949" y="95859"/>
                    </a:lnTo>
                    <a:lnTo>
                      <a:pt x="2185949" y="194310"/>
                    </a:lnTo>
                    <a:lnTo>
                      <a:pt x="2146440" y="194310"/>
                    </a:lnTo>
                    <a:lnTo>
                      <a:pt x="2146440" y="231229"/>
                    </a:lnTo>
                    <a:lnTo>
                      <a:pt x="2161337" y="215684"/>
                    </a:lnTo>
                    <a:cubicBezTo>
                      <a:pt x="2166950" y="222593"/>
                      <a:pt x="2183790" y="247205"/>
                      <a:pt x="2211857" y="289522"/>
                    </a:cubicBezTo>
                    <a:lnTo>
                      <a:pt x="2211857" y="149618"/>
                    </a:lnTo>
                    <a:lnTo>
                      <a:pt x="2548661" y="149618"/>
                    </a:lnTo>
                    <a:lnTo>
                      <a:pt x="2548661" y="352348"/>
                    </a:lnTo>
                    <a:lnTo>
                      <a:pt x="2428189" y="352348"/>
                    </a:lnTo>
                    <a:lnTo>
                      <a:pt x="2428189" y="382143"/>
                    </a:lnTo>
                    <a:lnTo>
                      <a:pt x="2572626" y="382143"/>
                    </a:lnTo>
                    <a:lnTo>
                      <a:pt x="2572626" y="461810"/>
                    </a:lnTo>
                    <a:lnTo>
                      <a:pt x="2434018" y="461810"/>
                    </a:lnTo>
                    <a:cubicBezTo>
                      <a:pt x="2447836" y="476491"/>
                      <a:pt x="2466403" y="487826"/>
                      <a:pt x="2489721" y="495814"/>
                    </a:cubicBezTo>
                    <a:cubicBezTo>
                      <a:pt x="2513038" y="503802"/>
                      <a:pt x="2546718" y="511251"/>
                      <a:pt x="2590762" y="518160"/>
                    </a:cubicBezTo>
                    <a:lnTo>
                      <a:pt x="2558377" y="602361"/>
                    </a:lnTo>
                    <a:cubicBezTo>
                      <a:pt x="2516924" y="594156"/>
                      <a:pt x="2482164" y="584441"/>
                      <a:pt x="2454097" y="573214"/>
                    </a:cubicBezTo>
                    <a:cubicBezTo>
                      <a:pt x="2426030" y="561987"/>
                      <a:pt x="2402281" y="547306"/>
                      <a:pt x="2382850" y="529171"/>
                    </a:cubicBezTo>
                    <a:cubicBezTo>
                      <a:pt x="2366442" y="545147"/>
                      <a:pt x="2343988" y="558965"/>
                      <a:pt x="2315489" y="570623"/>
                    </a:cubicBezTo>
                    <a:cubicBezTo>
                      <a:pt x="2286990" y="582282"/>
                      <a:pt x="2249640" y="593293"/>
                      <a:pt x="2203437" y="603656"/>
                    </a:cubicBezTo>
                    <a:lnTo>
                      <a:pt x="2165870" y="517512"/>
                    </a:lnTo>
                    <a:cubicBezTo>
                      <a:pt x="2212505" y="510603"/>
                      <a:pt x="2247157" y="503155"/>
                      <a:pt x="2269826" y="495166"/>
                    </a:cubicBezTo>
                    <a:cubicBezTo>
                      <a:pt x="2292496" y="487178"/>
                      <a:pt x="2308365" y="476059"/>
                      <a:pt x="2317432" y="461810"/>
                    </a:cubicBezTo>
                    <a:lnTo>
                      <a:pt x="2191778" y="461810"/>
                    </a:lnTo>
                    <a:lnTo>
                      <a:pt x="2191778" y="382143"/>
                    </a:lnTo>
                    <a:lnTo>
                      <a:pt x="2332329" y="382143"/>
                    </a:lnTo>
                    <a:lnTo>
                      <a:pt x="2332329" y="352348"/>
                    </a:lnTo>
                    <a:lnTo>
                      <a:pt x="2211857" y="352348"/>
                    </a:lnTo>
                    <a:lnTo>
                      <a:pt x="2211857" y="329679"/>
                    </a:lnTo>
                    <a:lnTo>
                      <a:pt x="2171052" y="375666"/>
                    </a:lnTo>
                    <a:lnTo>
                      <a:pt x="2146440" y="332270"/>
                    </a:lnTo>
                    <a:lnTo>
                      <a:pt x="2146440" y="599770"/>
                    </a:lnTo>
                    <a:lnTo>
                      <a:pt x="2051228" y="599770"/>
                    </a:lnTo>
                    <a:lnTo>
                      <a:pt x="2051228" y="373075"/>
                    </a:lnTo>
                    <a:cubicBezTo>
                      <a:pt x="2041296" y="393369"/>
                      <a:pt x="2030717" y="413340"/>
                      <a:pt x="2019490" y="432987"/>
                    </a:cubicBezTo>
                    <a:cubicBezTo>
                      <a:pt x="2008264" y="452634"/>
                      <a:pt x="1999412" y="467207"/>
                      <a:pt x="1992935" y="476707"/>
                    </a:cubicBezTo>
                    <a:lnTo>
                      <a:pt x="1976742" y="331622"/>
                    </a:lnTo>
                    <a:cubicBezTo>
                      <a:pt x="1995310" y="300964"/>
                      <a:pt x="2010531" y="274517"/>
                      <a:pt x="2022405" y="252279"/>
                    </a:cubicBezTo>
                    <a:cubicBezTo>
                      <a:pt x="2034280" y="230041"/>
                      <a:pt x="2042592" y="210718"/>
                      <a:pt x="2047342" y="194310"/>
                    </a:cubicBezTo>
                    <a:lnTo>
                      <a:pt x="2000707" y="194310"/>
                    </a:lnTo>
                    <a:lnTo>
                      <a:pt x="2000707" y="95859"/>
                    </a:lnTo>
                    <a:lnTo>
                      <a:pt x="2051228" y="9585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altLang="zh-CN" sz="51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8" name="TextBox 35">
                <a:extLst>
                  <a:ext uri="{FF2B5EF4-FFF2-40B4-BE49-F238E27FC236}">
                    <a16:creationId xmlns:a16="http://schemas.microsoft.com/office/drawing/2014/main" id="{448B43D7-DE16-96DE-F7E7-9E3FFED9CFE0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767184" y="3833264"/>
                <a:ext cx="6806299" cy="595696"/>
              </a:xfrm>
              <a:custGeom>
                <a:avLst/>
                <a:gdLst/>
                <a:ahLst/>
                <a:cxnLst/>
                <a:rect l="l" t="t" r="r" b="b"/>
                <a:pathLst>
                  <a:path w="6806298" h="595694">
                    <a:moveTo>
                      <a:pt x="5439423" y="342805"/>
                    </a:moveTo>
                    <a:lnTo>
                      <a:pt x="5551818" y="342805"/>
                    </a:lnTo>
                    <a:lnTo>
                      <a:pt x="5551818" y="455200"/>
                    </a:lnTo>
                    <a:lnTo>
                      <a:pt x="5439423" y="455200"/>
                    </a:lnTo>
                    <a:close/>
                    <a:moveTo>
                      <a:pt x="1629423" y="342805"/>
                    </a:moveTo>
                    <a:lnTo>
                      <a:pt x="1741818" y="342805"/>
                    </a:lnTo>
                    <a:lnTo>
                      <a:pt x="1741818" y="455200"/>
                    </a:lnTo>
                    <a:lnTo>
                      <a:pt x="1629423" y="455200"/>
                    </a:lnTo>
                    <a:close/>
                    <a:moveTo>
                      <a:pt x="4893050" y="328755"/>
                    </a:moveTo>
                    <a:cubicBezTo>
                      <a:pt x="4870196" y="328755"/>
                      <a:pt x="4853056" y="331003"/>
                      <a:pt x="4841629" y="335499"/>
                    </a:cubicBezTo>
                    <a:cubicBezTo>
                      <a:pt x="4830202" y="339995"/>
                      <a:pt x="4824489" y="347675"/>
                      <a:pt x="4824489" y="358540"/>
                    </a:cubicBezTo>
                    <a:cubicBezTo>
                      <a:pt x="4824489" y="364909"/>
                      <a:pt x="4827393" y="370248"/>
                      <a:pt x="4833199" y="374556"/>
                    </a:cubicBezTo>
                    <a:cubicBezTo>
                      <a:pt x="4839007" y="378865"/>
                      <a:pt x="4846968" y="381019"/>
                      <a:pt x="4857083" y="381019"/>
                    </a:cubicBezTo>
                    <a:cubicBezTo>
                      <a:pt x="4873568" y="381019"/>
                      <a:pt x="4886868" y="377460"/>
                      <a:pt x="4896983" y="370342"/>
                    </a:cubicBezTo>
                    <a:cubicBezTo>
                      <a:pt x="4907099" y="363223"/>
                      <a:pt x="4912157" y="353670"/>
                      <a:pt x="4912157" y="341681"/>
                    </a:cubicBezTo>
                    <a:lnTo>
                      <a:pt x="4912157" y="328755"/>
                    </a:lnTo>
                    <a:close/>
                    <a:moveTo>
                      <a:pt x="4152881" y="202873"/>
                    </a:moveTo>
                    <a:cubicBezTo>
                      <a:pt x="4133774" y="202873"/>
                      <a:pt x="4118694" y="210179"/>
                      <a:pt x="4107642" y="224790"/>
                    </a:cubicBezTo>
                    <a:cubicBezTo>
                      <a:pt x="4096590" y="239401"/>
                      <a:pt x="4091064" y="259445"/>
                      <a:pt x="4091064" y="284921"/>
                    </a:cubicBezTo>
                    <a:cubicBezTo>
                      <a:pt x="4091064" y="310397"/>
                      <a:pt x="4096590" y="330535"/>
                      <a:pt x="4107642" y="345334"/>
                    </a:cubicBezTo>
                    <a:cubicBezTo>
                      <a:pt x="4118694" y="360132"/>
                      <a:pt x="4133774" y="367532"/>
                      <a:pt x="4152881" y="367532"/>
                    </a:cubicBezTo>
                    <a:cubicBezTo>
                      <a:pt x="4171988" y="367532"/>
                      <a:pt x="4187068" y="360132"/>
                      <a:pt x="4198120" y="345334"/>
                    </a:cubicBezTo>
                    <a:cubicBezTo>
                      <a:pt x="4209172" y="330535"/>
                      <a:pt x="4214698" y="310397"/>
                      <a:pt x="4214698" y="284921"/>
                    </a:cubicBezTo>
                    <a:cubicBezTo>
                      <a:pt x="4214698" y="259445"/>
                      <a:pt x="4209172" y="239401"/>
                      <a:pt x="4198120" y="224790"/>
                    </a:cubicBezTo>
                    <a:cubicBezTo>
                      <a:pt x="4187068" y="210179"/>
                      <a:pt x="4171988" y="202873"/>
                      <a:pt x="4152881" y="202873"/>
                    </a:cubicBezTo>
                    <a:close/>
                    <a:moveTo>
                      <a:pt x="6115031" y="202873"/>
                    </a:moveTo>
                    <a:cubicBezTo>
                      <a:pt x="6095924" y="202873"/>
                      <a:pt x="6080844" y="210179"/>
                      <a:pt x="6069792" y="224790"/>
                    </a:cubicBezTo>
                    <a:cubicBezTo>
                      <a:pt x="6058740" y="239401"/>
                      <a:pt x="6053214" y="259445"/>
                      <a:pt x="6053214" y="284921"/>
                    </a:cubicBezTo>
                    <a:cubicBezTo>
                      <a:pt x="6053214" y="310397"/>
                      <a:pt x="6058740" y="330535"/>
                      <a:pt x="6069792" y="345334"/>
                    </a:cubicBezTo>
                    <a:cubicBezTo>
                      <a:pt x="6080844" y="360132"/>
                      <a:pt x="6095924" y="367532"/>
                      <a:pt x="6115031" y="367532"/>
                    </a:cubicBezTo>
                    <a:cubicBezTo>
                      <a:pt x="6134139" y="367532"/>
                      <a:pt x="6149218" y="360132"/>
                      <a:pt x="6160270" y="345334"/>
                    </a:cubicBezTo>
                    <a:cubicBezTo>
                      <a:pt x="6171322" y="330535"/>
                      <a:pt x="6176848" y="310397"/>
                      <a:pt x="6176848" y="284921"/>
                    </a:cubicBezTo>
                    <a:cubicBezTo>
                      <a:pt x="6176848" y="259445"/>
                      <a:pt x="6171322" y="239401"/>
                      <a:pt x="6160270" y="224790"/>
                    </a:cubicBezTo>
                    <a:cubicBezTo>
                      <a:pt x="6149218" y="210179"/>
                      <a:pt x="6134139" y="202873"/>
                      <a:pt x="6115031" y="202873"/>
                    </a:cubicBezTo>
                    <a:close/>
                    <a:moveTo>
                      <a:pt x="4524947" y="201749"/>
                    </a:moveTo>
                    <a:cubicBezTo>
                      <a:pt x="4505465" y="201749"/>
                      <a:pt x="4490104" y="209242"/>
                      <a:pt x="4478865" y="224228"/>
                    </a:cubicBezTo>
                    <a:cubicBezTo>
                      <a:pt x="4467625" y="239214"/>
                      <a:pt x="4462006" y="259632"/>
                      <a:pt x="4462006" y="285483"/>
                    </a:cubicBezTo>
                    <a:cubicBezTo>
                      <a:pt x="4462006" y="310959"/>
                      <a:pt x="4467438" y="331191"/>
                      <a:pt x="4478303" y="346177"/>
                    </a:cubicBezTo>
                    <a:cubicBezTo>
                      <a:pt x="4489168" y="361163"/>
                      <a:pt x="4503966" y="368656"/>
                      <a:pt x="4522699" y="368656"/>
                    </a:cubicBezTo>
                    <a:cubicBezTo>
                      <a:pt x="4542181" y="368656"/>
                      <a:pt x="4557541" y="361163"/>
                      <a:pt x="4568781" y="346177"/>
                    </a:cubicBezTo>
                    <a:cubicBezTo>
                      <a:pt x="4580020" y="331191"/>
                      <a:pt x="4585640" y="310959"/>
                      <a:pt x="4585640" y="285483"/>
                    </a:cubicBezTo>
                    <a:cubicBezTo>
                      <a:pt x="4585640" y="259632"/>
                      <a:pt x="4580207" y="239214"/>
                      <a:pt x="4569343" y="224228"/>
                    </a:cubicBezTo>
                    <a:cubicBezTo>
                      <a:pt x="4558478" y="209242"/>
                      <a:pt x="4543679" y="201749"/>
                      <a:pt x="4524947" y="201749"/>
                    </a:cubicBezTo>
                    <a:close/>
                    <a:moveTo>
                      <a:pt x="2991422" y="201749"/>
                    </a:moveTo>
                    <a:cubicBezTo>
                      <a:pt x="2971940" y="201749"/>
                      <a:pt x="2956579" y="209242"/>
                      <a:pt x="2945340" y="224228"/>
                    </a:cubicBezTo>
                    <a:cubicBezTo>
                      <a:pt x="2934100" y="239214"/>
                      <a:pt x="2928481" y="259632"/>
                      <a:pt x="2928481" y="285483"/>
                    </a:cubicBezTo>
                    <a:cubicBezTo>
                      <a:pt x="2928481" y="310959"/>
                      <a:pt x="2933913" y="331191"/>
                      <a:pt x="2944778" y="346177"/>
                    </a:cubicBezTo>
                    <a:cubicBezTo>
                      <a:pt x="2955643" y="361163"/>
                      <a:pt x="2970441" y="368656"/>
                      <a:pt x="2989174" y="368656"/>
                    </a:cubicBezTo>
                    <a:cubicBezTo>
                      <a:pt x="3008655" y="368656"/>
                      <a:pt x="3024016" y="361163"/>
                      <a:pt x="3035256" y="346177"/>
                    </a:cubicBezTo>
                    <a:cubicBezTo>
                      <a:pt x="3046495" y="331191"/>
                      <a:pt x="3052115" y="310959"/>
                      <a:pt x="3052115" y="285483"/>
                    </a:cubicBezTo>
                    <a:cubicBezTo>
                      <a:pt x="3052115" y="259632"/>
                      <a:pt x="3046682" y="239214"/>
                      <a:pt x="3035818" y="224228"/>
                    </a:cubicBezTo>
                    <a:cubicBezTo>
                      <a:pt x="3024953" y="209242"/>
                      <a:pt x="3010154" y="201749"/>
                      <a:pt x="2991422" y="201749"/>
                    </a:cubicBezTo>
                    <a:close/>
                    <a:moveTo>
                      <a:pt x="2619947" y="201749"/>
                    </a:moveTo>
                    <a:cubicBezTo>
                      <a:pt x="2600465" y="201749"/>
                      <a:pt x="2585104" y="209242"/>
                      <a:pt x="2573865" y="224228"/>
                    </a:cubicBezTo>
                    <a:cubicBezTo>
                      <a:pt x="2562625" y="239214"/>
                      <a:pt x="2557006" y="259632"/>
                      <a:pt x="2557006" y="285483"/>
                    </a:cubicBezTo>
                    <a:cubicBezTo>
                      <a:pt x="2557006" y="310959"/>
                      <a:pt x="2562438" y="331191"/>
                      <a:pt x="2573303" y="346177"/>
                    </a:cubicBezTo>
                    <a:cubicBezTo>
                      <a:pt x="2584168" y="361163"/>
                      <a:pt x="2598966" y="368656"/>
                      <a:pt x="2617699" y="368656"/>
                    </a:cubicBezTo>
                    <a:cubicBezTo>
                      <a:pt x="2637181" y="368656"/>
                      <a:pt x="2652541" y="361163"/>
                      <a:pt x="2663781" y="346177"/>
                    </a:cubicBezTo>
                    <a:cubicBezTo>
                      <a:pt x="2675020" y="331191"/>
                      <a:pt x="2680640" y="310959"/>
                      <a:pt x="2680640" y="285483"/>
                    </a:cubicBezTo>
                    <a:cubicBezTo>
                      <a:pt x="2680640" y="259632"/>
                      <a:pt x="2675207" y="239214"/>
                      <a:pt x="2664343" y="224228"/>
                    </a:cubicBezTo>
                    <a:cubicBezTo>
                      <a:pt x="2653478" y="209242"/>
                      <a:pt x="2638679" y="201749"/>
                      <a:pt x="2619947" y="201749"/>
                    </a:cubicBezTo>
                    <a:close/>
                    <a:moveTo>
                      <a:pt x="1066800" y="115205"/>
                    </a:moveTo>
                    <a:lnTo>
                      <a:pt x="1175261" y="115205"/>
                    </a:lnTo>
                    <a:lnTo>
                      <a:pt x="1225839" y="333251"/>
                    </a:lnTo>
                    <a:lnTo>
                      <a:pt x="1229211" y="333251"/>
                    </a:lnTo>
                    <a:lnTo>
                      <a:pt x="1280913" y="115205"/>
                    </a:lnTo>
                    <a:lnTo>
                      <a:pt x="1384316" y="115205"/>
                    </a:lnTo>
                    <a:lnTo>
                      <a:pt x="1436580" y="333251"/>
                    </a:lnTo>
                    <a:lnTo>
                      <a:pt x="1439952" y="333251"/>
                    </a:lnTo>
                    <a:lnTo>
                      <a:pt x="1489968" y="115205"/>
                    </a:lnTo>
                    <a:lnTo>
                      <a:pt x="1598429" y="115205"/>
                    </a:lnTo>
                    <a:lnTo>
                      <a:pt x="1493339" y="455200"/>
                    </a:lnTo>
                    <a:lnTo>
                      <a:pt x="1389936" y="455200"/>
                    </a:lnTo>
                    <a:lnTo>
                      <a:pt x="1334301" y="241087"/>
                    </a:lnTo>
                    <a:lnTo>
                      <a:pt x="1330929" y="241087"/>
                    </a:lnTo>
                    <a:lnTo>
                      <a:pt x="1275293" y="455200"/>
                    </a:lnTo>
                    <a:lnTo>
                      <a:pt x="1171889" y="455200"/>
                    </a:lnTo>
                    <a:close/>
                    <a:moveTo>
                      <a:pt x="533400" y="115205"/>
                    </a:moveTo>
                    <a:lnTo>
                      <a:pt x="641861" y="115205"/>
                    </a:lnTo>
                    <a:lnTo>
                      <a:pt x="692439" y="333251"/>
                    </a:lnTo>
                    <a:lnTo>
                      <a:pt x="695811" y="333251"/>
                    </a:lnTo>
                    <a:lnTo>
                      <a:pt x="747513" y="115205"/>
                    </a:lnTo>
                    <a:lnTo>
                      <a:pt x="850916" y="115205"/>
                    </a:lnTo>
                    <a:lnTo>
                      <a:pt x="903180" y="333251"/>
                    </a:lnTo>
                    <a:lnTo>
                      <a:pt x="906552" y="333251"/>
                    </a:lnTo>
                    <a:lnTo>
                      <a:pt x="956567" y="115205"/>
                    </a:lnTo>
                    <a:lnTo>
                      <a:pt x="1065029" y="115205"/>
                    </a:lnTo>
                    <a:lnTo>
                      <a:pt x="959939" y="455200"/>
                    </a:lnTo>
                    <a:lnTo>
                      <a:pt x="856536" y="455200"/>
                    </a:lnTo>
                    <a:lnTo>
                      <a:pt x="800900" y="241087"/>
                    </a:lnTo>
                    <a:lnTo>
                      <a:pt x="797529" y="241087"/>
                    </a:lnTo>
                    <a:lnTo>
                      <a:pt x="741893" y="455200"/>
                    </a:lnTo>
                    <a:lnTo>
                      <a:pt x="638489" y="455200"/>
                    </a:lnTo>
                    <a:close/>
                    <a:moveTo>
                      <a:pt x="0" y="115205"/>
                    </a:moveTo>
                    <a:lnTo>
                      <a:pt x="108462" y="115205"/>
                    </a:lnTo>
                    <a:lnTo>
                      <a:pt x="159039" y="333251"/>
                    </a:lnTo>
                    <a:lnTo>
                      <a:pt x="162411" y="333251"/>
                    </a:lnTo>
                    <a:lnTo>
                      <a:pt x="214113" y="115205"/>
                    </a:lnTo>
                    <a:lnTo>
                      <a:pt x="317516" y="115205"/>
                    </a:lnTo>
                    <a:lnTo>
                      <a:pt x="369780" y="333251"/>
                    </a:lnTo>
                    <a:lnTo>
                      <a:pt x="373152" y="333251"/>
                    </a:lnTo>
                    <a:lnTo>
                      <a:pt x="423168" y="115205"/>
                    </a:lnTo>
                    <a:lnTo>
                      <a:pt x="531629" y="115205"/>
                    </a:lnTo>
                    <a:lnTo>
                      <a:pt x="426539" y="455200"/>
                    </a:lnTo>
                    <a:lnTo>
                      <a:pt x="323136" y="455200"/>
                    </a:lnTo>
                    <a:lnTo>
                      <a:pt x="267500" y="241087"/>
                    </a:lnTo>
                    <a:lnTo>
                      <a:pt x="264129" y="241087"/>
                    </a:lnTo>
                    <a:lnTo>
                      <a:pt x="208493" y="455200"/>
                    </a:lnTo>
                    <a:lnTo>
                      <a:pt x="105090" y="455200"/>
                    </a:lnTo>
                    <a:close/>
                    <a:moveTo>
                      <a:pt x="6521377" y="107337"/>
                    </a:moveTo>
                    <a:cubicBezTo>
                      <a:pt x="6540110" y="107337"/>
                      <a:pt x="6556313" y="111646"/>
                      <a:pt x="6569988" y="120263"/>
                    </a:cubicBezTo>
                    <a:cubicBezTo>
                      <a:pt x="6583662" y="128880"/>
                      <a:pt x="6593872" y="141430"/>
                      <a:pt x="6600616" y="157915"/>
                    </a:cubicBezTo>
                    <a:lnTo>
                      <a:pt x="6603988" y="157915"/>
                    </a:lnTo>
                    <a:cubicBezTo>
                      <a:pt x="6615976" y="141056"/>
                      <a:pt x="6630212" y="128411"/>
                      <a:pt x="6646697" y="119982"/>
                    </a:cubicBezTo>
                    <a:cubicBezTo>
                      <a:pt x="6663182" y="111552"/>
                      <a:pt x="6682852" y="107337"/>
                      <a:pt x="6705704" y="107337"/>
                    </a:cubicBezTo>
                    <a:cubicBezTo>
                      <a:pt x="6737176" y="107337"/>
                      <a:pt x="6761808" y="118108"/>
                      <a:pt x="6779604" y="139651"/>
                    </a:cubicBezTo>
                    <a:cubicBezTo>
                      <a:pt x="6797400" y="161193"/>
                      <a:pt x="6806298" y="191446"/>
                      <a:pt x="6806298" y="230410"/>
                    </a:cubicBezTo>
                    <a:lnTo>
                      <a:pt x="6806298" y="455200"/>
                    </a:lnTo>
                    <a:lnTo>
                      <a:pt x="6705143" y="455200"/>
                    </a:lnTo>
                    <a:lnTo>
                      <a:pt x="6705143" y="254013"/>
                    </a:lnTo>
                    <a:cubicBezTo>
                      <a:pt x="6705143" y="237153"/>
                      <a:pt x="6701677" y="224228"/>
                      <a:pt x="6694746" y="215236"/>
                    </a:cubicBezTo>
                    <a:cubicBezTo>
                      <a:pt x="6687815" y="206245"/>
                      <a:pt x="6677980" y="201749"/>
                      <a:pt x="6665242" y="201749"/>
                    </a:cubicBezTo>
                    <a:cubicBezTo>
                      <a:pt x="6649508" y="201749"/>
                      <a:pt x="6637425" y="206713"/>
                      <a:pt x="6628996" y="216641"/>
                    </a:cubicBezTo>
                    <a:cubicBezTo>
                      <a:pt x="6620566" y="226570"/>
                      <a:pt x="6616350" y="240900"/>
                      <a:pt x="6616350" y="259632"/>
                    </a:cubicBezTo>
                    <a:lnTo>
                      <a:pt x="6616350" y="455200"/>
                    </a:lnTo>
                    <a:lnTo>
                      <a:pt x="6515195" y="455200"/>
                    </a:lnTo>
                    <a:lnTo>
                      <a:pt x="6515195" y="254013"/>
                    </a:lnTo>
                    <a:cubicBezTo>
                      <a:pt x="6515195" y="237153"/>
                      <a:pt x="6511730" y="224228"/>
                      <a:pt x="6504799" y="215236"/>
                    </a:cubicBezTo>
                    <a:cubicBezTo>
                      <a:pt x="6497868" y="206245"/>
                      <a:pt x="6488033" y="201749"/>
                      <a:pt x="6475295" y="201749"/>
                    </a:cubicBezTo>
                    <a:cubicBezTo>
                      <a:pt x="6459560" y="201749"/>
                      <a:pt x="6447478" y="206713"/>
                      <a:pt x="6439048" y="216641"/>
                    </a:cubicBezTo>
                    <a:cubicBezTo>
                      <a:pt x="6430618" y="226570"/>
                      <a:pt x="6426403" y="240900"/>
                      <a:pt x="6426403" y="259632"/>
                    </a:cubicBezTo>
                    <a:lnTo>
                      <a:pt x="6426403" y="455200"/>
                    </a:lnTo>
                    <a:lnTo>
                      <a:pt x="6325248" y="455200"/>
                    </a:lnTo>
                    <a:lnTo>
                      <a:pt x="6325248" y="115205"/>
                    </a:lnTo>
                    <a:lnTo>
                      <a:pt x="6426403" y="115205"/>
                    </a:lnTo>
                    <a:lnTo>
                      <a:pt x="6426403" y="157915"/>
                    </a:lnTo>
                    <a:lnTo>
                      <a:pt x="6429775" y="157915"/>
                    </a:lnTo>
                    <a:cubicBezTo>
                      <a:pt x="6439516" y="141430"/>
                      <a:pt x="6452160" y="128880"/>
                      <a:pt x="6467708" y="120263"/>
                    </a:cubicBezTo>
                    <a:cubicBezTo>
                      <a:pt x="6483256" y="111646"/>
                      <a:pt x="6501146" y="107337"/>
                      <a:pt x="6521377" y="107337"/>
                    </a:cubicBezTo>
                    <a:close/>
                    <a:moveTo>
                      <a:pt x="6115031" y="107337"/>
                    </a:moveTo>
                    <a:cubicBezTo>
                      <a:pt x="6148750" y="107337"/>
                      <a:pt x="6178066" y="114549"/>
                      <a:pt x="6202980" y="128973"/>
                    </a:cubicBezTo>
                    <a:cubicBezTo>
                      <a:pt x="6227894" y="143397"/>
                      <a:pt x="6247001" y="164003"/>
                      <a:pt x="6260302" y="190791"/>
                    </a:cubicBezTo>
                    <a:cubicBezTo>
                      <a:pt x="6273602" y="217578"/>
                      <a:pt x="6280252" y="248955"/>
                      <a:pt x="6280252" y="284921"/>
                    </a:cubicBezTo>
                    <a:cubicBezTo>
                      <a:pt x="6280252" y="321262"/>
                      <a:pt x="6273602" y="352827"/>
                      <a:pt x="6260302" y="379614"/>
                    </a:cubicBezTo>
                    <a:cubicBezTo>
                      <a:pt x="6247001" y="406402"/>
                      <a:pt x="6227894" y="427007"/>
                      <a:pt x="6202980" y="441431"/>
                    </a:cubicBezTo>
                    <a:cubicBezTo>
                      <a:pt x="6178066" y="455855"/>
                      <a:pt x="6148750" y="463067"/>
                      <a:pt x="6115031" y="463067"/>
                    </a:cubicBezTo>
                    <a:cubicBezTo>
                      <a:pt x="6081313" y="463067"/>
                      <a:pt x="6051996" y="455855"/>
                      <a:pt x="6027082" y="441431"/>
                    </a:cubicBezTo>
                    <a:cubicBezTo>
                      <a:pt x="6002167" y="427007"/>
                      <a:pt x="5983061" y="406402"/>
                      <a:pt x="5969761" y="379614"/>
                    </a:cubicBezTo>
                    <a:cubicBezTo>
                      <a:pt x="5956460" y="352827"/>
                      <a:pt x="5949810" y="321262"/>
                      <a:pt x="5949810" y="284921"/>
                    </a:cubicBezTo>
                    <a:cubicBezTo>
                      <a:pt x="5949810" y="248955"/>
                      <a:pt x="5956460" y="217578"/>
                      <a:pt x="5969761" y="190791"/>
                    </a:cubicBezTo>
                    <a:cubicBezTo>
                      <a:pt x="5983061" y="164003"/>
                      <a:pt x="6002168" y="143397"/>
                      <a:pt x="6027082" y="128973"/>
                    </a:cubicBezTo>
                    <a:cubicBezTo>
                      <a:pt x="6051996" y="114549"/>
                      <a:pt x="6081313" y="107337"/>
                      <a:pt x="6115031" y="107337"/>
                    </a:cubicBezTo>
                    <a:close/>
                    <a:moveTo>
                      <a:pt x="5769912" y="107337"/>
                    </a:moveTo>
                    <a:cubicBezTo>
                      <a:pt x="5801757" y="107337"/>
                      <a:pt x="5830512" y="116797"/>
                      <a:pt x="5856175" y="135717"/>
                    </a:cubicBezTo>
                    <a:cubicBezTo>
                      <a:pt x="5881838" y="154637"/>
                      <a:pt x="5900477" y="180019"/>
                      <a:pt x="5912092" y="211865"/>
                    </a:cubicBezTo>
                    <a:lnTo>
                      <a:pt x="5817680" y="246145"/>
                    </a:lnTo>
                    <a:cubicBezTo>
                      <a:pt x="5813184" y="232283"/>
                      <a:pt x="5805972" y="221605"/>
                      <a:pt x="5796043" y="214112"/>
                    </a:cubicBezTo>
                    <a:cubicBezTo>
                      <a:pt x="5786116" y="206619"/>
                      <a:pt x="5775157" y="202873"/>
                      <a:pt x="5763168" y="202873"/>
                    </a:cubicBezTo>
                    <a:cubicBezTo>
                      <a:pt x="5744061" y="202873"/>
                      <a:pt x="5728888" y="210272"/>
                      <a:pt x="5717648" y="225071"/>
                    </a:cubicBezTo>
                    <a:cubicBezTo>
                      <a:pt x="5706409" y="239870"/>
                      <a:pt x="5700789" y="260007"/>
                      <a:pt x="5700789" y="285483"/>
                    </a:cubicBezTo>
                    <a:cubicBezTo>
                      <a:pt x="5700789" y="310585"/>
                      <a:pt x="5706409" y="330535"/>
                      <a:pt x="5717648" y="345334"/>
                    </a:cubicBezTo>
                    <a:cubicBezTo>
                      <a:pt x="5728888" y="360132"/>
                      <a:pt x="5744061" y="367532"/>
                      <a:pt x="5763168" y="367532"/>
                    </a:cubicBezTo>
                    <a:cubicBezTo>
                      <a:pt x="5775157" y="367532"/>
                      <a:pt x="5786116" y="363785"/>
                      <a:pt x="5796043" y="356292"/>
                    </a:cubicBezTo>
                    <a:cubicBezTo>
                      <a:pt x="5805972" y="348799"/>
                      <a:pt x="5813184" y="338122"/>
                      <a:pt x="5817680" y="324260"/>
                    </a:cubicBezTo>
                    <a:lnTo>
                      <a:pt x="5912092" y="358540"/>
                    </a:lnTo>
                    <a:cubicBezTo>
                      <a:pt x="5900477" y="390385"/>
                      <a:pt x="5881838" y="415768"/>
                      <a:pt x="5856175" y="434688"/>
                    </a:cubicBezTo>
                    <a:cubicBezTo>
                      <a:pt x="5830512" y="453607"/>
                      <a:pt x="5801757" y="463067"/>
                      <a:pt x="5769912" y="463067"/>
                    </a:cubicBezTo>
                    <a:cubicBezTo>
                      <a:pt x="5734695" y="463067"/>
                      <a:pt x="5704161" y="455855"/>
                      <a:pt x="5678310" y="441431"/>
                    </a:cubicBezTo>
                    <a:cubicBezTo>
                      <a:pt x="5652459" y="427007"/>
                      <a:pt x="5632509" y="406402"/>
                      <a:pt x="5618460" y="379614"/>
                    </a:cubicBezTo>
                    <a:cubicBezTo>
                      <a:pt x="5604410" y="352827"/>
                      <a:pt x="5597385" y="321450"/>
                      <a:pt x="5597385" y="285483"/>
                    </a:cubicBezTo>
                    <a:cubicBezTo>
                      <a:pt x="5597385" y="249142"/>
                      <a:pt x="5604410" y="217578"/>
                      <a:pt x="5618460" y="190791"/>
                    </a:cubicBezTo>
                    <a:cubicBezTo>
                      <a:pt x="5632509" y="164003"/>
                      <a:pt x="5652459" y="143397"/>
                      <a:pt x="5678310" y="128973"/>
                    </a:cubicBezTo>
                    <a:cubicBezTo>
                      <a:pt x="5704161" y="114549"/>
                      <a:pt x="5734695" y="107337"/>
                      <a:pt x="5769912" y="107337"/>
                    </a:cubicBezTo>
                    <a:close/>
                    <a:moveTo>
                      <a:pt x="5274726" y="107337"/>
                    </a:moveTo>
                    <a:cubicBezTo>
                      <a:pt x="5308444" y="107337"/>
                      <a:pt x="5334483" y="118202"/>
                      <a:pt x="5352840" y="139932"/>
                    </a:cubicBezTo>
                    <a:cubicBezTo>
                      <a:pt x="5371198" y="161661"/>
                      <a:pt x="5380377" y="192570"/>
                      <a:pt x="5380377" y="232658"/>
                    </a:cubicBezTo>
                    <a:lnTo>
                      <a:pt x="5380377" y="455200"/>
                    </a:lnTo>
                    <a:lnTo>
                      <a:pt x="5279222" y="455200"/>
                    </a:lnTo>
                    <a:lnTo>
                      <a:pt x="5279222" y="256261"/>
                    </a:lnTo>
                    <a:cubicBezTo>
                      <a:pt x="5279222" y="239776"/>
                      <a:pt x="5275194" y="226851"/>
                      <a:pt x="5267139" y="217484"/>
                    </a:cubicBezTo>
                    <a:cubicBezTo>
                      <a:pt x="5259084" y="208118"/>
                      <a:pt x="5247939" y="203435"/>
                      <a:pt x="5233702" y="203435"/>
                    </a:cubicBezTo>
                    <a:cubicBezTo>
                      <a:pt x="5216843" y="203435"/>
                      <a:pt x="5203449" y="208680"/>
                      <a:pt x="5193520" y="219170"/>
                    </a:cubicBezTo>
                    <a:cubicBezTo>
                      <a:pt x="5183592" y="229660"/>
                      <a:pt x="5178628" y="244084"/>
                      <a:pt x="5178628" y="262442"/>
                    </a:cubicBezTo>
                    <a:lnTo>
                      <a:pt x="5178628" y="455200"/>
                    </a:lnTo>
                    <a:lnTo>
                      <a:pt x="5077473" y="455200"/>
                    </a:lnTo>
                    <a:lnTo>
                      <a:pt x="5077473" y="115205"/>
                    </a:lnTo>
                    <a:lnTo>
                      <a:pt x="5178628" y="115205"/>
                    </a:lnTo>
                    <a:lnTo>
                      <a:pt x="5178628" y="159039"/>
                    </a:lnTo>
                    <a:lnTo>
                      <a:pt x="5181438" y="159039"/>
                    </a:lnTo>
                    <a:cubicBezTo>
                      <a:pt x="5191179" y="142554"/>
                      <a:pt x="5203917" y="129816"/>
                      <a:pt x="5219652" y="120825"/>
                    </a:cubicBezTo>
                    <a:cubicBezTo>
                      <a:pt x="5235388" y="111833"/>
                      <a:pt x="5253746" y="107337"/>
                      <a:pt x="5274726" y="107337"/>
                    </a:cubicBezTo>
                    <a:close/>
                    <a:moveTo>
                      <a:pt x="4875067" y="107337"/>
                    </a:moveTo>
                    <a:cubicBezTo>
                      <a:pt x="4902416" y="107337"/>
                      <a:pt x="4926487" y="112770"/>
                      <a:pt x="4947280" y="123634"/>
                    </a:cubicBezTo>
                    <a:cubicBezTo>
                      <a:pt x="4968073" y="134499"/>
                      <a:pt x="4984277" y="149766"/>
                      <a:pt x="4995891" y="169435"/>
                    </a:cubicBezTo>
                    <a:cubicBezTo>
                      <a:pt x="5007505" y="189105"/>
                      <a:pt x="5013312" y="211677"/>
                      <a:pt x="5013312" y="237153"/>
                    </a:cubicBezTo>
                    <a:lnTo>
                      <a:pt x="5013312" y="455200"/>
                    </a:lnTo>
                    <a:lnTo>
                      <a:pt x="4912157" y="455200"/>
                    </a:lnTo>
                    <a:lnTo>
                      <a:pt x="4912157" y="417547"/>
                    </a:lnTo>
                    <a:lnTo>
                      <a:pt x="4908785" y="417547"/>
                    </a:lnTo>
                    <a:cubicBezTo>
                      <a:pt x="4902041" y="432533"/>
                      <a:pt x="4891364" y="443867"/>
                      <a:pt x="4876752" y="451547"/>
                    </a:cubicBezTo>
                    <a:cubicBezTo>
                      <a:pt x="4862141" y="459227"/>
                      <a:pt x="4844720" y="463067"/>
                      <a:pt x="4824489" y="463067"/>
                    </a:cubicBezTo>
                    <a:cubicBezTo>
                      <a:pt x="4794891" y="463067"/>
                      <a:pt x="4770258" y="454450"/>
                      <a:pt x="4750589" y="437217"/>
                    </a:cubicBezTo>
                    <a:cubicBezTo>
                      <a:pt x="4730920" y="419983"/>
                      <a:pt x="4721086" y="396005"/>
                      <a:pt x="4721086" y="365284"/>
                    </a:cubicBezTo>
                    <a:cubicBezTo>
                      <a:pt x="4721086" y="342055"/>
                      <a:pt x="4727736" y="321450"/>
                      <a:pt x="4741035" y="303466"/>
                    </a:cubicBezTo>
                    <a:cubicBezTo>
                      <a:pt x="4754336" y="285483"/>
                      <a:pt x="4773256" y="271528"/>
                      <a:pt x="4797795" y="261599"/>
                    </a:cubicBezTo>
                    <a:cubicBezTo>
                      <a:pt x="4822334" y="251671"/>
                      <a:pt x="4850715" y="246707"/>
                      <a:pt x="4882934" y="246707"/>
                    </a:cubicBezTo>
                    <a:lnTo>
                      <a:pt x="4912157" y="246707"/>
                    </a:lnTo>
                    <a:lnTo>
                      <a:pt x="4912157" y="240525"/>
                    </a:lnTo>
                    <a:cubicBezTo>
                      <a:pt x="4912157" y="224415"/>
                      <a:pt x="4907755" y="212146"/>
                      <a:pt x="4898951" y="203716"/>
                    </a:cubicBezTo>
                    <a:cubicBezTo>
                      <a:pt x="4890146" y="195286"/>
                      <a:pt x="4877689" y="191071"/>
                      <a:pt x="4861579" y="191071"/>
                    </a:cubicBezTo>
                    <a:cubicBezTo>
                      <a:pt x="4838351" y="191071"/>
                      <a:pt x="4817371" y="202686"/>
                      <a:pt x="4798638" y="225914"/>
                    </a:cubicBezTo>
                    <a:lnTo>
                      <a:pt x="4732887" y="177022"/>
                    </a:lnTo>
                    <a:cubicBezTo>
                      <a:pt x="4770352" y="130565"/>
                      <a:pt x="4817745" y="107337"/>
                      <a:pt x="4875067" y="107337"/>
                    </a:cubicBezTo>
                    <a:close/>
                    <a:moveTo>
                      <a:pt x="4152881" y="107337"/>
                    </a:moveTo>
                    <a:cubicBezTo>
                      <a:pt x="4186600" y="107337"/>
                      <a:pt x="4215916" y="114549"/>
                      <a:pt x="4240830" y="128973"/>
                    </a:cubicBezTo>
                    <a:cubicBezTo>
                      <a:pt x="4265744" y="143397"/>
                      <a:pt x="4284851" y="164003"/>
                      <a:pt x="4298152" y="190791"/>
                    </a:cubicBezTo>
                    <a:cubicBezTo>
                      <a:pt x="4311452" y="217578"/>
                      <a:pt x="4318102" y="248955"/>
                      <a:pt x="4318102" y="284921"/>
                    </a:cubicBezTo>
                    <a:cubicBezTo>
                      <a:pt x="4318102" y="321262"/>
                      <a:pt x="4311452" y="352827"/>
                      <a:pt x="4298152" y="379614"/>
                    </a:cubicBezTo>
                    <a:cubicBezTo>
                      <a:pt x="4284851" y="406402"/>
                      <a:pt x="4265744" y="427007"/>
                      <a:pt x="4240830" y="441431"/>
                    </a:cubicBezTo>
                    <a:cubicBezTo>
                      <a:pt x="4215916" y="455855"/>
                      <a:pt x="4186600" y="463067"/>
                      <a:pt x="4152881" y="463067"/>
                    </a:cubicBezTo>
                    <a:cubicBezTo>
                      <a:pt x="4119163" y="463067"/>
                      <a:pt x="4089846" y="455855"/>
                      <a:pt x="4064932" y="441431"/>
                    </a:cubicBezTo>
                    <a:cubicBezTo>
                      <a:pt x="4040018" y="427007"/>
                      <a:pt x="4020910" y="406402"/>
                      <a:pt x="4007610" y="379614"/>
                    </a:cubicBezTo>
                    <a:cubicBezTo>
                      <a:pt x="3994310" y="352827"/>
                      <a:pt x="3987660" y="321262"/>
                      <a:pt x="3987660" y="284921"/>
                    </a:cubicBezTo>
                    <a:cubicBezTo>
                      <a:pt x="3987660" y="248955"/>
                      <a:pt x="3994310" y="217578"/>
                      <a:pt x="4007610" y="190791"/>
                    </a:cubicBezTo>
                    <a:cubicBezTo>
                      <a:pt x="4020910" y="164003"/>
                      <a:pt x="4040018" y="143397"/>
                      <a:pt x="4064932" y="128973"/>
                    </a:cubicBezTo>
                    <a:cubicBezTo>
                      <a:pt x="4089846" y="114549"/>
                      <a:pt x="4119163" y="107337"/>
                      <a:pt x="4152881" y="107337"/>
                    </a:cubicBezTo>
                    <a:close/>
                    <a:moveTo>
                      <a:pt x="3654352" y="107337"/>
                    </a:moveTo>
                    <a:cubicBezTo>
                      <a:pt x="3673085" y="107337"/>
                      <a:pt x="3689288" y="111646"/>
                      <a:pt x="3702963" y="120263"/>
                    </a:cubicBezTo>
                    <a:cubicBezTo>
                      <a:pt x="3716637" y="128880"/>
                      <a:pt x="3726847" y="141430"/>
                      <a:pt x="3733590" y="157915"/>
                    </a:cubicBezTo>
                    <a:lnTo>
                      <a:pt x="3736962" y="157915"/>
                    </a:lnTo>
                    <a:cubicBezTo>
                      <a:pt x="3748951" y="141056"/>
                      <a:pt x="3763188" y="128411"/>
                      <a:pt x="3779673" y="119982"/>
                    </a:cubicBezTo>
                    <a:cubicBezTo>
                      <a:pt x="3796157" y="111552"/>
                      <a:pt x="3815826" y="107337"/>
                      <a:pt x="3838680" y="107337"/>
                    </a:cubicBezTo>
                    <a:cubicBezTo>
                      <a:pt x="3870150" y="107337"/>
                      <a:pt x="3894783" y="118108"/>
                      <a:pt x="3912580" y="139651"/>
                    </a:cubicBezTo>
                    <a:cubicBezTo>
                      <a:pt x="3930376" y="161193"/>
                      <a:pt x="3939273" y="191446"/>
                      <a:pt x="3939273" y="230410"/>
                    </a:cubicBezTo>
                    <a:lnTo>
                      <a:pt x="3939273" y="455200"/>
                    </a:lnTo>
                    <a:lnTo>
                      <a:pt x="3838118" y="455200"/>
                    </a:lnTo>
                    <a:lnTo>
                      <a:pt x="3838118" y="254013"/>
                    </a:lnTo>
                    <a:cubicBezTo>
                      <a:pt x="3838118" y="237153"/>
                      <a:pt x="3834652" y="224228"/>
                      <a:pt x="3827721" y="215236"/>
                    </a:cubicBezTo>
                    <a:cubicBezTo>
                      <a:pt x="3820790" y="206245"/>
                      <a:pt x="3810955" y="201749"/>
                      <a:pt x="3798218" y="201749"/>
                    </a:cubicBezTo>
                    <a:cubicBezTo>
                      <a:pt x="3782482" y="201749"/>
                      <a:pt x="3770400" y="206713"/>
                      <a:pt x="3761970" y="216641"/>
                    </a:cubicBezTo>
                    <a:cubicBezTo>
                      <a:pt x="3753541" y="226570"/>
                      <a:pt x="3749326" y="240900"/>
                      <a:pt x="3749326" y="259632"/>
                    </a:cubicBezTo>
                    <a:lnTo>
                      <a:pt x="3749326" y="455200"/>
                    </a:lnTo>
                    <a:lnTo>
                      <a:pt x="3648170" y="455200"/>
                    </a:lnTo>
                    <a:lnTo>
                      <a:pt x="3648170" y="254013"/>
                    </a:lnTo>
                    <a:cubicBezTo>
                      <a:pt x="3648170" y="237153"/>
                      <a:pt x="3644705" y="224228"/>
                      <a:pt x="3637774" y="215236"/>
                    </a:cubicBezTo>
                    <a:cubicBezTo>
                      <a:pt x="3630843" y="206245"/>
                      <a:pt x="3621008" y="201749"/>
                      <a:pt x="3608270" y="201749"/>
                    </a:cubicBezTo>
                    <a:cubicBezTo>
                      <a:pt x="3592535" y="201749"/>
                      <a:pt x="3580452" y="206713"/>
                      <a:pt x="3572023" y="216641"/>
                    </a:cubicBezTo>
                    <a:cubicBezTo>
                      <a:pt x="3563593" y="226570"/>
                      <a:pt x="3559378" y="240900"/>
                      <a:pt x="3559378" y="259632"/>
                    </a:cubicBezTo>
                    <a:lnTo>
                      <a:pt x="3559378" y="455200"/>
                    </a:lnTo>
                    <a:lnTo>
                      <a:pt x="3458223" y="455200"/>
                    </a:lnTo>
                    <a:lnTo>
                      <a:pt x="3458223" y="115205"/>
                    </a:lnTo>
                    <a:lnTo>
                      <a:pt x="3559378" y="115205"/>
                    </a:lnTo>
                    <a:lnTo>
                      <a:pt x="3559378" y="157915"/>
                    </a:lnTo>
                    <a:lnTo>
                      <a:pt x="3562750" y="157915"/>
                    </a:lnTo>
                    <a:cubicBezTo>
                      <a:pt x="3572491" y="141430"/>
                      <a:pt x="3585135" y="128880"/>
                      <a:pt x="3600683" y="120263"/>
                    </a:cubicBezTo>
                    <a:cubicBezTo>
                      <a:pt x="3616231" y="111646"/>
                      <a:pt x="3634121" y="107337"/>
                      <a:pt x="3654352" y="107337"/>
                    </a:cubicBezTo>
                    <a:close/>
                    <a:moveTo>
                      <a:pt x="3022330" y="107337"/>
                    </a:moveTo>
                    <a:cubicBezTo>
                      <a:pt x="3049305" y="107337"/>
                      <a:pt x="3072814" y="114456"/>
                      <a:pt x="3092858" y="128692"/>
                    </a:cubicBezTo>
                    <a:cubicBezTo>
                      <a:pt x="3112902" y="142929"/>
                      <a:pt x="3128356" y="163160"/>
                      <a:pt x="3139221" y="189386"/>
                    </a:cubicBezTo>
                    <a:cubicBezTo>
                      <a:pt x="3150086" y="215611"/>
                      <a:pt x="3155518" y="246520"/>
                      <a:pt x="3155518" y="282111"/>
                    </a:cubicBezTo>
                    <a:cubicBezTo>
                      <a:pt x="3155518" y="318827"/>
                      <a:pt x="3150086" y="350860"/>
                      <a:pt x="3139221" y="378209"/>
                    </a:cubicBezTo>
                    <a:cubicBezTo>
                      <a:pt x="3128356" y="405559"/>
                      <a:pt x="3112808" y="426539"/>
                      <a:pt x="3092577" y="441150"/>
                    </a:cubicBezTo>
                    <a:cubicBezTo>
                      <a:pt x="3072346" y="455762"/>
                      <a:pt x="3048556" y="463067"/>
                      <a:pt x="3021206" y="463067"/>
                    </a:cubicBezTo>
                    <a:cubicBezTo>
                      <a:pt x="3003597" y="463067"/>
                      <a:pt x="2987207" y="458946"/>
                      <a:pt x="2972033" y="450704"/>
                    </a:cubicBezTo>
                    <a:cubicBezTo>
                      <a:pt x="2956860" y="442462"/>
                      <a:pt x="2944216" y="430847"/>
                      <a:pt x="2934100" y="415861"/>
                    </a:cubicBezTo>
                    <a:lnTo>
                      <a:pt x="2930728" y="415861"/>
                    </a:lnTo>
                    <a:lnTo>
                      <a:pt x="2930728" y="595694"/>
                    </a:lnTo>
                    <a:lnTo>
                      <a:pt x="2829573" y="595694"/>
                    </a:lnTo>
                    <a:lnTo>
                      <a:pt x="2829573" y="115205"/>
                    </a:lnTo>
                    <a:lnTo>
                      <a:pt x="2930728" y="115205"/>
                    </a:lnTo>
                    <a:lnTo>
                      <a:pt x="2930728" y="154543"/>
                    </a:lnTo>
                    <a:lnTo>
                      <a:pt x="2934100" y="154543"/>
                    </a:lnTo>
                    <a:cubicBezTo>
                      <a:pt x="2944216" y="139932"/>
                      <a:pt x="2957047" y="128411"/>
                      <a:pt x="2972596" y="119982"/>
                    </a:cubicBezTo>
                    <a:cubicBezTo>
                      <a:pt x="2988143" y="111552"/>
                      <a:pt x="3004722" y="107337"/>
                      <a:pt x="3022330" y="107337"/>
                    </a:cubicBezTo>
                    <a:close/>
                    <a:moveTo>
                      <a:pt x="2650855" y="107337"/>
                    </a:moveTo>
                    <a:cubicBezTo>
                      <a:pt x="2677830" y="107337"/>
                      <a:pt x="2701339" y="114456"/>
                      <a:pt x="2721383" y="128692"/>
                    </a:cubicBezTo>
                    <a:cubicBezTo>
                      <a:pt x="2741427" y="142929"/>
                      <a:pt x="2756881" y="163160"/>
                      <a:pt x="2767746" y="189386"/>
                    </a:cubicBezTo>
                    <a:cubicBezTo>
                      <a:pt x="2778611" y="215611"/>
                      <a:pt x="2784043" y="246520"/>
                      <a:pt x="2784043" y="282111"/>
                    </a:cubicBezTo>
                    <a:cubicBezTo>
                      <a:pt x="2784043" y="318827"/>
                      <a:pt x="2778611" y="350860"/>
                      <a:pt x="2767746" y="378209"/>
                    </a:cubicBezTo>
                    <a:cubicBezTo>
                      <a:pt x="2756881" y="405559"/>
                      <a:pt x="2741333" y="426539"/>
                      <a:pt x="2721102" y="441150"/>
                    </a:cubicBezTo>
                    <a:cubicBezTo>
                      <a:pt x="2700871" y="455762"/>
                      <a:pt x="2677081" y="463067"/>
                      <a:pt x="2649731" y="463067"/>
                    </a:cubicBezTo>
                    <a:cubicBezTo>
                      <a:pt x="2632123" y="463067"/>
                      <a:pt x="2615732" y="458946"/>
                      <a:pt x="2600558" y="450704"/>
                    </a:cubicBezTo>
                    <a:cubicBezTo>
                      <a:pt x="2585385" y="442462"/>
                      <a:pt x="2572741" y="430847"/>
                      <a:pt x="2562625" y="415861"/>
                    </a:cubicBezTo>
                    <a:lnTo>
                      <a:pt x="2559253" y="415861"/>
                    </a:lnTo>
                    <a:lnTo>
                      <a:pt x="2559253" y="595694"/>
                    </a:lnTo>
                    <a:lnTo>
                      <a:pt x="2458098" y="595694"/>
                    </a:lnTo>
                    <a:lnTo>
                      <a:pt x="2458098" y="115205"/>
                    </a:lnTo>
                    <a:lnTo>
                      <a:pt x="2559253" y="115205"/>
                    </a:lnTo>
                    <a:lnTo>
                      <a:pt x="2559253" y="154543"/>
                    </a:lnTo>
                    <a:lnTo>
                      <a:pt x="2562625" y="154543"/>
                    </a:lnTo>
                    <a:cubicBezTo>
                      <a:pt x="2572741" y="139932"/>
                      <a:pt x="2585572" y="128411"/>
                      <a:pt x="2601121" y="119982"/>
                    </a:cubicBezTo>
                    <a:cubicBezTo>
                      <a:pt x="2616668" y="111552"/>
                      <a:pt x="2633247" y="107337"/>
                      <a:pt x="2650855" y="107337"/>
                    </a:cubicBezTo>
                    <a:close/>
                    <a:moveTo>
                      <a:pt x="3230832" y="21355"/>
                    </a:moveTo>
                    <a:lnTo>
                      <a:pt x="3331988" y="21355"/>
                    </a:lnTo>
                    <a:lnTo>
                      <a:pt x="3331988" y="115205"/>
                    </a:lnTo>
                    <a:lnTo>
                      <a:pt x="3418532" y="115205"/>
                    </a:lnTo>
                    <a:lnTo>
                      <a:pt x="3418532" y="210741"/>
                    </a:lnTo>
                    <a:lnTo>
                      <a:pt x="3331988" y="210741"/>
                    </a:lnTo>
                    <a:lnTo>
                      <a:pt x="3331988" y="328755"/>
                    </a:lnTo>
                    <a:cubicBezTo>
                      <a:pt x="3331988" y="339995"/>
                      <a:pt x="3335360" y="348705"/>
                      <a:pt x="3342103" y="354887"/>
                    </a:cubicBezTo>
                    <a:cubicBezTo>
                      <a:pt x="3348847" y="361069"/>
                      <a:pt x="3358401" y="364160"/>
                      <a:pt x="3370764" y="364160"/>
                    </a:cubicBezTo>
                    <a:cubicBezTo>
                      <a:pt x="3384252" y="364160"/>
                      <a:pt x="3397926" y="362099"/>
                      <a:pt x="3411788" y="357978"/>
                    </a:cubicBezTo>
                    <a:lnTo>
                      <a:pt x="3411788" y="453514"/>
                    </a:lnTo>
                    <a:cubicBezTo>
                      <a:pt x="3390058" y="459883"/>
                      <a:pt x="3368142" y="463067"/>
                      <a:pt x="3346037" y="463067"/>
                    </a:cubicBezTo>
                    <a:cubicBezTo>
                      <a:pt x="3308947" y="463067"/>
                      <a:pt x="3280473" y="452858"/>
                      <a:pt x="3260617" y="432440"/>
                    </a:cubicBezTo>
                    <a:cubicBezTo>
                      <a:pt x="3240761" y="412021"/>
                      <a:pt x="3230832" y="382705"/>
                      <a:pt x="3230832" y="344491"/>
                    </a:cubicBezTo>
                    <a:lnTo>
                      <a:pt x="3230832" y="210741"/>
                    </a:lnTo>
                    <a:lnTo>
                      <a:pt x="3178569" y="210741"/>
                    </a:lnTo>
                    <a:lnTo>
                      <a:pt x="3178569" y="115205"/>
                    </a:lnTo>
                    <a:lnTo>
                      <a:pt x="3230832" y="115205"/>
                    </a:lnTo>
                    <a:close/>
                    <a:moveTo>
                      <a:pt x="4363098" y="0"/>
                    </a:moveTo>
                    <a:lnTo>
                      <a:pt x="4464254" y="0"/>
                    </a:lnTo>
                    <a:lnTo>
                      <a:pt x="4464254" y="154543"/>
                    </a:lnTo>
                    <a:lnTo>
                      <a:pt x="4467625" y="154543"/>
                    </a:lnTo>
                    <a:cubicBezTo>
                      <a:pt x="4477741" y="139932"/>
                      <a:pt x="4490573" y="128411"/>
                      <a:pt x="4506121" y="119982"/>
                    </a:cubicBezTo>
                    <a:cubicBezTo>
                      <a:pt x="4521669" y="111552"/>
                      <a:pt x="4538247" y="107337"/>
                      <a:pt x="4555855" y="107337"/>
                    </a:cubicBezTo>
                    <a:cubicBezTo>
                      <a:pt x="4582830" y="107337"/>
                      <a:pt x="4606339" y="114456"/>
                      <a:pt x="4626383" y="128692"/>
                    </a:cubicBezTo>
                    <a:cubicBezTo>
                      <a:pt x="4646427" y="142929"/>
                      <a:pt x="4661881" y="163160"/>
                      <a:pt x="4672746" y="189386"/>
                    </a:cubicBezTo>
                    <a:cubicBezTo>
                      <a:pt x="4683611" y="215611"/>
                      <a:pt x="4689044" y="246520"/>
                      <a:pt x="4689044" y="282111"/>
                    </a:cubicBezTo>
                    <a:cubicBezTo>
                      <a:pt x="4689044" y="318827"/>
                      <a:pt x="4683611" y="350860"/>
                      <a:pt x="4672746" y="378209"/>
                    </a:cubicBezTo>
                    <a:cubicBezTo>
                      <a:pt x="4661881" y="405559"/>
                      <a:pt x="4646333" y="426539"/>
                      <a:pt x="4626102" y="441150"/>
                    </a:cubicBezTo>
                    <a:cubicBezTo>
                      <a:pt x="4605871" y="455762"/>
                      <a:pt x="4582081" y="463067"/>
                      <a:pt x="4554731" y="463067"/>
                    </a:cubicBezTo>
                    <a:cubicBezTo>
                      <a:pt x="4537123" y="463067"/>
                      <a:pt x="4520732" y="458946"/>
                      <a:pt x="4505559" y="450704"/>
                    </a:cubicBezTo>
                    <a:cubicBezTo>
                      <a:pt x="4490385" y="442462"/>
                      <a:pt x="4477741" y="430847"/>
                      <a:pt x="4467625" y="415861"/>
                    </a:cubicBezTo>
                    <a:lnTo>
                      <a:pt x="4464254" y="415861"/>
                    </a:lnTo>
                    <a:lnTo>
                      <a:pt x="4464254" y="455200"/>
                    </a:lnTo>
                    <a:lnTo>
                      <a:pt x="4363098" y="455200"/>
                    </a:lnTo>
                    <a:close/>
                    <a:moveTo>
                      <a:pt x="2273532" y="0"/>
                    </a:moveTo>
                    <a:lnTo>
                      <a:pt x="2361762" y="0"/>
                    </a:lnTo>
                    <a:lnTo>
                      <a:pt x="2361762" y="455200"/>
                    </a:lnTo>
                    <a:lnTo>
                      <a:pt x="2257235" y="455200"/>
                    </a:lnTo>
                    <a:lnTo>
                      <a:pt x="2257235" y="116329"/>
                    </a:lnTo>
                    <a:lnTo>
                      <a:pt x="2156079" y="168592"/>
                    </a:lnTo>
                    <a:lnTo>
                      <a:pt x="2156079" y="60131"/>
                    </a:lnTo>
                    <a:close/>
                    <a:moveTo>
                      <a:pt x="1814922" y="0"/>
                    </a:moveTo>
                    <a:lnTo>
                      <a:pt x="2089166" y="0"/>
                    </a:lnTo>
                    <a:lnTo>
                      <a:pt x="2089166" y="94412"/>
                    </a:lnTo>
                    <a:lnTo>
                      <a:pt x="1913268" y="94412"/>
                    </a:lnTo>
                    <a:lnTo>
                      <a:pt x="1906524" y="168031"/>
                    </a:lnTo>
                    <a:cubicBezTo>
                      <a:pt x="1925257" y="159039"/>
                      <a:pt x="1945675" y="154543"/>
                      <a:pt x="1967779" y="154543"/>
                    </a:cubicBezTo>
                    <a:cubicBezTo>
                      <a:pt x="1997002" y="154543"/>
                      <a:pt x="2022291" y="160725"/>
                      <a:pt x="2043646" y="173088"/>
                    </a:cubicBezTo>
                    <a:cubicBezTo>
                      <a:pt x="2065001" y="185452"/>
                      <a:pt x="2081392" y="203060"/>
                      <a:pt x="2092819" y="225914"/>
                    </a:cubicBezTo>
                    <a:cubicBezTo>
                      <a:pt x="2104246" y="248768"/>
                      <a:pt x="2109959" y="275368"/>
                      <a:pt x="2109959" y="305714"/>
                    </a:cubicBezTo>
                    <a:cubicBezTo>
                      <a:pt x="2109959" y="337934"/>
                      <a:pt x="2103309" y="365939"/>
                      <a:pt x="2090009" y="389730"/>
                    </a:cubicBezTo>
                    <a:cubicBezTo>
                      <a:pt x="2076709" y="413520"/>
                      <a:pt x="2057602" y="431690"/>
                      <a:pt x="2032687" y="444241"/>
                    </a:cubicBezTo>
                    <a:cubicBezTo>
                      <a:pt x="2007773" y="456792"/>
                      <a:pt x="1978457" y="463067"/>
                      <a:pt x="1944738" y="463067"/>
                    </a:cubicBezTo>
                    <a:cubicBezTo>
                      <a:pt x="1906899" y="463067"/>
                      <a:pt x="1873555" y="452952"/>
                      <a:pt x="1844707" y="432721"/>
                    </a:cubicBezTo>
                    <a:cubicBezTo>
                      <a:pt x="1815859" y="412490"/>
                      <a:pt x="1796564" y="386077"/>
                      <a:pt x="1786823" y="353482"/>
                    </a:cubicBezTo>
                    <a:lnTo>
                      <a:pt x="1882359" y="322574"/>
                    </a:lnTo>
                    <a:cubicBezTo>
                      <a:pt x="1887230" y="336436"/>
                      <a:pt x="1895285" y="347488"/>
                      <a:pt x="1906524" y="355730"/>
                    </a:cubicBezTo>
                    <a:cubicBezTo>
                      <a:pt x="1917764" y="363972"/>
                      <a:pt x="1930502" y="368094"/>
                      <a:pt x="1944738" y="368094"/>
                    </a:cubicBezTo>
                    <a:cubicBezTo>
                      <a:pt x="1963846" y="368094"/>
                      <a:pt x="1978925" y="362755"/>
                      <a:pt x="1989978" y="352077"/>
                    </a:cubicBezTo>
                    <a:cubicBezTo>
                      <a:pt x="2001030" y="341400"/>
                      <a:pt x="2006556" y="326882"/>
                      <a:pt x="2006556" y="308524"/>
                    </a:cubicBezTo>
                    <a:cubicBezTo>
                      <a:pt x="2006556" y="289792"/>
                      <a:pt x="2001217" y="275180"/>
                      <a:pt x="1990539" y="264690"/>
                    </a:cubicBezTo>
                    <a:cubicBezTo>
                      <a:pt x="1979862" y="254200"/>
                      <a:pt x="1964782" y="248955"/>
                      <a:pt x="1945300" y="248955"/>
                    </a:cubicBezTo>
                    <a:cubicBezTo>
                      <a:pt x="1932188" y="248955"/>
                      <a:pt x="1920199" y="252139"/>
                      <a:pt x="1909334" y="258509"/>
                    </a:cubicBezTo>
                    <a:cubicBezTo>
                      <a:pt x="1898469" y="264878"/>
                      <a:pt x="1890227" y="274056"/>
                      <a:pt x="1884607" y="286045"/>
                    </a:cubicBezTo>
                    <a:lnTo>
                      <a:pt x="1795253" y="26806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4400" dirty="0">
                  <a:latin typeface="MiSans Heavy" panose="00000A00000000000000" pitchFamily="2" charset="-122"/>
                  <a:ea typeface="MiSans Heavy" panose="00000A00000000000000" pitchFamily="2" charset="-122"/>
                </a:endParaRPr>
              </a:p>
            </p:txBody>
          </p:sp>
          <p:sp>
            <p:nvSpPr>
              <p:cNvPr id="9" name="TextBox 59">
                <a:extLst>
                  <a:ext uri="{FF2B5EF4-FFF2-40B4-BE49-F238E27FC236}">
                    <a16:creationId xmlns:a16="http://schemas.microsoft.com/office/drawing/2014/main" id="{EC898A16-DE64-4353-AD68-50A61EE04078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420732" y="3025687"/>
                <a:ext cx="1783995" cy="431140"/>
              </a:xfrm>
              <a:custGeom>
                <a:avLst/>
                <a:gdLst/>
                <a:ahLst/>
                <a:cxnLst/>
                <a:rect l="l" t="t" r="r" b="b"/>
                <a:pathLst>
                  <a:path w="1783995" h="431140">
                    <a:moveTo>
                      <a:pt x="626821" y="292608"/>
                    </a:moveTo>
                    <a:lnTo>
                      <a:pt x="705917" y="294894"/>
                    </a:lnTo>
                    <a:cubicBezTo>
                      <a:pt x="704088" y="304343"/>
                      <a:pt x="701193" y="314249"/>
                      <a:pt x="697230" y="324612"/>
                    </a:cubicBezTo>
                    <a:cubicBezTo>
                      <a:pt x="769163" y="339242"/>
                      <a:pt x="825399" y="352349"/>
                      <a:pt x="865937" y="363931"/>
                    </a:cubicBezTo>
                    <a:lnTo>
                      <a:pt x="842620" y="431140"/>
                    </a:lnTo>
                    <a:cubicBezTo>
                      <a:pt x="822503" y="422910"/>
                      <a:pt x="794385" y="413080"/>
                      <a:pt x="758266" y="401650"/>
                    </a:cubicBezTo>
                    <a:cubicBezTo>
                      <a:pt x="722148" y="390220"/>
                      <a:pt x="690067" y="381152"/>
                      <a:pt x="662026" y="374447"/>
                    </a:cubicBezTo>
                    <a:cubicBezTo>
                      <a:pt x="647395" y="385724"/>
                      <a:pt x="627126" y="395249"/>
                      <a:pt x="601218" y="403022"/>
                    </a:cubicBezTo>
                    <a:cubicBezTo>
                      <a:pt x="575310" y="410794"/>
                      <a:pt x="538125" y="419100"/>
                      <a:pt x="489661" y="427939"/>
                    </a:cubicBezTo>
                    <a:lnTo>
                      <a:pt x="458115" y="359816"/>
                    </a:lnTo>
                    <a:cubicBezTo>
                      <a:pt x="505968" y="354025"/>
                      <a:pt x="541554" y="348310"/>
                      <a:pt x="564871" y="342671"/>
                    </a:cubicBezTo>
                    <a:cubicBezTo>
                      <a:pt x="588188" y="337033"/>
                      <a:pt x="604038" y="330479"/>
                      <a:pt x="612420" y="323012"/>
                    </a:cubicBezTo>
                    <a:cubicBezTo>
                      <a:pt x="620802" y="315544"/>
                      <a:pt x="625602" y="305410"/>
                      <a:pt x="626821" y="292608"/>
                    </a:cubicBezTo>
                    <a:close/>
                    <a:moveTo>
                      <a:pt x="1693469" y="290779"/>
                    </a:moveTo>
                    <a:cubicBezTo>
                      <a:pt x="1708100" y="303276"/>
                      <a:pt x="1724254" y="318211"/>
                      <a:pt x="1741932" y="335585"/>
                    </a:cubicBezTo>
                    <a:cubicBezTo>
                      <a:pt x="1759611" y="352958"/>
                      <a:pt x="1773631" y="367436"/>
                      <a:pt x="1783995" y="379019"/>
                    </a:cubicBezTo>
                    <a:lnTo>
                      <a:pt x="1733246" y="429768"/>
                    </a:lnTo>
                    <a:cubicBezTo>
                      <a:pt x="1720749" y="413918"/>
                      <a:pt x="1706423" y="397078"/>
                      <a:pt x="1690269" y="379247"/>
                    </a:cubicBezTo>
                    <a:cubicBezTo>
                      <a:pt x="1674114" y="361417"/>
                      <a:pt x="1659027" y="345643"/>
                      <a:pt x="1645006" y="331927"/>
                    </a:cubicBezTo>
                    <a:close/>
                    <a:moveTo>
                      <a:pt x="1573226" y="287579"/>
                    </a:moveTo>
                    <a:lnTo>
                      <a:pt x="1626261" y="332384"/>
                    </a:lnTo>
                    <a:cubicBezTo>
                      <a:pt x="1600048" y="363474"/>
                      <a:pt x="1569568" y="395021"/>
                      <a:pt x="1534821" y="427025"/>
                    </a:cubicBezTo>
                    <a:lnTo>
                      <a:pt x="1483157" y="376733"/>
                    </a:lnTo>
                    <a:cubicBezTo>
                      <a:pt x="1499311" y="364236"/>
                      <a:pt x="1515542" y="349987"/>
                      <a:pt x="1531849" y="333985"/>
                    </a:cubicBezTo>
                    <a:cubicBezTo>
                      <a:pt x="1548156" y="317983"/>
                      <a:pt x="1561948" y="302514"/>
                      <a:pt x="1573226" y="287579"/>
                    </a:cubicBezTo>
                    <a:close/>
                    <a:moveTo>
                      <a:pt x="752094" y="191567"/>
                    </a:moveTo>
                    <a:lnTo>
                      <a:pt x="752094" y="218999"/>
                    </a:lnTo>
                    <a:lnTo>
                      <a:pt x="684886" y="218999"/>
                    </a:lnTo>
                    <a:lnTo>
                      <a:pt x="684886" y="201168"/>
                    </a:lnTo>
                    <a:lnTo>
                      <a:pt x="644652" y="201168"/>
                    </a:lnTo>
                    <a:cubicBezTo>
                      <a:pt x="641909" y="210922"/>
                      <a:pt x="637032" y="219608"/>
                      <a:pt x="630022" y="227228"/>
                    </a:cubicBezTo>
                    <a:lnTo>
                      <a:pt x="774954" y="227228"/>
                    </a:lnTo>
                    <a:lnTo>
                      <a:pt x="769011" y="212141"/>
                    </a:lnTo>
                    <a:lnTo>
                      <a:pt x="782727" y="210769"/>
                    </a:lnTo>
                    <a:cubicBezTo>
                      <a:pt x="787299" y="210160"/>
                      <a:pt x="790499" y="209245"/>
                      <a:pt x="792328" y="208026"/>
                    </a:cubicBezTo>
                    <a:cubicBezTo>
                      <a:pt x="794157" y="206807"/>
                      <a:pt x="795223" y="204368"/>
                      <a:pt x="795528" y="200711"/>
                    </a:cubicBezTo>
                    <a:lnTo>
                      <a:pt x="795985" y="191567"/>
                    </a:lnTo>
                    <a:close/>
                    <a:moveTo>
                      <a:pt x="250089" y="181051"/>
                    </a:moveTo>
                    <a:lnTo>
                      <a:pt x="247345" y="217627"/>
                    </a:lnTo>
                    <a:lnTo>
                      <a:pt x="323698" y="217627"/>
                    </a:lnTo>
                    <a:lnTo>
                      <a:pt x="323698" y="181051"/>
                    </a:lnTo>
                    <a:close/>
                    <a:moveTo>
                      <a:pt x="104242" y="181051"/>
                    </a:moveTo>
                    <a:lnTo>
                      <a:pt x="104242" y="217627"/>
                    </a:lnTo>
                    <a:lnTo>
                      <a:pt x="174651" y="217627"/>
                    </a:lnTo>
                    <a:cubicBezTo>
                      <a:pt x="175565" y="209702"/>
                      <a:pt x="176632" y="197510"/>
                      <a:pt x="177851" y="181051"/>
                    </a:cubicBezTo>
                    <a:close/>
                    <a:moveTo>
                      <a:pt x="1614373" y="140360"/>
                    </a:moveTo>
                    <a:lnTo>
                      <a:pt x="1614373" y="217627"/>
                    </a:lnTo>
                    <a:lnTo>
                      <a:pt x="1662837" y="217627"/>
                    </a:lnTo>
                    <a:lnTo>
                      <a:pt x="1662837" y="140360"/>
                    </a:lnTo>
                    <a:close/>
                    <a:moveTo>
                      <a:pt x="649681" y="134417"/>
                    </a:moveTo>
                    <a:lnTo>
                      <a:pt x="649681" y="150876"/>
                    </a:lnTo>
                    <a:lnTo>
                      <a:pt x="649681" y="153619"/>
                    </a:lnTo>
                    <a:lnTo>
                      <a:pt x="684886" y="153619"/>
                    </a:lnTo>
                    <a:lnTo>
                      <a:pt x="684886" y="134417"/>
                    </a:lnTo>
                    <a:close/>
                    <a:moveTo>
                      <a:pt x="548640" y="134417"/>
                    </a:moveTo>
                    <a:lnTo>
                      <a:pt x="545897" y="153619"/>
                    </a:lnTo>
                    <a:lnTo>
                      <a:pt x="581559" y="153619"/>
                    </a:lnTo>
                    <a:lnTo>
                      <a:pt x="581559" y="134417"/>
                    </a:lnTo>
                    <a:close/>
                    <a:moveTo>
                      <a:pt x="1143000" y="123444"/>
                    </a:moveTo>
                    <a:lnTo>
                      <a:pt x="1143000" y="139446"/>
                    </a:lnTo>
                    <a:lnTo>
                      <a:pt x="1235812" y="139446"/>
                    </a:lnTo>
                    <a:lnTo>
                      <a:pt x="1235812" y="123444"/>
                    </a:lnTo>
                    <a:close/>
                    <a:moveTo>
                      <a:pt x="149962" y="84125"/>
                    </a:moveTo>
                    <a:cubicBezTo>
                      <a:pt x="139294" y="95402"/>
                      <a:pt x="129235" y="105308"/>
                      <a:pt x="119787" y="113843"/>
                    </a:cubicBezTo>
                    <a:lnTo>
                      <a:pt x="228600" y="113843"/>
                    </a:lnTo>
                    <a:lnTo>
                      <a:pt x="256947" y="84125"/>
                    </a:lnTo>
                    <a:close/>
                    <a:moveTo>
                      <a:pt x="752094" y="75895"/>
                    </a:moveTo>
                    <a:lnTo>
                      <a:pt x="752094" y="94183"/>
                    </a:lnTo>
                    <a:lnTo>
                      <a:pt x="786841" y="94183"/>
                    </a:lnTo>
                    <a:lnTo>
                      <a:pt x="786841" y="75895"/>
                    </a:lnTo>
                    <a:close/>
                    <a:moveTo>
                      <a:pt x="649681" y="75895"/>
                    </a:moveTo>
                    <a:lnTo>
                      <a:pt x="649681" y="94183"/>
                    </a:lnTo>
                    <a:lnTo>
                      <a:pt x="684886" y="94183"/>
                    </a:lnTo>
                    <a:lnTo>
                      <a:pt x="684886" y="75895"/>
                    </a:lnTo>
                    <a:close/>
                    <a:moveTo>
                      <a:pt x="1143000" y="62179"/>
                    </a:moveTo>
                    <a:lnTo>
                      <a:pt x="1143000" y="78638"/>
                    </a:lnTo>
                    <a:lnTo>
                      <a:pt x="1235812" y="78638"/>
                    </a:lnTo>
                    <a:lnTo>
                      <a:pt x="1235812" y="62179"/>
                    </a:lnTo>
                    <a:close/>
                    <a:moveTo>
                      <a:pt x="1074420" y="12802"/>
                    </a:moveTo>
                    <a:lnTo>
                      <a:pt x="1305764" y="12802"/>
                    </a:lnTo>
                    <a:lnTo>
                      <a:pt x="1305764" y="185623"/>
                    </a:lnTo>
                    <a:lnTo>
                      <a:pt x="1074420" y="185623"/>
                    </a:lnTo>
                    <a:close/>
                    <a:moveTo>
                      <a:pt x="958749" y="4572"/>
                    </a:moveTo>
                    <a:lnTo>
                      <a:pt x="1026871" y="6401"/>
                    </a:lnTo>
                    <a:lnTo>
                      <a:pt x="1026871" y="71780"/>
                    </a:lnTo>
                    <a:lnTo>
                      <a:pt x="1056589" y="71780"/>
                    </a:lnTo>
                    <a:lnTo>
                      <a:pt x="1056589" y="143561"/>
                    </a:lnTo>
                    <a:lnTo>
                      <a:pt x="1026871" y="143561"/>
                    </a:lnTo>
                    <a:lnTo>
                      <a:pt x="1026871" y="191567"/>
                    </a:lnTo>
                    <a:lnTo>
                      <a:pt x="1048817" y="185623"/>
                    </a:lnTo>
                    <a:lnTo>
                      <a:pt x="1049274" y="229057"/>
                    </a:lnTo>
                    <a:lnTo>
                      <a:pt x="1049731" y="259690"/>
                    </a:lnTo>
                    <a:lnTo>
                      <a:pt x="1026871" y="265633"/>
                    </a:lnTo>
                    <a:lnTo>
                      <a:pt x="1026871" y="371246"/>
                    </a:lnTo>
                    <a:cubicBezTo>
                      <a:pt x="1026871" y="376123"/>
                      <a:pt x="1026719" y="379628"/>
                      <a:pt x="1026414" y="381762"/>
                    </a:cubicBezTo>
                    <a:cubicBezTo>
                      <a:pt x="1042568" y="363474"/>
                      <a:pt x="1054380" y="345643"/>
                      <a:pt x="1061847" y="328270"/>
                    </a:cubicBezTo>
                    <a:cubicBezTo>
                      <a:pt x="1069315" y="310896"/>
                      <a:pt x="1074268" y="290017"/>
                      <a:pt x="1076706" y="265633"/>
                    </a:cubicBezTo>
                    <a:lnTo>
                      <a:pt x="1139800" y="276149"/>
                    </a:lnTo>
                    <a:lnTo>
                      <a:pt x="1137057" y="294437"/>
                    </a:lnTo>
                    <a:cubicBezTo>
                      <a:pt x="1136447" y="296875"/>
                      <a:pt x="1135837" y="300533"/>
                      <a:pt x="1135228" y="305410"/>
                    </a:cubicBezTo>
                    <a:cubicBezTo>
                      <a:pt x="1143153" y="324307"/>
                      <a:pt x="1153211" y="337109"/>
                      <a:pt x="1165403" y="343814"/>
                    </a:cubicBezTo>
                    <a:lnTo>
                      <a:pt x="1165403" y="256946"/>
                    </a:lnTo>
                    <a:lnTo>
                      <a:pt x="1062533" y="256946"/>
                    </a:lnTo>
                    <a:lnTo>
                      <a:pt x="1062533" y="198882"/>
                    </a:lnTo>
                    <a:lnTo>
                      <a:pt x="1325880" y="198882"/>
                    </a:lnTo>
                    <a:lnTo>
                      <a:pt x="1325880" y="256946"/>
                    </a:lnTo>
                    <a:lnTo>
                      <a:pt x="1232154" y="256946"/>
                    </a:lnTo>
                    <a:lnTo>
                      <a:pt x="1232154" y="279806"/>
                    </a:lnTo>
                    <a:lnTo>
                      <a:pt x="1309878" y="279806"/>
                    </a:lnTo>
                    <a:lnTo>
                      <a:pt x="1309878" y="331927"/>
                    </a:lnTo>
                    <a:lnTo>
                      <a:pt x="1232154" y="331927"/>
                    </a:lnTo>
                    <a:lnTo>
                      <a:pt x="1232154" y="355702"/>
                    </a:lnTo>
                    <a:cubicBezTo>
                      <a:pt x="1253490" y="356311"/>
                      <a:pt x="1269340" y="356616"/>
                      <a:pt x="1279703" y="356616"/>
                    </a:cubicBezTo>
                    <a:cubicBezTo>
                      <a:pt x="1297686" y="356616"/>
                      <a:pt x="1317193" y="356159"/>
                      <a:pt x="1338225" y="355244"/>
                    </a:cubicBezTo>
                    <a:lnTo>
                      <a:pt x="1325423" y="420624"/>
                    </a:lnTo>
                    <a:cubicBezTo>
                      <a:pt x="1307745" y="421538"/>
                      <a:pt x="1289914" y="421996"/>
                      <a:pt x="1271931" y="421996"/>
                    </a:cubicBezTo>
                    <a:cubicBezTo>
                      <a:pt x="1253947" y="421996"/>
                      <a:pt x="1235964" y="421538"/>
                      <a:pt x="1217981" y="420624"/>
                    </a:cubicBezTo>
                    <a:cubicBezTo>
                      <a:pt x="1192987" y="419405"/>
                      <a:pt x="1172337" y="415366"/>
                      <a:pt x="1156030" y="408508"/>
                    </a:cubicBezTo>
                    <a:cubicBezTo>
                      <a:pt x="1139724" y="401650"/>
                      <a:pt x="1125931" y="389839"/>
                      <a:pt x="1114654" y="373075"/>
                    </a:cubicBezTo>
                    <a:cubicBezTo>
                      <a:pt x="1106424" y="391058"/>
                      <a:pt x="1094689" y="409804"/>
                      <a:pt x="1079449" y="429311"/>
                    </a:cubicBezTo>
                    <a:lnTo>
                      <a:pt x="1025500" y="392735"/>
                    </a:lnTo>
                    <a:cubicBezTo>
                      <a:pt x="1023976" y="401574"/>
                      <a:pt x="1021004" y="408203"/>
                      <a:pt x="1016584" y="412623"/>
                    </a:cubicBezTo>
                    <a:cubicBezTo>
                      <a:pt x="1012165" y="417043"/>
                      <a:pt x="1005993" y="420243"/>
                      <a:pt x="998068" y="422224"/>
                    </a:cubicBezTo>
                    <a:cubicBezTo>
                      <a:pt x="990143" y="424205"/>
                      <a:pt x="978256" y="425958"/>
                      <a:pt x="962406" y="427482"/>
                    </a:cubicBezTo>
                    <a:lnTo>
                      <a:pt x="939089" y="429768"/>
                    </a:lnTo>
                    <a:lnTo>
                      <a:pt x="918058" y="357073"/>
                    </a:lnTo>
                    <a:lnTo>
                      <a:pt x="935431" y="354787"/>
                    </a:lnTo>
                    <a:cubicBezTo>
                      <a:pt x="943966" y="353873"/>
                      <a:pt x="949986" y="352044"/>
                      <a:pt x="953491" y="349301"/>
                    </a:cubicBezTo>
                    <a:cubicBezTo>
                      <a:pt x="956996" y="346558"/>
                      <a:pt x="958749" y="341376"/>
                      <a:pt x="958749" y="333756"/>
                    </a:cubicBezTo>
                    <a:lnTo>
                      <a:pt x="958749" y="282092"/>
                    </a:lnTo>
                    <a:cubicBezTo>
                      <a:pt x="942899" y="286055"/>
                      <a:pt x="927354" y="290170"/>
                      <a:pt x="912114" y="294437"/>
                    </a:cubicBezTo>
                    <a:lnTo>
                      <a:pt x="906171" y="219456"/>
                    </a:lnTo>
                    <a:lnTo>
                      <a:pt x="958749" y="207569"/>
                    </a:lnTo>
                    <a:lnTo>
                      <a:pt x="958749" y="143561"/>
                    </a:lnTo>
                    <a:lnTo>
                      <a:pt x="922173" y="143561"/>
                    </a:lnTo>
                    <a:lnTo>
                      <a:pt x="922173" y="71780"/>
                    </a:lnTo>
                    <a:lnTo>
                      <a:pt x="958749" y="71780"/>
                    </a:lnTo>
                    <a:close/>
                    <a:moveTo>
                      <a:pt x="1538478" y="4115"/>
                    </a:moveTo>
                    <a:lnTo>
                      <a:pt x="1614373" y="5944"/>
                    </a:lnTo>
                    <a:lnTo>
                      <a:pt x="1614373" y="73152"/>
                    </a:lnTo>
                    <a:lnTo>
                      <a:pt x="1662837" y="73152"/>
                    </a:lnTo>
                    <a:lnTo>
                      <a:pt x="1662837" y="4115"/>
                    </a:lnTo>
                    <a:lnTo>
                      <a:pt x="1736446" y="5944"/>
                    </a:lnTo>
                    <a:lnTo>
                      <a:pt x="1736446" y="73152"/>
                    </a:lnTo>
                    <a:lnTo>
                      <a:pt x="1772565" y="73152"/>
                    </a:lnTo>
                    <a:lnTo>
                      <a:pt x="1772565" y="140360"/>
                    </a:lnTo>
                    <a:lnTo>
                      <a:pt x="1736446" y="140360"/>
                    </a:lnTo>
                    <a:lnTo>
                      <a:pt x="1736446" y="217627"/>
                    </a:lnTo>
                    <a:lnTo>
                      <a:pt x="1781252" y="217627"/>
                    </a:lnTo>
                    <a:lnTo>
                      <a:pt x="1781252" y="287579"/>
                    </a:lnTo>
                    <a:lnTo>
                      <a:pt x="1573226" y="287579"/>
                    </a:lnTo>
                    <a:lnTo>
                      <a:pt x="1490930" y="287579"/>
                    </a:lnTo>
                    <a:lnTo>
                      <a:pt x="1490930" y="217627"/>
                    </a:lnTo>
                    <a:lnTo>
                      <a:pt x="1538478" y="217627"/>
                    </a:lnTo>
                    <a:lnTo>
                      <a:pt x="1538478" y="140360"/>
                    </a:lnTo>
                    <a:lnTo>
                      <a:pt x="1501902" y="140360"/>
                    </a:lnTo>
                    <a:lnTo>
                      <a:pt x="1501902" y="73152"/>
                    </a:lnTo>
                    <a:lnTo>
                      <a:pt x="1538478" y="73152"/>
                    </a:lnTo>
                    <a:close/>
                    <a:moveTo>
                      <a:pt x="684886" y="2743"/>
                    </a:moveTo>
                    <a:lnTo>
                      <a:pt x="752094" y="4572"/>
                    </a:lnTo>
                    <a:lnTo>
                      <a:pt x="752094" y="23317"/>
                    </a:lnTo>
                    <a:lnTo>
                      <a:pt x="847649" y="23317"/>
                    </a:lnTo>
                    <a:lnTo>
                      <a:pt x="847649" y="134417"/>
                    </a:lnTo>
                    <a:lnTo>
                      <a:pt x="752094" y="134417"/>
                    </a:lnTo>
                    <a:lnTo>
                      <a:pt x="752094" y="153619"/>
                    </a:lnTo>
                    <a:lnTo>
                      <a:pt x="861822" y="153619"/>
                    </a:lnTo>
                    <a:cubicBezTo>
                      <a:pt x="861517" y="164897"/>
                      <a:pt x="860603" y="185318"/>
                      <a:pt x="859079" y="214884"/>
                    </a:cubicBezTo>
                    <a:cubicBezTo>
                      <a:pt x="858469" y="224333"/>
                      <a:pt x="857174" y="231496"/>
                      <a:pt x="855193" y="236372"/>
                    </a:cubicBezTo>
                    <a:cubicBezTo>
                      <a:pt x="853212" y="241249"/>
                      <a:pt x="850164" y="244831"/>
                      <a:pt x="846049" y="247117"/>
                    </a:cubicBezTo>
                    <a:cubicBezTo>
                      <a:pt x="841934" y="249403"/>
                      <a:pt x="835762" y="251155"/>
                      <a:pt x="827532" y="252374"/>
                    </a:cubicBezTo>
                    <a:lnTo>
                      <a:pt x="827532" y="331927"/>
                    </a:lnTo>
                    <a:lnTo>
                      <a:pt x="756209" y="331927"/>
                    </a:lnTo>
                    <a:lnTo>
                      <a:pt x="756209" y="285750"/>
                    </a:lnTo>
                    <a:lnTo>
                      <a:pt x="573786" y="285750"/>
                    </a:lnTo>
                    <a:lnTo>
                      <a:pt x="573786" y="333299"/>
                    </a:lnTo>
                    <a:lnTo>
                      <a:pt x="503378" y="333299"/>
                    </a:lnTo>
                    <a:lnTo>
                      <a:pt x="503378" y="276149"/>
                    </a:lnTo>
                    <a:lnTo>
                      <a:pt x="466801" y="231343"/>
                    </a:lnTo>
                    <a:cubicBezTo>
                      <a:pt x="511912" y="224333"/>
                      <a:pt x="543001" y="214274"/>
                      <a:pt x="560070" y="201168"/>
                    </a:cubicBezTo>
                    <a:lnTo>
                      <a:pt x="476860" y="201168"/>
                    </a:lnTo>
                    <a:lnTo>
                      <a:pt x="487375" y="94183"/>
                    </a:lnTo>
                    <a:lnTo>
                      <a:pt x="581559" y="94183"/>
                    </a:lnTo>
                    <a:lnTo>
                      <a:pt x="581559" y="75895"/>
                    </a:lnTo>
                    <a:lnTo>
                      <a:pt x="477774" y="75895"/>
                    </a:lnTo>
                    <a:lnTo>
                      <a:pt x="477774" y="23317"/>
                    </a:lnTo>
                    <a:lnTo>
                      <a:pt x="581559" y="23317"/>
                    </a:lnTo>
                    <a:lnTo>
                      <a:pt x="581559" y="3200"/>
                    </a:lnTo>
                    <a:lnTo>
                      <a:pt x="649681" y="5029"/>
                    </a:lnTo>
                    <a:lnTo>
                      <a:pt x="649681" y="23317"/>
                    </a:lnTo>
                    <a:lnTo>
                      <a:pt x="684886" y="23317"/>
                    </a:lnTo>
                    <a:close/>
                    <a:moveTo>
                      <a:pt x="1432865" y="457"/>
                    </a:moveTo>
                    <a:lnTo>
                      <a:pt x="1502360" y="15088"/>
                    </a:lnTo>
                    <a:cubicBezTo>
                      <a:pt x="1495349" y="44653"/>
                      <a:pt x="1485900" y="74219"/>
                      <a:pt x="1474013" y="103784"/>
                    </a:cubicBezTo>
                    <a:lnTo>
                      <a:pt x="1474013" y="426110"/>
                    </a:lnTo>
                    <a:lnTo>
                      <a:pt x="1406347" y="426110"/>
                    </a:lnTo>
                    <a:lnTo>
                      <a:pt x="1406347" y="228143"/>
                    </a:lnTo>
                    <a:cubicBezTo>
                      <a:pt x="1395984" y="242773"/>
                      <a:pt x="1388060" y="253746"/>
                      <a:pt x="1382573" y="261061"/>
                    </a:cubicBezTo>
                    <a:lnTo>
                      <a:pt x="1375715" y="270205"/>
                    </a:lnTo>
                    <a:lnTo>
                      <a:pt x="1363828" y="165506"/>
                    </a:lnTo>
                    <a:cubicBezTo>
                      <a:pt x="1379982" y="140208"/>
                      <a:pt x="1393774" y="114376"/>
                      <a:pt x="1405204" y="88011"/>
                    </a:cubicBezTo>
                    <a:cubicBezTo>
                      <a:pt x="1416634" y="61646"/>
                      <a:pt x="1425855" y="32461"/>
                      <a:pt x="1432865" y="457"/>
                    </a:cubicBezTo>
                    <a:close/>
                    <a:moveTo>
                      <a:pt x="118415" y="0"/>
                    </a:moveTo>
                    <a:lnTo>
                      <a:pt x="209398" y="2286"/>
                    </a:lnTo>
                    <a:lnTo>
                      <a:pt x="199339" y="19660"/>
                    </a:lnTo>
                    <a:lnTo>
                      <a:pt x="341071" y="19660"/>
                    </a:lnTo>
                    <a:lnTo>
                      <a:pt x="341071" y="85954"/>
                    </a:lnTo>
                    <a:lnTo>
                      <a:pt x="315468" y="113843"/>
                    </a:lnTo>
                    <a:lnTo>
                      <a:pt x="392278" y="113843"/>
                    </a:lnTo>
                    <a:lnTo>
                      <a:pt x="392278" y="285293"/>
                    </a:lnTo>
                    <a:lnTo>
                      <a:pt x="268834" y="285293"/>
                    </a:lnTo>
                    <a:lnTo>
                      <a:pt x="268834" y="334213"/>
                    </a:lnTo>
                    <a:cubicBezTo>
                      <a:pt x="268834" y="340919"/>
                      <a:pt x="270129" y="345491"/>
                      <a:pt x="272720" y="347929"/>
                    </a:cubicBezTo>
                    <a:cubicBezTo>
                      <a:pt x="275311" y="350368"/>
                      <a:pt x="279807" y="351892"/>
                      <a:pt x="286207" y="352501"/>
                    </a:cubicBezTo>
                    <a:cubicBezTo>
                      <a:pt x="290170" y="352806"/>
                      <a:pt x="295809" y="352958"/>
                      <a:pt x="303124" y="352958"/>
                    </a:cubicBezTo>
                    <a:cubicBezTo>
                      <a:pt x="310744" y="352958"/>
                      <a:pt x="316383" y="352806"/>
                      <a:pt x="320040" y="352501"/>
                    </a:cubicBezTo>
                    <a:cubicBezTo>
                      <a:pt x="326136" y="351892"/>
                      <a:pt x="330632" y="350444"/>
                      <a:pt x="333528" y="348158"/>
                    </a:cubicBezTo>
                    <a:cubicBezTo>
                      <a:pt x="336423" y="345872"/>
                      <a:pt x="338481" y="341528"/>
                      <a:pt x="339700" y="335128"/>
                    </a:cubicBezTo>
                    <a:cubicBezTo>
                      <a:pt x="340919" y="329336"/>
                      <a:pt x="341986" y="321869"/>
                      <a:pt x="342900" y="312725"/>
                    </a:cubicBezTo>
                    <a:lnTo>
                      <a:pt x="412395" y="334670"/>
                    </a:lnTo>
                    <a:cubicBezTo>
                      <a:pt x="410871" y="348691"/>
                      <a:pt x="408432" y="363931"/>
                      <a:pt x="405079" y="380390"/>
                    </a:cubicBezTo>
                    <a:cubicBezTo>
                      <a:pt x="402336" y="394106"/>
                      <a:pt x="396621" y="403936"/>
                      <a:pt x="387934" y="409880"/>
                    </a:cubicBezTo>
                    <a:cubicBezTo>
                      <a:pt x="379248" y="415823"/>
                      <a:pt x="365151" y="419100"/>
                      <a:pt x="345643" y="419710"/>
                    </a:cubicBezTo>
                    <a:cubicBezTo>
                      <a:pt x="326136" y="420319"/>
                      <a:pt x="311201" y="420624"/>
                      <a:pt x="300838" y="420624"/>
                    </a:cubicBezTo>
                    <a:cubicBezTo>
                      <a:pt x="291084" y="420624"/>
                      <a:pt x="276149" y="420319"/>
                      <a:pt x="256032" y="419710"/>
                    </a:cubicBezTo>
                    <a:cubicBezTo>
                      <a:pt x="241707" y="419100"/>
                      <a:pt x="230734" y="417347"/>
                      <a:pt x="223114" y="414452"/>
                    </a:cubicBezTo>
                    <a:cubicBezTo>
                      <a:pt x="215494" y="411556"/>
                      <a:pt x="209931" y="406298"/>
                      <a:pt x="206426" y="398678"/>
                    </a:cubicBezTo>
                    <a:cubicBezTo>
                      <a:pt x="202921" y="391058"/>
                      <a:pt x="201168" y="379933"/>
                      <a:pt x="201168" y="365303"/>
                    </a:cubicBezTo>
                    <a:lnTo>
                      <a:pt x="201168" y="345643"/>
                    </a:lnTo>
                    <a:cubicBezTo>
                      <a:pt x="186233" y="362102"/>
                      <a:pt x="166345" y="376809"/>
                      <a:pt x="141504" y="389763"/>
                    </a:cubicBezTo>
                    <a:cubicBezTo>
                      <a:pt x="116662" y="402717"/>
                      <a:pt x="83973" y="415900"/>
                      <a:pt x="43434" y="429311"/>
                    </a:cubicBezTo>
                    <a:lnTo>
                      <a:pt x="0" y="358445"/>
                    </a:lnTo>
                    <a:cubicBezTo>
                      <a:pt x="44806" y="348082"/>
                      <a:pt x="78715" y="337566"/>
                      <a:pt x="101727" y="326898"/>
                    </a:cubicBezTo>
                    <a:cubicBezTo>
                      <a:pt x="124740" y="316230"/>
                      <a:pt x="141885" y="302362"/>
                      <a:pt x="153162" y="285293"/>
                    </a:cubicBezTo>
                    <a:lnTo>
                      <a:pt x="34747" y="285293"/>
                    </a:lnTo>
                    <a:lnTo>
                      <a:pt x="34747" y="176479"/>
                    </a:lnTo>
                    <a:cubicBezTo>
                      <a:pt x="29566" y="179832"/>
                      <a:pt x="23013" y="183490"/>
                      <a:pt x="15088" y="187452"/>
                    </a:cubicBezTo>
                    <a:lnTo>
                      <a:pt x="3658" y="109728"/>
                    </a:lnTo>
                    <a:cubicBezTo>
                      <a:pt x="31395" y="92964"/>
                      <a:pt x="53797" y="76276"/>
                      <a:pt x="70866" y="59665"/>
                    </a:cubicBezTo>
                    <a:cubicBezTo>
                      <a:pt x="87935" y="43053"/>
                      <a:pt x="103785" y="23165"/>
                      <a:pt x="1184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altLang="zh-CN" sz="44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10" name="TextBox 62">
                <a:extLst>
                  <a:ext uri="{FF2B5EF4-FFF2-40B4-BE49-F238E27FC236}">
                    <a16:creationId xmlns:a16="http://schemas.microsoft.com/office/drawing/2014/main" id="{8B49AAEE-2CB3-EBFD-2290-52D001AC1F44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70420" y="3027973"/>
                <a:ext cx="1778051" cy="427482"/>
              </a:xfrm>
              <a:custGeom>
                <a:avLst/>
                <a:gdLst/>
                <a:ahLst/>
                <a:cxnLst/>
                <a:rect l="l" t="t" r="r" b="b"/>
                <a:pathLst>
                  <a:path w="1778051" h="427482">
                    <a:moveTo>
                      <a:pt x="1629918" y="271577"/>
                    </a:moveTo>
                    <a:lnTo>
                      <a:pt x="1629918" y="345186"/>
                    </a:lnTo>
                    <a:lnTo>
                      <a:pt x="1703070" y="345186"/>
                    </a:lnTo>
                    <a:lnTo>
                      <a:pt x="1703070" y="271577"/>
                    </a:lnTo>
                    <a:close/>
                    <a:moveTo>
                      <a:pt x="1479957" y="271577"/>
                    </a:moveTo>
                    <a:lnTo>
                      <a:pt x="1479957" y="345186"/>
                    </a:lnTo>
                    <a:lnTo>
                      <a:pt x="1554023" y="345186"/>
                    </a:lnTo>
                    <a:lnTo>
                      <a:pt x="1554023" y="271577"/>
                    </a:lnTo>
                    <a:close/>
                    <a:moveTo>
                      <a:pt x="1154430" y="245516"/>
                    </a:moveTo>
                    <a:cubicBezTo>
                      <a:pt x="1151078" y="288493"/>
                      <a:pt x="1143153" y="326898"/>
                      <a:pt x="1130656" y="360731"/>
                    </a:cubicBezTo>
                    <a:cubicBezTo>
                      <a:pt x="1153516" y="346405"/>
                      <a:pt x="1173633" y="330860"/>
                      <a:pt x="1191006" y="314096"/>
                    </a:cubicBezTo>
                    <a:cubicBezTo>
                      <a:pt x="1177595" y="293980"/>
                      <a:pt x="1165403" y="271120"/>
                      <a:pt x="1154430" y="245516"/>
                    </a:cubicBezTo>
                    <a:close/>
                    <a:moveTo>
                      <a:pt x="1202894" y="196139"/>
                    </a:moveTo>
                    <a:cubicBezTo>
                      <a:pt x="1210818" y="218694"/>
                      <a:pt x="1220267" y="239268"/>
                      <a:pt x="1231240" y="257861"/>
                    </a:cubicBezTo>
                    <a:cubicBezTo>
                      <a:pt x="1240079" y="240182"/>
                      <a:pt x="1246785" y="219608"/>
                      <a:pt x="1251357" y="196139"/>
                    </a:cubicBezTo>
                    <a:close/>
                    <a:moveTo>
                      <a:pt x="694944" y="195682"/>
                    </a:moveTo>
                    <a:lnTo>
                      <a:pt x="694944" y="209855"/>
                    </a:lnTo>
                    <a:lnTo>
                      <a:pt x="796443" y="209855"/>
                    </a:lnTo>
                    <a:lnTo>
                      <a:pt x="796443" y="195682"/>
                    </a:lnTo>
                    <a:close/>
                    <a:moveTo>
                      <a:pt x="258318" y="161849"/>
                    </a:moveTo>
                    <a:lnTo>
                      <a:pt x="258318" y="288036"/>
                    </a:lnTo>
                    <a:lnTo>
                      <a:pt x="317297" y="288036"/>
                    </a:lnTo>
                    <a:cubicBezTo>
                      <a:pt x="291084" y="247193"/>
                      <a:pt x="271425" y="205130"/>
                      <a:pt x="258318" y="161849"/>
                    </a:cubicBezTo>
                    <a:close/>
                    <a:moveTo>
                      <a:pt x="182423" y="158191"/>
                    </a:moveTo>
                    <a:cubicBezTo>
                      <a:pt x="169926" y="202387"/>
                      <a:pt x="149810" y="245669"/>
                      <a:pt x="122073" y="288036"/>
                    </a:cubicBezTo>
                    <a:lnTo>
                      <a:pt x="182423" y="288036"/>
                    </a:lnTo>
                    <a:close/>
                    <a:moveTo>
                      <a:pt x="694944" y="148590"/>
                    </a:moveTo>
                    <a:lnTo>
                      <a:pt x="694944" y="160934"/>
                    </a:lnTo>
                    <a:lnTo>
                      <a:pt x="796443" y="160934"/>
                    </a:lnTo>
                    <a:lnTo>
                      <a:pt x="796443" y="148590"/>
                    </a:lnTo>
                    <a:close/>
                    <a:moveTo>
                      <a:pt x="1629918" y="130302"/>
                    </a:moveTo>
                    <a:lnTo>
                      <a:pt x="1629918" y="199796"/>
                    </a:lnTo>
                    <a:lnTo>
                      <a:pt x="1703070" y="199796"/>
                    </a:lnTo>
                    <a:lnTo>
                      <a:pt x="1703070" y="130302"/>
                    </a:lnTo>
                    <a:close/>
                    <a:moveTo>
                      <a:pt x="1479957" y="130302"/>
                    </a:moveTo>
                    <a:lnTo>
                      <a:pt x="1479957" y="199796"/>
                    </a:lnTo>
                    <a:lnTo>
                      <a:pt x="1554023" y="199796"/>
                    </a:lnTo>
                    <a:lnTo>
                      <a:pt x="1554023" y="130302"/>
                    </a:lnTo>
                    <a:close/>
                    <a:moveTo>
                      <a:pt x="972465" y="1372"/>
                    </a:moveTo>
                    <a:lnTo>
                      <a:pt x="1038302" y="3200"/>
                    </a:lnTo>
                    <a:lnTo>
                      <a:pt x="1038302" y="68123"/>
                    </a:lnTo>
                    <a:lnTo>
                      <a:pt x="1072592" y="68123"/>
                    </a:lnTo>
                    <a:lnTo>
                      <a:pt x="1072592" y="137617"/>
                    </a:lnTo>
                    <a:lnTo>
                      <a:pt x="1038302" y="137617"/>
                    </a:lnTo>
                    <a:lnTo>
                      <a:pt x="1038302" y="175108"/>
                    </a:lnTo>
                    <a:lnTo>
                      <a:pt x="1049274" y="161849"/>
                    </a:lnTo>
                    <a:cubicBezTo>
                      <a:pt x="1060857" y="174041"/>
                      <a:pt x="1073811" y="188366"/>
                      <a:pt x="1088136" y="204826"/>
                    </a:cubicBezTo>
                    <a:cubicBezTo>
                      <a:pt x="1088746" y="184099"/>
                      <a:pt x="1089051" y="166878"/>
                      <a:pt x="1089051" y="153162"/>
                    </a:cubicBezTo>
                    <a:lnTo>
                      <a:pt x="1089051" y="26518"/>
                    </a:lnTo>
                    <a:cubicBezTo>
                      <a:pt x="1171042" y="24994"/>
                      <a:pt x="1248004" y="19812"/>
                      <a:pt x="1319937" y="10973"/>
                    </a:cubicBezTo>
                    <a:lnTo>
                      <a:pt x="1334110" y="85039"/>
                    </a:lnTo>
                    <a:cubicBezTo>
                      <a:pt x="1299363" y="88087"/>
                      <a:pt x="1240536" y="92050"/>
                      <a:pt x="1157631" y="96926"/>
                    </a:cubicBezTo>
                    <a:lnTo>
                      <a:pt x="1157631" y="127102"/>
                    </a:lnTo>
                    <a:lnTo>
                      <a:pt x="1321308" y="127102"/>
                    </a:lnTo>
                    <a:lnTo>
                      <a:pt x="1321308" y="200254"/>
                    </a:lnTo>
                    <a:cubicBezTo>
                      <a:pt x="1315822" y="223723"/>
                      <a:pt x="1309498" y="244754"/>
                      <a:pt x="1302335" y="263347"/>
                    </a:cubicBezTo>
                    <a:cubicBezTo>
                      <a:pt x="1295172" y="281940"/>
                      <a:pt x="1286409" y="299161"/>
                      <a:pt x="1276046" y="315011"/>
                    </a:cubicBezTo>
                    <a:cubicBezTo>
                      <a:pt x="1296467" y="334518"/>
                      <a:pt x="1320546" y="350977"/>
                      <a:pt x="1348283" y="364388"/>
                    </a:cubicBezTo>
                    <a:lnTo>
                      <a:pt x="1308507" y="427482"/>
                    </a:lnTo>
                    <a:cubicBezTo>
                      <a:pt x="1278636" y="408280"/>
                      <a:pt x="1253491" y="388010"/>
                      <a:pt x="1233069" y="366674"/>
                    </a:cubicBezTo>
                    <a:cubicBezTo>
                      <a:pt x="1212952" y="385877"/>
                      <a:pt x="1186130" y="406146"/>
                      <a:pt x="1152602" y="427482"/>
                    </a:cubicBezTo>
                    <a:lnTo>
                      <a:pt x="1118769" y="389534"/>
                    </a:lnTo>
                    <a:cubicBezTo>
                      <a:pt x="1113587" y="401422"/>
                      <a:pt x="1107644" y="413766"/>
                      <a:pt x="1100938" y="426568"/>
                    </a:cubicBezTo>
                    <a:lnTo>
                      <a:pt x="1038759" y="385877"/>
                    </a:lnTo>
                    <a:cubicBezTo>
                      <a:pt x="1054608" y="359969"/>
                      <a:pt x="1066115" y="335737"/>
                      <a:pt x="1073277" y="313182"/>
                    </a:cubicBezTo>
                    <a:cubicBezTo>
                      <a:pt x="1080440" y="290627"/>
                      <a:pt x="1085088" y="261976"/>
                      <a:pt x="1087222" y="227228"/>
                    </a:cubicBezTo>
                    <a:lnTo>
                      <a:pt x="1065734" y="265176"/>
                    </a:lnTo>
                    <a:cubicBezTo>
                      <a:pt x="1057199" y="253594"/>
                      <a:pt x="1048055" y="242011"/>
                      <a:pt x="1038302" y="230429"/>
                    </a:cubicBezTo>
                    <a:lnTo>
                      <a:pt x="1038302" y="424739"/>
                    </a:lnTo>
                    <a:lnTo>
                      <a:pt x="972465" y="424739"/>
                    </a:lnTo>
                    <a:lnTo>
                      <a:pt x="972465" y="266548"/>
                    </a:lnTo>
                    <a:cubicBezTo>
                      <a:pt x="965150" y="280568"/>
                      <a:pt x="957453" y="294284"/>
                      <a:pt x="949376" y="307696"/>
                    </a:cubicBezTo>
                    <a:cubicBezTo>
                      <a:pt x="941299" y="321107"/>
                      <a:pt x="934822" y="331165"/>
                      <a:pt x="929945" y="337871"/>
                    </a:cubicBezTo>
                    <a:lnTo>
                      <a:pt x="917144" y="235458"/>
                    </a:lnTo>
                    <a:cubicBezTo>
                      <a:pt x="929336" y="219608"/>
                      <a:pt x="940232" y="202768"/>
                      <a:pt x="949833" y="184937"/>
                    </a:cubicBezTo>
                    <a:cubicBezTo>
                      <a:pt x="959435" y="167107"/>
                      <a:pt x="966216" y="151333"/>
                      <a:pt x="970179" y="137617"/>
                    </a:cubicBezTo>
                    <a:lnTo>
                      <a:pt x="934974" y="137617"/>
                    </a:lnTo>
                    <a:lnTo>
                      <a:pt x="934974" y="68123"/>
                    </a:lnTo>
                    <a:lnTo>
                      <a:pt x="972465" y="68123"/>
                    </a:lnTo>
                    <a:close/>
                    <a:moveTo>
                      <a:pt x="661112" y="1372"/>
                    </a:moveTo>
                    <a:lnTo>
                      <a:pt x="721919" y="3200"/>
                    </a:lnTo>
                    <a:lnTo>
                      <a:pt x="721919" y="22860"/>
                    </a:lnTo>
                    <a:lnTo>
                      <a:pt x="769468" y="22860"/>
                    </a:lnTo>
                    <a:lnTo>
                      <a:pt x="769468" y="1372"/>
                    </a:lnTo>
                    <a:lnTo>
                      <a:pt x="831647" y="3200"/>
                    </a:lnTo>
                    <a:lnTo>
                      <a:pt x="831647" y="22860"/>
                    </a:lnTo>
                    <a:lnTo>
                      <a:pt x="879653" y="22860"/>
                    </a:lnTo>
                    <a:lnTo>
                      <a:pt x="879653" y="84125"/>
                    </a:lnTo>
                    <a:lnTo>
                      <a:pt x="831647" y="84125"/>
                    </a:lnTo>
                    <a:lnTo>
                      <a:pt x="831647" y="98755"/>
                    </a:lnTo>
                    <a:lnTo>
                      <a:pt x="769468" y="98755"/>
                    </a:lnTo>
                    <a:lnTo>
                      <a:pt x="769468" y="84125"/>
                    </a:lnTo>
                    <a:lnTo>
                      <a:pt x="721919" y="84125"/>
                    </a:lnTo>
                    <a:lnTo>
                      <a:pt x="721919" y="98755"/>
                    </a:lnTo>
                    <a:lnTo>
                      <a:pt x="661112" y="98755"/>
                    </a:lnTo>
                    <a:lnTo>
                      <a:pt x="661112" y="84125"/>
                    </a:lnTo>
                    <a:lnTo>
                      <a:pt x="620421" y="84125"/>
                    </a:lnTo>
                    <a:lnTo>
                      <a:pt x="620421" y="22860"/>
                    </a:lnTo>
                    <a:lnTo>
                      <a:pt x="661112" y="22860"/>
                    </a:lnTo>
                    <a:close/>
                    <a:moveTo>
                      <a:pt x="513893" y="457"/>
                    </a:moveTo>
                    <a:lnTo>
                      <a:pt x="581102" y="2286"/>
                    </a:lnTo>
                    <a:lnTo>
                      <a:pt x="581102" y="68123"/>
                    </a:lnTo>
                    <a:lnTo>
                      <a:pt x="608991" y="68123"/>
                    </a:lnTo>
                    <a:lnTo>
                      <a:pt x="608991" y="137617"/>
                    </a:lnTo>
                    <a:lnTo>
                      <a:pt x="581102" y="137617"/>
                    </a:lnTo>
                    <a:lnTo>
                      <a:pt x="581102" y="163678"/>
                    </a:lnTo>
                    <a:lnTo>
                      <a:pt x="591617" y="152705"/>
                    </a:lnTo>
                    <a:cubicBezTo>
                      <a:pt x="595580" y="157582"/>
                      <a:pt x="607467" y="174955"/>
                      <a:pt x="627279" y="204826"/>
                    </a:cubicBezTo>
                    <a:lnTo>
                      <a:pt x="627279" y="106070"/>
                    </a:lnTo>
                    <a:lnTo>
                      <a:pt x="865023" y="106070"/>
                    </a:lnTo>
                    <a:lnTo>
                      <a:pt x="865023" y="249174"/>
                    </a:lnTo>
                    <a:lnTo>
                      <a:pt x="779984" y="249174"/>
                    </a:lnTo>
                    <a:lnTo>
                      <a:pt x="779984" y="270205"/>
                    </a:lnTo>
                    <a:lnTo>
                      <a:pt x="881939" y="270205"/>
                    </a:lnTo>
                    <a:lnTo>
                      <a:pt x="881939" y="326441"/>
                    </a:lnTo>
                    <a:lnTo>
                      <a:pt x="784098" y="326441"/>
                    </a:lnTo>
                    <a:cubicBezTo>
                      <a:pt x="793852" y="336804"/>
                      <a:pt x="806958" y="344805"/>
                      <a:pt x="823418" y="350444"/>
                    </a:cubicBezTo>
                    <a:cubicBezTo>
                      <a:pt x="839877" y="356083"/>
                      <a:pt x="863651" y="361340"/>
                      <a:pt x="894741" y="366217"/>
                    </a:cubicBezTo>
                    <a:lnTo>
                      <a:pt x="871881" y="425653"/>
                    </a:lnTo>
                    <a:cubicBezTo>
                      <a:pt x="842620" y="419862"/>
                      <a:pt x="818084" y="413004"/>
                      <a:pt x="798272" y="405079"/>
                    </a:cubicBezTo>
                    <a:cubicBezTo>
                      <a:pt x="778460" y="397154"/>
                      <a:pt x="761696" y="386791"/>
                      <a:pt x="747980" y="373990"/>
                    </a:cubicBezTo>
                    <a:cubicBezTo>
                      <a:pt x="736397" y="385267"/>
                      <a:pt x="720548" y="395021"/>
                      <a:pt x="700431" y="403250"/>
                    </a:cubicBezTo>
                    <a:cubicBezTo>
                      <a:pt x="680314" y="411480"/>
                      <a:pt x="653949" y="419252"/>
                      <a:pt x="621335" y="426568"/>
                    </a:cubicBezTo>
                    <a:lnTo>
                      <a:pt x="594818" y="365760"/>
                    </a:lnTo>
                    <a:cubicBezTo>
                      <a:pt x="627736" y="360883"/>
                      <a:pt x="652196" y="355625"/>
                      <a:pt x="668198" y="349987"/>
                    </a:cubicBezTo>
                    <a:cubicBezTo>
                      <a:pt x="684200" y="344348"/>
                      <a:pt x="695402" y="336499"/>
                      <a:pt x="701802" y="326441"/>
                    </a:cubicBezTo>
                    <a:lnTo>
                      <a:pt x="613106" y="326441"/>
                    </a:lnTo>
                    <a:lnTo>
                      <a:pt x="613106" y="270205"/>
                    </a:lnTo>
                    <a:lnTo>
                      <a:pt x="712318" y="270205"/>
                    </a:lnTo>
                    <a:lnTo>
                      <a:pt x="712318" y="249174"/>
                    </a:lnTo>
                    <a:lnTo>
                      <a:pt x="627279" y="249174"/>
                    </a:lnTo>
                    <a:lnTo>
                      <a:pt x="627279" y="233172"/>
                    </a:lnTo>
                    <a:lnTo>
                      <a:pt x="598475" y="265633"/>
                    </a:lnTo>
                    <a:lnTo>
                      <a:pt x="581102" y="235001"/>
                    </a:lnTo>
                    <a:lnTo>
                      <a:pt x="581102" y="423824"/>
                    </a:lnTo>
                    <a:lnTo>
                      <a:pt x="513893" y="423824"/>
                    </a:lnTo>
                    <a:lnTo>
                      <a:pt x="513893" y="263804"/>
                    </a:lnTo>
                    <a:cubicBezTo>
                      <a:pt x="506883" y="278130"/>
                      <a:pt x="499415" y="292227"/>
                      <a:pt x="491490" y="306095"/>
                    </a:cubicBezTo>
                    <a:cubicBezTo>
                      <a:pt x="483566" y="319964"/>
                      <a:pt x="477317" y="330251"/>
                      <a:pt x="472745" y="336956"/>
                    </a:cubicBezTo>
                    <a:lnTo>
                      <a:pt x="461315" y="234544"/>
                    </a:lnTo>
                    <a:cubicBezTo>
                      <a:pt x="474422" y="212903"/>
                      <a:pt x="485166" y="194234"/>
                      <a:pt x="493548" y="178537"/>
                    </a:cubicBezTo>
                    <a:cubicBezTo>
                      <a:pt x="501930" y="162839"/>
                      <a:pt x="507797" y="149200"/>
                      <a:pt x="511150" y="137617"/>
                    </a:cubicBezTo>
                    <a:lnTo>
                      <a:pt x="478232" y="137617"/>
                    </a:lnTo>
                    <a:lnTo>
                      <a:pt x="478232" y="68123"/>
                    </a:lnTo>
                    <a:lnTo>
                      <a:pt x="513893" y="68123"/>
                    </a:lnTo>
                    <a:close/>
                    <a:moveTo>
                      <a:pt x="1554023" y="0"/>
                    </a:moveTo>
                    <a:lnTo>
                      <a:pt x="1629918" y="1829"/>
                    </a:lnTo>
                    <a:lnTo>
                      <a:pt x="1629918" y="54407"/>
                    </a:lnTo>
                    <a:lnTo>
                      <a:pt x="1778051" y="54407"/>
                    </a:lnTo>
                    <a:lnTo>
                      <a:pt x="1778051" y="418338"/>
                    </a:lnTo>
                    <a:lnTo>
                      <a:pt x="1405891" y="418338"/>
                    </a:lnTo>
                    <a:lnTo>
                      <a:pt x="1405891" y="54407"/>
                    </a:lnTo>
                    <a:lnTo>
                      <a:pt x="1554023" y="54407"/>
                    </a:lnTo>
                    <a:close/>
                    <a:moveTo>
                      <a:pt x="182423" y="0"/>
                    </a:moveTo>
                    <a:lnTo>
                      <a:pt x="258318" y="1829"/>
                    </a:lnTo>
                    <a:lnTo>
                      <a:pt x="258318" y="56693"/>
                    </a:lnTo>
                    <a:lnTo>
                      <a:pt x="416052" y="56693"/>
                    </a:lnTo>
                    <a:lnTo>
                      <a:pt x="416052" y="129388"/>
                    </a:lnTo>
                    <a:lnTo>
                      <a:pt x="311354" y="129388"/>
                    </a:lnTo>
                    <a:cubicBezTo>
                      <a:pt x="321717" y="161696"/>
                      <a:pt x="336576" y="190576"/>
                      <a:pt x="355931" y="216027"/>
                    </a:cubicBezTo>
                    <a:cubicBezTo>
                      <a:pt x="375285" y="241478"/>
                      <a:pt x="403403" y="270967"/>
                      <a:pt x="440284" y="304495"/>
                    </a:cubicBezTo>
                    <a:lnTo>
                      <a:pt x="390449" y="380390"/>
                    </a:lnTo>
                    <a:cubicBezTo>
                      <a:pt x="376124" y="366065"/>
                      <a:pt x="360122" y="347472"/>
                      <a:pt x="342443" y="324612"/>
                    </a:cubicBezTo>
                    <a:lnTo>
                      <a:pt x="342443" y="354787"/>
                    </a:lnTo>
                    <a:lnTo>
                      <a:pt x="258318" y="354787"/>
                    </a:lnTo>
                    <a:lnTo>
                      <a:pt x="258318" y="424739"/>
                    </a:lnTo>
                    <a:lnTo>
                      <a:pt x="182423" y="424739"/>
                    </a:lnTo>
                    <a:lnTo>
                      <a:pt x="182423" y="354787"/>
                    </a:lnTo>
                    <a:lnTo>
                      <a:pt x="98298" y="354787"/>
                    </a:lnTo>
                    <a:lnTo>
                      <a:pt x="98298" y="321869"/>
                    </a:lnTo>
                    <a:cubicBezTo>
                      <a:pt x="82144" y="343510"/>
                      <a:pt x="65837" y="363626"/>
                      <a:pt x="49378" y="382219"/>
                    </a:cubicBezTo>
                    <a:lnTo>
                      <a:pt x="0" y="310896"/>
                    </a:lnTo>
                    <a:cubicBezTo>
                      <a:pt x="33224" y="280111"/>
                      <a:pt x="59817" y="250698"/>
                      <a:pt x="79782" y="222656"/>
                    </a:cubicBezTo>
                    <a:cubicBezTo>
                      <a:pt x="99746" y="194615"/>
                      <a:pt x="115520" y="163525"/>
                      <a:pt x="127102" y="129388"/>
                    </a:cubicBezTo>
                    <a:lnTo>
                      <a:pt x="26518" y="129388"/>
                    </a:lnTo>
                    <a:lnTo>
                      <a:pt x="26518" y="56693"/>
                    </a:lnTo>
                    <a:lnTo>
                      <a:pt x="182423" y="5669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altLang="zh-CN" sz="36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</p:grp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E782A73C-DC41-FBE1-C2ED-0D9B2196EC4A}"/>
                </a:ext>
              </a:extLst>
            </p:cNvPr>
            <p:cNvSpPr txBox="1"/>
            <p:nvPr userDrawn="1">
              <p:custDataLst>
                <p:tags r:id="rId1"/>
              </p:custDataLst>
            </p:nvPr>
          </p:nvSpPr>
          <p:spPr>
            <a:xfrm>
              <a:off x="46689" y="8058852"/>
              <a:ext cx="2810257" cy="415692"/>
            </a:xfrm>
            <a:custGeom>
              <a:avLst/>
              <a:gdLst/>
              <a:ahLst/>
              <a:cxnLst/>
              <a:rect l="l" t="t" r="r" b="b"/>
              <a:pathLst>
                <a:path w="1444981" h="213741">
                  <a:moveTo>
                    <a:pt x="57836" y="162991"/>
                  </a:moveTo>
                  <a:lnTo>
                    <a:pt x="57836" y="179908"/>
                  </a:lnTo>
                  <a:lnTo>
                    <a:pt x="141961" y="179908"/>
                  </a:lnTo>
                  <a:lnTo>
                    <a:pt x="141961" y="162991"/>
                  </a:lnTo>
                  <a:close/>
                  <a:moveTo>
                    <a:pt x="570129" y="157962"/>
                  </a:moveTo>
                  <a:lnTo>
                    <a:pt x="570129" y="174421"/>
                  </a:lnTo>
                  <a:lnTo>
                    <a:pt x="593903" y="174421"/>
                  </a:lnTo>
                  <a:lnTo>
                    <a:pt x="593903" y="157962"/>
                  </a:lnTo>
                  <a:close/>
                  <a:moveTo>
                    <a:pt x="1420521" y="138303"/>
                  </a:moveTo>
                  <a:cubicBezTo>
                    <a:pt x="1428293" y="138303"/>
                    <a:pt x="1433818" y="138874"/>
                    <a:pt x="1437094" y="140017"/>
                  </a:cubicBezTo>
                  <a:cubicBezTo>
                    <a:pt x="1440371" y="141160"/>
                    <a:pt x="1442504" y="143370"/>
                    <a:pt x="1443495" y="146647"/>
                  </a:cubicBezTo>
                  <a:cubicBezTo>
                    <a:pt x="1444486" y="149923"/>
                    <a:pt x="1444981" y="155448"/>
                    <a:pt x="1444981" y="163220"/>
                  </a:cubicBezTo>
                  <a:cubicBezTo>
                    <a:pt x="1444981" y="170840"/>
                    <a:pt x="1444486" y="176250"/>
                    <a:pt x="1443495" y="179451"/>
                  </a:cubicBezTo>
                  <a:cubicBezTo>
                    <a:pt x="1442504" y="182651"/>
                    <a:pt x="1440371" y="184861"/>
                    <a:pt x="1437094" y="186080"/>
                  </a:cubicBezTo>
                  <a:cubicBezTo>
                    <a:pt x="1433818" y="187299"/>
                    <a:pt x="1428293" y="187909"/>
                    <a:pt x="1420521" y="187909"/>
                  </a:cubicBezTo>
                  <a:cubicBezTo>
                    <a:pt x="1412748" y="187909"/>
                    <a:pt x="1407224" y="187299"/>
                    <a:pt x="1403947" y="186080"/>
                  </a:cubicBezTo>
                  <a:cubicBezTo>
                    <a:pt x="1400671" y="184861"/>
                    <a:pt x="1398575" y="182651"/>
                    <a:pt x="1397661" y="179451"/>
                  </a:cubicBezTo>
                  <a:cubicBezTo>
                    <a:pt x="1396746" y="176250"/>
                    <a:pt x="1396289" y="170840"/>
                    <a:pt x="1396289" y="163220"/>
                  </a:cubicBezTo>
                  <a:cubicBezTo>
                    <a:pt x="1396289" y="155448"/>
                    <a:pt x="1396746" y="149923"/>
                    <a:pt x="1397661" y="146647"/>
                  </a:cubicBezTo>
                  <a:cubicBezTo>
                    <a:pt x="1398575" y="143370"/>
                    <a:pt x="1400671" y="141160"/>
                    <a:pt x="1403947" y="140017"/>
                  </a:cubicBezTo>
                  <a:cubicBezTo>
                    <a:pt x="1407224" y="138874"/>
                    <a:pt x="1412748" y="138303"/>
                    <a:pt x="1420521" y="138303"/>
                  </a:cubicBezTo>
                  <a:close/>
                  <a:moveTo>
                    <a:pt x="570129" y="111099"/>
                  </a:moveTo>
                  <a:lnTo>
                    <a:pt x="570129" y="127787"/>
                  </a:lnTo>
                  <a:lnTo>
                    <a:pt x="593903" y="127787"/>
                  </a:lnTo>
                  <a:lnTo>
                    <a:pt x="593903" y="111099"/>
                  </a:lnTo>
                  <a:close/>
                  <a:moveTo>
                    <a:pt x="1012470" y="90525"/>
                  </a:moveTo>
                  <a:cubicBezTo>
                    <a:pt x="1010641" y="95097"/>
                    <a:pt x="1007593" y="102108"/>
                    <a:pt x="1003326" y="111556"/>
                  </a:cubicBezTo>
                  <a:lnTo>
                    <a:pt x="1013384" y="132359"/>
                  </a:lnTo>
                  <a:cubicBezTo>
                    <a:pt x="1015822" y="128244"/>
                    <a:pt x="1018413" y="123596"/>
                    <a:pt x="1021156" y="118414"/>
                  </a:cubicBezTo>
                  <a:lnTo>
                    <a:pt x="1023900" y="113614"/>
                  </a:lnTo>
                  <a:cubicBezTo>
                    <a:pt x="1020394" y="106299"/>
                    <a:pt x="1016584" y="98602"/>
                    <a:pt x="1012470" y="90525"/>
                  </a:cubicBezTo>
                  <a:close/>
                  <a:moveTo>
                    <a:pt x="326670" y="90525"/>
                  </a:moveTo>
                  <a:cubicBezTo>
                    <a:pt x="324841" y="95097"/>
                    <a:pt x="321793" y="102108"/>
                    <a:pt x="317526" y="111556"/>
                  </a:cubicBezTo>
                  <a:lnTo>
                    <a:pt x="327584" y="132359"/>
                  </a:lnTo>
                  <a:cubicBezTo>
                    <a:pt x="330022" y="128244"/>
                    <a:pt x="332613" y="123596"/>
                    <a:pt x="335356" y="118414"/>
                  </a:cubicBezTo>
                  <a:lnTo>
                    <a:pt x="338100" y="113614"/>
                  </a:lnTo>
                  <a:cubicBezTo>
                    <a:pt x="334594" y="106299"/>
                    <a:pt x="330784" y="98602"/>
                    <a:pt x="326670" y="90525"/>
                  </a:cubicBezTo>
                  <a:close/>
                  <a:moveTo>
                    <a:pt x="57836" y="88239"/>
                  </a:moveTo>
                  <a:lnTo>
                    <a:pt x="57836" y="100126"/>
                  </a:lnTo>
                  <a:lnTo>
                    <a:pt x="137389" y="100126"/>
                  </a:lnTo>
                  <a:lnTo>
                    <a:pt x="137389" y="88239"/>
                  </a:lnTo>
                  <a:close/>
                  <a:moveTo>
                    <a:pt x="951891" y="77266"/>
                  </a:moveTo>
                  <a:lnTo>
                    <a:pt x="951891" y="139217"/>
                  </a:lnTo>
                  <a:cubicBezTo>
                    <a:pt x="957682" y="130073"/>
                    <a:pt x="963168" y="120700"/>
                    <a:pt x="968350" y="111099"/>
                  </a:cubicBezTo>
                  <a:cubicBezTo>
                    <a:pt x="964692" y="103174"/>
                    <a:pt x="959206" y="91897"/>
                    <a:pt x="951891" y="77266"/>
                  </a:cubicBezTo>
                  <a:close/>
                  <a:moveTo>
                    <a:pt x="683057" y="77266"/>
                  </a:moveTo>
                  <a:lnTo>
                    <a:pt x="885597" y="77266"/>
                  </a:lnTo>
                  <a:lnTo>
                    <a:pt x="885597" y="120243"/>
                  </a:lnTo>
                  <a:lnTo>
                    <a:pt x="683057" y="120243"/>
                  </a:lnTo>
                  <a:close/>
                  <a:moveTo>
                    <a:pt x="266091" y="77266"/>
                  </a:moveTo>
                  <a:lnTo>
                    <a:pt x="266091" y="139217"/>
                  </a:lnTo>
                  <a:cubicBezTo>
                    <a:pt x="271882" y="130073"/>
                    <a:pt x="277368" y="120700"/>
                    <a:pt x="282550" y="111099"/>
                  </a:cubicBezTo>
                  <a:cubicBezTo>
                    <a:pt x="278892" y="103174"/>
                    <a:pt x="273406" y="91897"/>
                    <a:pt x="266091" y="77266"/>
                  </a:cubicBezTo>
                  <a:close/>
                  <a:moveTo>
                    <a:pt x="1073049" y="72923"/>
                  </a:moveTo>
                  <a:cubicBezTo>
                    <a:pt x="1068629" y="85877"/>
                    <a:pt x="1063447" y="99288"/>
                    <a:pt x="1057504" y="113157"/>
                  </a:cubicBezTo>
                  <a:cubicBezTo>
                    <a:pt x="1062533" y="122910"/>
                    <a:pt x="1067715" y="133426"/>
                    <a:pt x="1073049" y="144703"/>
                  </a:cubicBezTo>
                  <a:close/>
                  <a:moveTo>
                    <a:pt x="387249" y="72923"/>
                  </a:moveTo>
                  <a:cubicBezTo>
                    <a:pt x="382829" y="85877"/>
                    <a:pt x="377647" y="99288"/>
                    <a:pt x="371704" y="113157"/>
                  </a:cubicBezTo>
                  <a:cubicBezTo>
                    <a:pt x="376733" y="122910"/>
                    <a:pt x="381915" y="133426"/>
                    <a:pt x="387249" y="144703"/>
                  </a:cubicBezTo>
                  <a:close/>
                  <a:moveTo>
                    <a:pt x="570129" y="64236"/>
                  </a:moveTo>
                  <a:lnTo>
                    <a:pt x="570129" y="80695"/>
                  </a:lnTo>
                  <a:lnTo>
                    <a:pt x="593903" y="80695"/>
                  </a:lnTo>
                  <a:lnTo>
                    <a:pt x="593903" y="64236"/>
                  </a:lnTo>
                  <a:close/>
                  <a:moveTo>
                    <a:pt x="1420521" y="61493"/>
                  </a:moveTo>
                  <a:cubicBezTo>
                    <a:pt x="1428293" y="61493"/>
                    <a:pt x="1433818" y="62065"/>
                    <a:pt x="1437094" y="63208"/>
                  </a:cubicBezTo>
                  <a:cubicBezTo>
                    <a:pt x="1440371" y="64351"/>
                    <a:pt x="1442504" y="66560"/>
                    <a:pt x="1443495" y="69837"/>
                  </a:cubicBezTo>
                  <a:cubicBezTo>
                    <a:pt x="1444486" y="73114"/>
                    <a:pt x="1444981" y="78638"/>
                    <a:pt x="1444981" y="86410"/>
                  </a:cubicBezTo>
                  <a:cubicBezTo>
                    <a:pt x="1444981" y="94030"/>
                    <a:pt x="1444486" y="99441"/>
                    <a:pt x="1443495" y="102641"/>
                  </a:cubicBezTo>
                  <a:cubicBezTo>
                    <a:pt x="1442504" y="105841"/>
                    <a:pt x="1440371" y="108051"/>
                    <a:pt x="1437094" y="109270"/>
                  </a:cubicBezTo>
                  <a:cubicBezTo>
                    <a:pt x="1433818" y="110490"/>
                    <a:pt x="1428293" y="111099"/>
                    <a:pt x="1420521" y="111099"/>
                  </a:cubicBezTo>
                  <a:cubicBezTo>
                    <a:pt x="1412748" y="111099"/>
                    <a:pt x="1407224" y="110490"/>
                    <a:pt x="1403947" y="109270"/>
                  </a:cubicBezTo>
                  <a:cubicBezTo>
                    <a:pt x="1400671" y="108051"/>
                    <a:pt x="1398575" y="105841"/>
                    <a:pt x="1397661" y="102641"/>
                  </a:cubicBezTo>
                  <a:cubicBezTo>
                    <a:pt x="1396746" y="99441"/>
                    <a:pt x="1396289" y="94030"/>
                    <a:pt x="1396289" y="86410"/>
                  </a:cubicBezTo>
                  <a:cubicBezTo>
                    <a:pt x="1396289" y="78638"/>
                    <a:pt x="1396746" y="73114"/>
                    <a:pt x="1397661" y="69837"/>
                  </a:cubicBezTo>
                  <a:cubicBezTo>
                    <a:pt x="1398575" y="66560"/>
                    <a:pt x="1400671" y="64351"/>
                    <a:pt x="1403947" y="63208"/>
                  </a:cubicBezTo>
                  <a:cubicBezTo>
                    <a:pt x="1407224" y="62065"/>
                    <a:pt x="1412748" y="61493"/>
                    <a:pt x="1420521" y="61493"/>
                  </a:cubicBezTo>
                  <a:close/>
                  <a:moveTo>
                    <a:pt x="488976" y="51663"/>
                  </a:moveTo>
                  <a:lnTo>
                    <a:pt x="488976" y="157276"/>
                  </a:lnTo>
                  <a:lnTo>
                    <a:pt x="501549" y="157276"/>
                  </a:lnTo>
                  <a:lnTo>
                    <a:pt x="501549" y="51663"/>
                  </a:lnTo>
                  <a:close/>
                  <a:moveTo>
                    <a:pt x="41377" y="47777"/>
                  </a:moveTo>
                  <a:lnTo>
                    <a:pt x="41377" y="60121"/>
                  </a:lnTo>
                  <a:lnTo>
                    <a:pt x="156134" y="60121"/>
                  </a:lnTo>
                  <a:lnTo>
                    <a:pt x="156134" y="47777"/>
                  </a:lnTo>
                  <a:close/>
                  <a:moveTo>
                    <a:pt x="951891" y="40919"/>
                  </a:moveTo>
                  <a:lnTo>
                    <a:pt x="951891" y="59664"/>
                  </a:lnTo>
                  <a:lnTo>
                    <a:pt x="970636" y="50063"/>
                  </a:lnTo>
                  <a:lnTo>
                    <a:pt x="985038" y="76352"/>
                  </a:lnTo>
                  <a:cubicBezTo>
                    <a:pt x="989762" y="65074"/>
                    <a:pt x="993572" y="54787"/>
                    <a:pt x="996468" y="45491"/>
                  </a:cubicBezTo>
                  <a:lnTo>
                    <a:pt x="1025271" y="56007"/>
                  </a:lnTo>
                  <a:cubicBezTo>
                    <a:pt x="1023747" y="60883"/>
                    <a:pt x="1022147" y="65608"/>
                    <a:pt x="1020471" y="70180"/>
                  </a:cubicBezTo>
                  <a:lnTo>
                    <a:pt x="1031215" y="65151"/>
                  </a:lnTo>
                  <a:cubicBezTo>
                    <a:pt x="1036244" y="73837"/>
                    <a:pt x="1039140" y="78943"/>
                    <a:pt x="1039902" y="80467"/>
                  </a:cubicBezTo>
                  <a:cubicBezTo>
                    <a:pt x="1045388" y="67513"/>
                    <a:pt x="1049503" y="56540"/>
                    <a:pt x="1052246" y="47548"/>
                  </a:cubicBezTo>
                  <a:lnTo>
                    <a:pt x="1073049" y="55549"/>
                  </a:lnTo>
                  <a:lnTo>
                    <a:pt x="1073049" y="40919"/>
                  </a:lnTo>
                  <a:close/>
                  <a:moveTo>
                    <a:pt x="266091" y="40919"/>
                  </a:moveTo>
                  <a:lnTo>
                    <a:pt x="266091" y="59664"/>
                  </a:lnTo>
                  <a:lnTo>
                    <a:pt x="284836" y="50063"/>
                  </a:lnTo>
                  <a:lnTo>
                    <a:pt x="299238" y="76352"/>
                  </a:lnTo>
                  <a:cubicBezTo>
                    <a:pt x="303962" y="65074"/>
                    <a:pt x="307772" y="54787"/>
                    <a:pt x="310668" y="45491"/>
                  </a:cubicBezTo>
                  <a:lnTo>
                    <a:pt x="339471" y="56007"/>
                  </a:lnTo>
                  <a:cubicBezTo>
                    <a:pt x="337947" y="60883"/>
                    <a:pt x="336347" y="65608"/>
                    <a:pt x="334671" y="70180"/>
                  </a:cubicBezTo>
                  <a:lnTo>
                    <a:pt x="345415" y="65151"/>
                  </a:lnTo>
                  <a:cubicBezTo>
                    <a:pt x="350444" y="73837"/>
                    <a:pt x="353340" y="78943"/>
                    <a:pt x="354102" y="80467"/>
                  </a:cubicBezTo>
                  <a:cubicBezTo>
                    <a:pt x="359588" y="67513"/>
                    <a:pt x="363703" y="56540"/>
                    <a:pt x="366446" y="47548"/>
                  </a:cubicBezTo>
                  <a:lnTo>
                    <a:pt x="387249" y="55549"/>
                  </a:lnTo>
                  <a:lnTo>
                    <a:pt x="387249" y="40919"/>
                  </a:lnTo>
                  <a:close/>
                  <a:moveTo>
                    <a:pt x="916915" y="5486"/>
                  </a:moveTo>
                  <a:lnTo>
                    <a:pt x="1108939" y="5486"/>
                  </a:lnTo>
                  <a:lnTo>
                    <a:pt x="1108939" y="181279"/>
                  </a:lnTo>
                  <a:cubicBezTo>
                    <a:pt x="1108939" y="189052"/>
                    <a:pt x="1107872" y="195072"/>
                    <a:pt x="1105738" y="199339"/>
                  </a:cubicBezTo>
                  <a:cubicBezTo>
                    <a:pt x="1103605" y="203606"/>
                    <a:pt x="1100138" y="206654"/>
                    <a:pt x="1095337" y="208483"/>
                  </a:cubicBezTo>
                  <a:cubicBezTo>
                    <a:pt x="1090537" y="210312"/>
                    <a:pt x="1083717" y="211607"/>
                    <a:pt x="1074877" y="212369"/>
                  </a:cubicBezTo>
                  <a:lnTo>
                    <a:pt x="1057504" y="213741"/>
                  </a:lnTo>
                  <a:lnTo>
                    <a:pt x="1047217" y="179908"/>
                  </a:lnTo>
                  <a:lnTo>
                    <a:pt x="1062762" y="178308"/>
                  </a:lnTo>
                  <a:cubicBezTo>
                    <a:pt x="1066724" y="178003"/>
                    <a:pt x="1069429" y="177127"/>
                    <a:pt x="1070877" y="175679"/>
                  </a:cubicBezTo>
                  <a:cubicBezTo>
                    <a:pt x="1072325" y="174231"/>
                    <a:pt x="1073049" y="171754"/>
                    <a:pt x="1073049" y="168249"/>
                  </a:cubicBezTo>
                  <a:lnTo>
                    <a:pt x="1073049" y="160477"/>
                  </a:lnTo>
                  <a:lnTo>
                    <a:pt x="1051103" y="171907"/>
                  </a:lnTo>
                  <a:cubicBezTo>
                    <a:pt x="1048207" y="165201"/>
                    <a:pt x="1044626" y="157353"/>
                    <a:pt x="1040359" y="148361"/>
                  </a:cubicBezTo>
                  <a:cubicBezTo>
                    <a:pt x="1032282" y="163906"/>
                    <a:pt x="1022909" y="179070"/>
                    <a:pt x="1012241" y="193852"/>
                  </a:cubicBezTo>
                  <a:lnTo>
                    <a:pt x="985495" y="176707"/>
                  </a:lnTo>
                  <a:cubicBezTo>
                    <a:pt x="991286" y="168325"/>
                    <a:pt x="997153" y="159334"/>
                    <a:pt x="1003097" y="149733"/>
                  </a:cubicBezTo>
                  <a:lnTo>
                    <a:pt x="989610" y="157276"/>
                  </a:lnTo>
                  <a:cubicBezTo>
                    <a:pt x="988695" y="154990"/>
                    <a:pt x="987171" y="151561"/>
                    <a:pt x="985038" y="146989"/>
                  </a:cubicBezTo>
                  <a:cubicBezTo>
                    <a:pt x="977265" y="160705"/>
                    <a:pt x="969493" y="173202"/>
                    <a:pt x="961720" y="184480"/>
                  </a:cubicBezTo>
                  <a:lnTo>
                    <a:pt x="951891" y="177165"/>
                  </a:lnTo>
                  <a:lnTo>
                    <a:pt x="951891" y="212369"/>
                  </a:lnTo>
                  <a:lnTo>
                    <a:pt x="916915" y="212369"/>
                  </a:lnTo>
                  <a:close/>
                  <a:moveTo>
                    <a:pt x="231115" y="5486"/>
                  </a:moveTo>
                  <a:lnTo>
                    <a:pt x="423139" y="5486"/>
                  </a:lnTo>
                  <a:lnTo>
                    <a:pt x="423139" y="181279"/>
                  </a:lnTo>
                  <a:cubicBezTo>
                    <a:pt x="423139" y="189052"/>
                    <a:pt x="422072" y="195072"/>
                    <a:pt x="419938" y="199339"/>
                  </a:cubicBezTo>
                  <a:cubicBezTo>
                    <a:pt x="417805" y="203606"/>
                    <a:pt x="414338" y="206654"/>
                    <a:pt x="409537" y="208483"/>
                  </a:cubicBezTo>
                  <a:cubicBezTo>
                    <a:pt x="404736" y="210312"/>
                    <a:pt x="397917" y="211607"/>
                    <a:pt x="389077" y="212369"/>
                  </a:cubicBezTo>
                  <a:lnTo>
                    <a:pt x="371704" y="213741"/>
                  </a:lnTo>
                  <a:lnTo>
                    <a:pt x="361417" y="179908"/>
                  </a:lnTo>
                  <a:lnTo>
                    <a:pt x="376962" y="178308"/>
                  </a:lnTo>
                  <a:cubicBezTo>
                    <a:pt x="380924" y="178003"/>
                    <a:pt x="383629" y="177127"/>
                    <a:pt x="385077" y="175679"/>
                  </a:cubicBezTo>
                  <a:cubicBezTo>
                    <a:pt x="386525" y="174231"/>
                    <a:pt x="387249" y="171754"/>
                    <a:pt x="387249" y="168249"/>
                  </a:cubicBezTo>
                  <a:lnTo>
                    <a:pt x="387249" y="160477"/>
                  </a:lnTo>
                  <a:lnTo>
                    <a:pt x="365303" y="171907"/>
                  </a:lnTo>
                  <a:cubicBezTo>
                    <a:pt x="362407" y="165201"/>
                    <a:pt x="358826" y="157353"/>
                    <a:pt x="354559" y="148361"/>
                  </a:cubicBezTo>
                  <a:cubicBezTo>
                    <a:pt x="346482" y="163906"/>
                    <a:pt x="337109" y="179070"/>
                    <a:pt x="326441" y="193852"/>
                  </a:cubicBezTo>
                  <a:lnTo>
                    <a:pt x="299695" y="176707"/>
                  </a:lnTo>
                  <a:cubicBezTo>
                    <a:pt x="305486" y="168325"/>
                    <a:pt x="311353" y="159334"/>
                    <a:pt x="317297" y="149733"/>
                  </a:cubicBezTo>
                  <a:lnTo>
                    <a:pt x="303810" y="157276"/>
                  </a:lnTo>
                  <a:cubicBezTo>
                    <a:pt x="302895" y="154990"/>
                    <a:pt x="301371" y="151561"/>
                    <a:pt x="299238" y="146989"/>
                  </a:cubicBezTo>
                  <a:cubicBezTo>
                    <a:pt x="291465" y="160705"/>
                    <a:pt x="283693" y="173202"/>
                    <a:pt x="275920" y="184480"/>
                  </a:cubicBezTo>
                  <a:lnTo>
                    <a:pt x="266091" y="177165"/>
                  </a:lnTo>
                  <a:lnTo>
                    <a:pt x="266091" y="212369"/>
                  </a:lnTo>
                  <a:lnTo>
                    <a:pt x="231115" y="212369"/>
                  </a:lnTo>
                  <a:close/>
                  <a:moveTo>
                    <a:pt x="548869" y="3657"/>
                  </a:moveTo>
                  <a:lnTo>
                    <a:pt x="582016" y="5257"/>
                  </a:lnTo>
                  <a:cubicBezTo>
                    <a:pt x="580797" y="12573"/>
                    <a:pt x="579044" y="20878"/>
                    <a:pt x="576758" y="30175"/>
                  </a:cubicBezTo>
                  <a:lnTo>
                    <a:pt x="596189" y="30175"/>
                  </a:lnTo>
                  <a:lnTo>
                    <a:pt x="591160" y="6400"/>
                  </a:lnTo>
                  <a:lnTo>
                    <a:pt x="624535" y="6400"/>
                  </a:lnTo>
                  <a:lnTo>
                    <a:pt x="628879" y="30175"/>
                  </a:lnTo>
                  <a:lnTo>
                    <a:pt x="654939" y="30175"/>
                  </a:lnTo>
                  <a:lnTo>
                    <a:pt x="654939" y="64236"/>
                  </a:lnTo>
                  <a:lnTo>
                    <a:pt x="623621" y="64236"/>
                  </a:lnTo>
                  <a:lnTo>
                    <a:pt x="623621" y="80695"/>
                  </a:lnTo>
                  <a:lnTo>
                    <a:pt x="651053" y="80695"/>
                  </a:lnTo>
                  <a:lnTo>
                    <a:pt x="651053" y="111099"/>
                  </a:lnTo>
                  <a:lnTo>
                    <a:pt x="623621" y="111099"/>
                  </a:lnTo>
                  <a:lnTo>
                    <a:pt x="623621" y="127787"/>
                  </a:lnTo>
                  <a:lnTo>
                    <a:pt x="651053" y="127787"/>
                  </a:lnTo>
                  <a:lnTo>
                    <a:pt x="651053" y="157962"/>
                  </a:lnTo>
                  <a:lnTo>
                    <a:pt x="623621" y="157962"/>
                  </a:lnTo>
                  <a:lnTo>
                    <a:pt x="623621" y="174421"/>
                  </a:lnTo>
                  <a:lnTo>
                    <a:pt x="659283" y="174421"/>
                  </a:lnTo>
                  <a:lnTo>
                    <a:pt x="659283" y="208711"/>
                  </a:lnTo>
                  <a:lnTo>
                    <a:pt x="538582" y="208711"/>
                  </a:lnTo>
                  <a:lnTo>
                    <a:pt x="538582" y="114985"/>
                  </a:lnTo>
                  <a:cubicBezTo>
                    <a:pt x="534315" y="120929"/>
                    <a:pt x="531952" y="124206"/>
                    <a:pt x="531495" y="124815"/>
                  </a:cubicBezTo>
                  <a:lnTo>
                    <a:pt x="527152" y="110642"/>
                  </a:lnTo>
                  <a:lnTo>
                    <a:pt x="527152" y="193395"/>
                  </a:lnTo>
                  <a:lnTo>
                    <a:pt x="457886" y="193395"/>
                  </a:lnTo>
                  <a:lnTo>
                    <a:pt x="457886" y="16002"/>
                  </a:lnTo>
                  <a:lnTo>
                    <a:pt x="527152" y="16002"/>
                  </a:lnTo>
                  <a:lnTo>
                    <a:pt x="527152" y="71323"/>
                  </a:lnTo>
                  <a:cubicBezTo>
                    <a:pt x="532943" y="59588"/>
                    <a:pt x="537439" y="48615"/>
                    <a:pt x="540639" y="38404"/>
                  </a:cubicBezTo>
                  <a:cubicBezTo>
                    <a:pt x="543840" y="28194"/>
                    <a:pt x="546583" y="16611"/>
                    <a:pt x="548869" y="3657"/>
                  </a:cubicBezTo>
                  <a:close/>
                  <a:moveTo>
                    <a:pt x="1159002" y="0"/>
                  </a:moveTo>
                  <a:lnTo>
                    <a:pt x="1194435" y="914"/>
                  </a:lnTo>
                  <a:lnTo>
                    <a:pt x="1194435" y="52120"/>
                  </a:lnTo>
                  <a:lnTo>
                    <a:pt x="1209980" y="52120"/>
                  </a:lnTo>
                  <a:lnTo>
                    <a:pt x="1209980" y="91211"/>
                  </a:lnTo>
                  <a:lnTo>
                    <a:pt x="1194435" y="91211"/>
                  </a:lnTo>
                  <a:lnTo>
                    <a:pt x="1194435" y="149047"/>
                  </a:lnTo>
                  <a:cubicBezTo>
                    <a:pt x="1202513" y="147523"/>
                    <a:pt x="1207465" y="146532"/>
                    <a:pt x="1209294" y="146075"/>
                  </a:cubicBezTo>
                  <a:lnTo>
                    <a:pt x="1209523" y="161848"/>
                  </a:lnTo>
                  <a:lnTo>
                    <a:pt x="1209752" y="169621"/>
                  </a:lnTo>
                  <a:lnTo>
                    <a:pt x="1220267" y="169621"/>
                  </a:lnTo>
                  <a:lnTo>
                    <a:pt x="1220267" y="29260"/>
                  </a:lnTo>
                  <a:lnTo>
                    <a:pt x="1256386" y="30175"/>
                  </a:lnTo>
                  <a:lnTo>
                    <a:pt x="1256386" y="169621"/>
                  </a:lnTo>
                  <a:lnTo>
                    <a:pt x="1274445" y="169621"/>
                  </a:lnTo>
                  <a:lnTo>
                    <a:pt x="1274445" y="0"/>
                  </a:lnTo>
                  <a:lnTo>
                    <a:pt x="1311250" y="914"/>
                  </a:lnTo>
                  <a:lnTo>
                    <a:pt x="1311250" y="58978"/>
                  </a:lnTo>
                  <a:lnTo>
                    <a:pt x="1338225" y="58978"/>
                  </a:lnTo>
                  <a:lnTo>
                    <a:pt x="1338225" y="98069"/>
                  </a:lnTo>
                  <a:lnTo>
                    <a:pt x="1311250" y="98069"/>
                  </a:lnTo>
                  <a:lnTo>
                    <a:pt x="1311250" y="169621"/>
                  </a:lnTo>
                  <a:lnTo>
                    <a:pt x="1345311" y="169621"/>
                  </a:lnTo>
                  <a:lnTo>
                    <a:pt x="1345311" y="208940"/>
                  </a:lnTo>
                  <a:lnTo>
                    <a:pt x="1198779" y="208940"/>
                  </a:lnTo>
                  <a:lnTo>
                    <a:pt x="1198779" y="186994"/>
                  </a:lnTo>
                  <a:lnTo>
                    <a:pt x="1183920" y="189738"/>
                  </a:lnTo>
                  <a:cubicBezTo>
                    <a:pt x="1177824" y="190957"/>
                    <a:pt x="1170623" y="192328"/>
                    <a:pt x="1162317" y="193852"/>
                  </a:cubicBezTo>
                  <a:cubicBezTo>
                    <a:pt x="1154011" y="195376"/>
                    <a:pt x="1145667" y="196977"/>
                    <a:pt x="1137285" y="198653"/>
                  </a:cubicBezTo>
                  <a:lnTo>
                    <a:pt x="1133170" y="159105"/>
                  </a:lnTo>
                  <a:lnTo>
                    <a:pt x="1139343" y="158191"/>
                  </a:lnTo>
                  <a:cubicBezTo>
                    <a:pt x="1141629" y="157734"/>
                    <a:pt x="1144410" y="157276"/>
                    <a:pt x="1147687" y="156819"/>
                  </a:cubicBezTo>
                  <a:cubicBezTo>
                    <a:pt x="1150963" y="156362"/>
                    <a:pt x="1154735" y="155752"/>
                    <a:pt x="1159002" y="154990"/>
                  </a:cubicBezTo>
                  <a:lnTo>
                    <a:pt x="1159002" y="91211"/>
                  </a:lnTo>
                  <a:lnTo>
                    <a:pt x="1140714" y="91211"/>
                  </a:lnTo>
                  <a:lnTo>
                    <a:pt x="1140714" y="52120"/>
                  </a:lnTo>
                  <a:lnTo>
                    <a:pt x="1159002" y="52120"/>
                  </a:lnTo>
                  <a:close/>
                  <a:moveTo>
                    <a:pt x="71552" y="0"/>
                  </a:moveTo>
                  <a:lnTo>
                    <a:pt x="119558" y="0"/>
                  </a:lnTo>
                  <a:lnTo>
                    <a:pt x="123444" y="14630"/>
                  </a:lnTo>
                  <a:lnTo>
                    <a:pt x="197511" y="14630"/>
                  </a:lnTo>
                  <a:lnTo>
                    <a:pt x="197511" y="69494"/>
                  </a:lnTo>
                  <a:lnTo>
                    <a:pt x="178080" y="69494"/>
                  </a:lnTo>
                  <a:lnTo>
                    <a:pt x="178080" y="125044"/>
                  </a:lnTo>
                  <a:lnTo>
                    <a:pt x="57836" y="125044"/>
                  </a:lnTo>
                  <a:lnTo>
                    <a:pt x="57836" y="136245"/>
                  </a:lnTo>
                  <a:lnTo>
                    <a:pt x="183109" y="136245"/>
                  </a:lnTo>
                  <a:lnTo>
                    <a:pt x="183109" y="209169"/>
                  </a:lnTo>
                  <a:lnTo>
                    <a:pt x="16002" y="209169"/>
                  </a:lnTo>
                  <a:lnTo>
                    <a:pt x="16002" y="69494"/>
                  </a:lnTo>
                  <a:lnTo>
                    <a:pt x="0" y="69494"/>
                  </a:lnTo>
                  <a:lnTo>
                    <a:pt x="0" y="14630"/>
                  </a:lnTo>
                  <a:lnTo>
                    <a:pt x="75895" y="146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>
                <a:srgbClr val="000000"/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05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面-上">
            <a:extLst>
              <a:ext uri="{FF2B5EF4-FFF2-40B4-BE49-F238E27FC236}">
                <a16:creationId xmlns:a16="http://schemas.microsoft.com/office/drawing/2014/main" id="{BBDD9675-E44D-2FD1-7655-02DFEDAA9A4A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165100" dist="38100" dir="2700000" algn="tl" rotWithShape="0">
              <a:srgbClr val="E50F21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</a14:hiddenFill>
            </a:ext>
          </a:extLst>
        </p:spPr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/>
              <a:ea typeface="阿里巴巴普惠体 B"/>
              <a:cs typeface="Times New Roman" panose="02020603050405020304" pitchFamily="18" charset="0"/>
            </a:endParaRPr>
          </a:p>
        </p:txBody>
      </p:sp>
      <p:sp>
        <p:nvSpPr>
          <p:cNvPr id="8" name="页面-下">
            <a:extLst>
              <a:ext uri="{FF2B5EF4-FFF2-40B4-BE49-F238E27FC236}">
                <a16:creationId xmlns:a16="http://schemas.microsoft.com/office/drawing/2014/main" id="{69A6005E-F244-917C-FB19-D62D3C7C8C8C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165100" dist="38100" dir="2700000" algn="tl" rotWithShape="0">
              <a:srgbClr val="E50F21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0">
                      <a:srgbClr val="FF0000"/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</a14:hiddenFill>
            </a:ext>
          </a:extLst>
        </p:spPr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/>
              <a:ea typeface="阿里巴巴普惠体 B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43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3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13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tags" Target="../tags/tag7.xml"/><Relationship Id="rId16" Type="http://schemas.openxmlformats.org/officeDocument/2006/relationships/image" Target="../media/image15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microsoft.com/office/2007/relationships/hdphoto" Target="../media/hdphoto3.wdp"/><Relationship Id="rId5" Type="http://schemas.openxmlformats.org/officeDocument/2006/relationships/tags" Target="../tags/tag10.xml"/><Relationship Id="rId15" Type="http://schemas.microsoft.com/office/2007/relationships/hdphoto" Target="../media/hdphoto4.wdp"/><Relationship Id="rId10" Type="http://schemas.openxmlformats.org/officeDocument/2006/relationships/image" Target="../media/image11.png"/><Relationship Id="rId4" Type="http://schemas.openxmlformats.org/officeDocument/2006/relationships/tags" Target="../tags/tag9.xml"/><Relationship Id="rId9" Type="http://schemas.openxmlformats.org/officeDocument/2006/relationships/image" Target="../media/image10.jpe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chart" Target="../charts/chart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3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1B0F704-B9A6-2B13-32B0-2407F64A8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0000"/>
                    </a14:imgEffect>
                    <a14:imgEffect>
                      <a14:brightnessContrast bright="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249" r="23250"/>
          <a:stretch/>
        </p:blipFill>
        <p:spPr>
          <a:xfrm>
            <a:off x="0" y="0"/>
            <a:ext cx="12192000" cy="579768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F379383-64B9-0CAE-54B3-DA3A4F89F515}"/>
              </a:ext>
            </a:extLst>
          </p:cNvPr>
          <p:cNvPicPr/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03" r="12026"/>
          <a:stretch>
            <a:fillRect/>
          </a:stretch>
        </p:blipFill>
        <p:spPr>
          <a:xfrm>
            <a:off x="0" y="746760"/>
            <a:ext cx="12192000" cy="5364480"/>
          </a:xfrm>
          <a:custGeom>
            <a:avLst/>
            <a:gdLst>
              <a:gd name="connsiteX0" fmla="*/ 0 w 12192000"/>
              <a:gd name="connsiteY0" fmla="*/ 0 h 5364480"/>
              <a:gd name="connsiteX1" fmla="*/ 12192000 w 12192000"/>
              <a:gd name="connsiteY1" fmla="*/ 0 h 5364480"/>
              <a:gd name="connsiteX2" fmla="*/ 12192000 w 12192000"/>
              <a:gd name="connsiteY2" fmla="*/ 5364480 h 5364480"/>
              <a:gd name="connsiteX3" fmla="*/ 0 w 12192000"/>
              <a:gd name="connsiteY3" fmla="*/ 5364480 h 536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364480">
                <a:moveTo>
                  <a:pt x="0" y="0"/>
                </a:moveTo>
                <a:lnTo>
                  <a:pt x="12192000" y="0"/>
                </a:lnTo>
                <a:lnTo>
                  <a:pt x="12192000" y="5364480"/>
                </a:lnTo>
                <a:lnTo>
                  <a:pt x="0" y="5364480"/>
                </a:lnTo>
                <a:close/>
              </a:path>
            </a:pathLst>
          </a:custGeom>
        </p:spPr>
      </p:pic>
      <p:pic>
        <p:nvPicPr>
          <p:cNvPr id="5" name="图片 4" descr="建筑与房屋的城市空拍图&#10;&#10;描述已自动生成">
            <a:extLst>
              <a:ext uri="{FF2B5EF4-FFF2-40B4-BE49-F238E27FC236}">
                <a16:creationId xmlns:a16="http://schemas.microsoft.com/office/drawing/2014/main" id="{31E2179D-B7A8-F8CE-12FF-222FBD4FF2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82"/>
          <a:stretch/>
        </p:blipFill>
        <p:spPr>
          <a:xfrm>
            <a:off x="0" y="499872"/>
            <a:ext cx="12192000" cy="6358128"/>
          </a:xfrm>
          <a:prstGeom prst="rect">
            <a:avLst/>
          </a:prstGeom>
        </p:spPr>
      </p:pic>
      <p:pic>
        <p:nvPicPr>
          <p:cNvPr id="16" name="图片 15" descr="图片包含 游戏机, 灯光&#10;&#10;描述已自动生成">
            <a:extLst>
              <a:ext uri="{FF2B5EF4-FFF2-40B4-BE49-F238E27FC236}">
                <a16:creationId xmlns:a16="http://schemas.microsoft.com/office/drawing/2014/main" id="{55A4C90A-09A8-A293-6C38-9AA2403ADC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4E1F623-D4FA-8F98-4FAA-D0BE33EC5A24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803" r="63625"/>
          <a:stretch/>
        </p:blipFill>
        <p:spPr>
          <a:xfrm>
            <a:off x="0" y="4225558"/>
            <a:ext cx="4992914" cy="2668542"/>
          </a:xfrm>
          <a:prstGeom prst="rect">
            <a:avLst/>
          </a:prstGeom>
          <a:effectLst>
            <a:outerShdw blurRad="558800" dist="203200" dir="13500000" algn="br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2D73BA4-9869-0CA2-F646-9FC9E1167D92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803" r="63625"/>
          <a:stretch/>
        </p:blipFill>
        <p:spPr>
          <a:xfrm flipH="1">
            <a:off x="6655526" y="3846309"/>
            <a:ext cx="5617029" cy="3002111"/>
          </a:xfrm>
          <a:prstGeom prst="rect">
            <a:avLst/>
          </a:prstGeom>
          <a:effectLst>
            <a:outerShdw blurRad="558800" dist="203200" dir="13500000" algn="br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C472AE-38FB-3266-AA35-01B5797BC7CD}"/>
              </a:ext>
            </a:extLst>
          </p:cNvPr>
          <p:cNvGrpSpPr/>
          <p:nvPr/>
        </p:nvGrpSpPr>
        <p:grpSpPr>
          <a:xfrm>
            <a:off x="3202900" y="2027297"/>
            <a:ext cx="5786201" cy="1494171"/>
            <a:chOff x="5281245" y="2027297"/>
            <a:chExt cx="5786201" cy="1494171"/>
          </a:xfrm>
        </p:grpSpPr>
        <p:sp>
          <p:nvSpPr>
            <p:cNvPr id="17" name="文本占位符 18">
              <a:extLst>
                <a:ext uri="{FF2B5EF4-FFF2-40B4-BE49-F238E27FC236}">
                  <a16:creationId xmlns:a16="http://schemas.microsoft.com/office/drawing/2014/main" id="{9ED3C996-6987-F92D-B783-C165E5CC730C}"/>
                </a:ext>
              </a:extLst>
            </p:cNvPr>
            <p:cNvSpPr txBox="1">
              <a:spLocks/>
            </p:cNvSpPr>
            <p:nvPr/>
          </p:nvSpPr>
          <p:spPr>
            <a:xfrm>
              <a:off x="5281245" y="3123713"/>
              <a:ext cx="5786201" cy="39775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lnSpc>
                  <a:spcPct val="130000"/>
                </a:lnSpc>
                <a:buNone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  <a:alpha val="47000"/>
                    </a:schemeClr>
                  </a:solidFill>
                </a:rPr>
                <a:t>COURSE REPORT OF BEIJING NORMAL UNIVERSITY</a:t>
              </a:r>
              <a:endParaRPr lang="zh-CN" altLang="en-US" sz="1200" b="1" spc="100" dirty="0">
                <a:solidFill>
                  <a:schemeClr val="tx1">
                    <a:lumMod val="75000"/>
                    <a:lumOff val="25000"/>
                    <a:alpha val="47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7A757ED-B766-17C8-D1C7-082607C99E0E}"/>
                </a:ext>
              </a:extLst>
            </p:cNvPr>
            <p:cNvSpPr txBox="1"/>
            <p:nvPr/>
          </p:nvSpPr>
          <p:spPr>
            <a:xfrm>
              <a:off x="5281245" y="2027297"/>
              <a:ext cx="5786200" cy="115724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7520" b="1" dirty="0">
                  <a:gradFill>
                    <a:gsLst>
                      <a:gs pos="96000">
                        <a:schemeClr val="accent3"/>
                      </a:gs>
                      <a:gs pos="0">
                        <a:schemeClr val="accent1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毕业答辩模板</a:t>
              </a:r>
            </a:p>
          </p:txBody>
        </p:sp>
      </p:grpSp>
      <p:pic>
        <p:nvPicPr>
          <p:cNvPr id="23" name="图片 22" descr="徽标&#10;&#10;低可信度描述已自动生成">
            <a:extLst>
              <a:ext uri="{FF2B5EF4-FFF2-40B4-BE49-F238E27FC236}">
                <a16:creationId xmlns:a16="http://schemas.microsoft.com/office/drawing/2014/main" id="{40545B6F-B8F3-D5C9-AE3C-E03413FC500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258" y="1428750"/>
            <a:ext cx="2149484" cy="48975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2512BA-90B1-DC68-6F86-6346F8939737}"/>
              </a:ext>
            </a:extLst>
          </p:cNvPr>
          <p:cNvGrpSpPr/>
          <p:nvPr/>
        </p:nvGrpSpPr>
        <p:grpSpPr>
          <a:xfrm>
            <a:off x="3543394" y="3752628"/>
            <a:ext cx="2377253" cy="380011"/>
            <a:chOff x="3133650" y="5894664"/>
            <a:chExt cx="2377253" cy="380011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9A60242F-2FEC-EF3C-C982-11A29601945B}"/>
                </a:ext>
              </a:extLst>
            </p:cNvPr>
            <p:cNvSpPr/>
            <p:nvPr/>
          </p:nvSpPr>
          <p:spPr>
            <a:xfrm>
              <a:off x="3133650" y="5894664"/>
              <a:ext cx="2377253" cy="38001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rgbClr val="C00000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63500">
                <a:schemeClr val="bg1">
                  <a:alpha val="6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path path="circle">
                    <a:fillToRect l="100000" t="100000"/>
                  </a:path>
                </a:gra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CA39446-E2C4-DC56-DC4D-EE182A38E621}"/>
                </a:ext>
              </a:extLst>
            </p:cNvPr>
            <p:cNvSpPr txBox="1"/>
            <p:nvPr/>
          </p:nvSpPr>
          <p:spPr>
            <a:xfrm>
              <a:off x="3695502" y="5950777"/>
              <a:ext cx="1253548" cy="2519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effectLst/>
                  <a:latin typeface="+mn-ea"/>
                  <a:cs typeface="Arial" panose="020B0604020202020204" pitchFamily="34" charset="0"/>
                </a:rPr>
                <a:t>答辩人：</a:t>
              </a:r>
              <a:r>
                <a:rPr lang="en-US" altLang="zh-CN" sz="1600" b="1" dirty="0">
                  <a:solidFill>
                    <a:schemeClr val="bg1"/>
                  </a:solidFill>
                  <a:effectLst/>
                  <a:latin typeface="+mn-ea"/>
                  <a:cs typeface="Arial" panose="020B0604020202020204" pitchFamily="34" charset="0"/>
                </a:rPr>
                <a:t>XXX</a:t>
              </a:r>
              <a:endParaRPr lang="zh-CN" altLang="en-US" sz="1600" b="1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3E1A6E6-F278-8569-389A-8CA22BE9D19D}"/>
              </a:ext>
            </a:extLst>
          </p:cNvPr>
          <p:cNvGrpSpPr/>
          <p:nvPr/>
        </p:nvGrpSpPr>
        <p:grpSpPr>
          <a:xfrm>
            <a:off x="6278127" y="3752628"/>
            <a:ext cx="2377253" cy="380011"/>
            <a:chOff x="3133650" y="5894664"/>
            <a:chExt cx="2377253" cy="380011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E7A6690-DD27-B8B1-A232-3E88F869B126}"/>
                </a:ext>
              </a:extLst>
            </p:cNvPr>
            <p:cNvSpPr/>
            <p:nvPr/>
          </p:nvSpPr>
          <p:spPr>
            <a:xfrm>
              <a:off x="3133650" y="5894664"/>
              <a:ext cx="2377253" cy="38001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rgbClr val="C00000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63500">
                <a:schemeClr val="bg1">
                  <a:alpha val="6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path path="circle">
                    <a:fillToRect l="100000" t="100000"/>
                  </a:path>
                </a:gra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2EFCB4-6591-BF2D-8664-4B8E2F6BA685}"/>
                </a:ext>
              </a:extLst>
            </p:cNvPr>
            <p:cNvSpPr txBox="1"/>
            <p:nvPr/>
          </p:nvSpPr>
          <p:spPr>
            <a:xfrm>
              <a:off x="3473486" y="5950777"/>
              <a:ext cx="1697581" cy="2515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导师：</a:t>
              </a:r>
              <a:r>
                <a:rPr lang="en-US" altLang="zh-CN" sz="16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XXX</a:t>
              </a:r>
              <a:r>
                <a:rPr lang="zh-CN" altLang="en-US" sz="16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研究员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98C1F54-385E-CE55-BBBD-EB748F10DF07}"/>
              </a:ext>
            </a:extLst>
          </p:cNvPr>
          <p:cNvGrpSpPr/>
          <p:nvPr/>
        </p:nvGrpSpPr>
        <p:grpSpPr>
          <a:xfrm flipH="1">
            <a:off x="9608574" y="561231"/>
            <a:ext cx="1794874" cy="4769349"/>
            <a:chOff x="693156" y="-667025"/>
            <a:chExt cx="2444824" cy="6496405"/>
          </a:xfrm>
          <a:effectLst/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04BA289-AE58-D2D8-F5AF-E3A75AA3C022}"/>
                </a:ext>
              </a:extLst>
            </p:cNvPr>
            <p:cNvSpPr/>
            <p:nvPr/>
          </p:nvSpPr>
          <p:spPr>
            <a:xfrm>
              <a:off x="1487137" y="1715158"/>
              <a:ext cx="638078" cy="4114222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211ECDB-5274-B1E4-1C46-6BC23FA5C8A0}"/>
                </a:ext>
              </a:extLst>
            </p:cNvPr>
            <p:cNvSpPr/>
            <p:nvPr/>
          </p:nvSpPr>
          <p:spPr>
            <a:xfrm flipH="1">
              <a:off x="693156" y="-667025"/>
              <a:ext cx="719499" cy="5943042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068FF301-B258-626D-2619-4EBCE1889E8E}"/>
                </a:ext>
              </a:extLst>
            </p:cNvPr>
            <p:cNvSpPr/>
            <p:nvPr/>
          </p:nvSpPr>
          <p:spPr>
            <a:xfrm flipH="1">
              <a:off x="2865056" y="3270380"/>
              <a:ext cx="272924" cy="1990128"/>
            </a:xfrm>
            <a:custGeom>
              <a:avLst/>
              <a:gdLst>
                <a:gd name="connsiteX0" fmla="*/ 526760 w 526760"/>
                <a:gd name="connsiteY0" fmla="*/ 0 h 2404370"/>
                <a:gd name="connsiteX1" fmla="*/ 0 w 526760"/>
                <a:gd name="connsiteY1" fmla="*/ 101761 h 2404370"/>
                <a:gd name="connsiteX2" fmla="*/ 0 w 526760"/>
                <a:gd name="connsiteY2" fmla="*/ 2404370 h 2404370"/>
                <a:gd name="connsiteX3" fmla="*/ 526760 w 526760"/>
                <a:gd name="connsiteY3" fmla="*/ 2404370 h 240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760" h="2404370">
                  <a:moveTo>
                    <a:pt x="526760" y="0"/>
                  </a:moveTo>
                  <a:lnTo>
                    <a:pt x="0" y="101761"/>
                  </a:lnTo>
                  <a:lnTo>
                    <a:pt x="0" y="2404370"/>
                  </a:lnTo>
                  <a:lnTo>
                    <a:pt x="526760" y="24043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90580B9C-387C-DECD-DBF6-1759B0172E4C}"/>
                </a:ext>
              </a:extLst>
            </p:cNvPr>
            <p:cNvSpPr/>
            <p:nvPr/>
          </p:nvSpPr>
          <p:spPr>
            <a:xfrm>
              <a:off x="1912115" y="433547"/>
              <a:ext cx="818155" cy="4733964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E7B34E1-ADE7-D6AB-93D9-59A596BC277A}"/>
              </a:ext>
            </a:extLst>
          </p:cNvPr>
          <p:cNvGrpSpPr/>
          <p:nvPr/>
        </p:nvGrpSpPr>
        <p:grpSpPr>
          <a:xfrm>
            <a:off x="784295" y="746760"/>
            <a:ext cx="1794874" cy="4769349"/>
            <a:chOff x="693156" y="-667025"/>
            <a:chExt cx="2444824" cy="6496405"/>
          </a:xfrm>
          <a:effectLst/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C3E1E58-B50A-6189-6915-7067328207DC}"/>
                </a:ext>
              </a:extLst>
            </p:cNvPr>
            <p:cNvSpPr/>
            <p:nvPr/>
          </p:nvSpPr>
          <p:spPr>
            <a:xfrm>
              <a:off x="1487137" y="1715158"/>
              <a:ext cx="638078" cy="4114222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D66C495-E49E-CC56-B12F-E6D2B12EE186}"/>
                </a:ext>
              </a:extLst>
            </p:cNvPr>
            <p:cNvSpPr/>
            <p:nvPr/>
          </p:nvSpPr>
          <p:spPr>
            <a:xfrm flipH="1">
              <a:off x="693156" y="-667025"/>
              <a:ext cx="719499" cy="5943042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356E7AC-CE55-8239-2F01-A6059452F277}"/>
                </a:ext>
              </a:extLst>
            </p:cNvPr>
            <p:cNvSpPr/>
            <p:nvPr/>
          </p:nvSpPr>
          <p:spPr>
            <a:xfrm flipH="1">
              <a:off x="2865056" y="3270380"/>
              <a:ext cx="272924" cy="1990128"/>
            </a:xfrm>
            <a:custGeom>
              <a:avLst/>
              <a:gdLst>
                <a:gd name="connsiteX0" fmla="*/ 526760 w 526760"/>
                <a:gd name="connsiteY0" fmla="*/ 0 h 2404370"/>
                <a:gd name="connsiteX1" fmla="*/ 0 w 526760"/>
                <a:gd name="connsiteY1" fmla="*/ 101761 h 2404370"/>
                <a:gd name="connsiteX2" fmla="*/ 0 w 526760"/>
                <a:gd name="connsiteY2" fmla="*/ 2404370 h 2404370"/>
                <a:gd name="connsiteX3" fmla="*/ 526760 w 526760"/>
                <a:gd name="connsiteY3" fmla="*/ 2404370 h 240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760" h="2404370">
                  <a:moveTo>
                    <a:pt x="526760" y="0"/>
                  </a:moveTo>
                  <a:lnTo>
                    <a:pt x="0" y="101761"/>
                  </a:lnTo>
                  <a:lnTo>
                    <a:pt x="0" y="2404370"/>
                  </a:lnTo>
                  <a:lnTo>
                    <a:pt x="526760" y="24043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0CBAF44-865E-830C-1D86-E3BE7D9F3518}"/>
                </a:ext>
              </a:extLst>
            </p:cNvPr>
            <p:cNvSpPr/>
            <p:nvPr/>
          </p:nvSpPr>
          <p:spPr>
            <a:xfrm>
              <a:off x="1912115" y="433547"/>
              <a:ext cx="818155" cy="4733964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6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DD16A3-69B3-D998-C87D-FF9ABB786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三项图文页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F69728D-C4AF-F563-20C2-9D86A5045928}"/>
              </a:ext>
            </a:extLst>
          </p:cNvPr>
          <p:cNvSpPr/>
          <p:nvPr/>
        </p:nvSpPr>
        <p:spPr>
          <a:xfrm>
            <a:off x="3274780" y="1466965"/>
            <a:ext cx="8388350" cy="1488467"/>
          </a:xfrm>
          <a:prstGeom prst="roundRect">
            <a:avLst>
              <a:gd name="adj" fmla="val 1899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DC361E8-5B39-3AC3-AB08-097D84EC392E}"/>
              </a:ext>
            </a:extLst>
          </p:cNvPr>
          <p:cNvSpPr/>
          <p:nvPr/>
        </p:nvSpPr>
        <p:spPr>
          <a:xfrm>
            <a:off x="3274780" y="3149738"/>
            <a:ext cx="8388350" cy="1488467"/>
          </a:xfrm>
          <a:prstGeom prst="roundRect">
            <a:avLst>
              <a:gd name="adj" fmla="val 1899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D702CEA-63AB-9D71-4C3E-F19CA7C0AB0A}"/>
              </a:ext>
            </a:extLst>
          </p:cNvPr>
          <p:cNvSpPr/>
          <p:nvPr/>
        </p:nvSpPr>
        <p:spPr>
          <a:xfrm>
            <a:off x="3274780" y="4847191"/>
            <a:ext cx="8388350" cy="1488467"/>
          </a:xfrm>
          <a:prstGeom prst="roundRect">
            <a:avLst>
              <a:gd name="adj" fmla="val 1899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3B5B44B-A3BA-81F2-031D-3F295D4857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350357" y="1367498"/>
            <a:ext cx="2104293" cy="279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88900" dist="63500" dir="5400000" algn="t" rotWithShape="0">
              <a:schemeClr val="tx2">
                <a:lumMod val="90000"/>
                <a:lumOff val="1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>
              <a:defRPr/>
            </a:pPr>
            <a:r>
              <a:rPr lang="zh-CN" altLang="en-US" sz="1400" kern="100" dirty="0">
                <a:solidFill>
                  <a:srgbClr val="FFFFFF"/>
                </a:solidFill>
                <a:latin typeface="+mj-ea"/>
                <a:ea typeface="+mj-ea"/>
              </a:rPr>
              <a:t>请在此处添加标题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F8DDD24-681A-4B15-18A4-B4443B17AF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50357" y="3044719"/>
            <a:ext cx="2104293" cy="279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88900" dist="63500" dir="5400000" algn="t" rotWithShape="0">
              <a:schemeClr val="tx2">
                <a:lumMod val="90000"/>
                <a:lumOff val="1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>
              <a:defRPr/>
            </a:pPr>
            <a:r>
              <a:rPr lang="zh-CN" altLang="en-US" sz="1400" kern="100" dirty="0">
                <a:solidFill>
                  <a:srgbClr val="FFFFFF"/>
                </a:solidFill>
                <a:latin typeface="+mj-ea"/>
                <a:ea typeface="+mj-ea"/>
              </a:rPr>
              <a:t>请在此处添加标题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CED6515-4AEE-547B-EF1F-6F96584B53C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50357" y="4743098"/>
            <a:ext cx="2104293" cy="279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88900" dist="63500" dir="5400000" algn="t" rotWithShape="0">
              <a:schemeClr val="tx2">
                <a:lumMod val="90000"/>
                <a:lumOff val="1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>
              <a:defRPr/>
            </a:pPr>
            <a:r>
              <a:rPr lang="zh-CN" altLang="en-US" sz="1400" kern="100" dirty="0">
                <a:solidFill>
                  <a:srgbClr val="FFFFFF"/>
                </a:solidFill>
                <a:latin typeface="+mj-ea"/>
                <a:ea typeface="+mj-ea"/>
              </a:rPr>
              <a:t>请在此处添加标题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6E8CBD6-6D5F-C55A-F80E-96E13A19C93D}"/>
              </a:ext>
            </a:extLst>
          </p:cNvPr>
          <p:cNvGrpSpPr/>
          <p:nvPr/>
        </p:nvGrpSpPr>
        <p:grpSpPr>
          <a:xfrm>
            <a:off x="306569" y="1286002"/>
            <a:ext cx="3301570" cy="5015973"/>
            <a:chOff x="8887608" y="1600548"/>
            <a:chExt cx="3561103" cy="5410274"/>
          </a:xfrm>
          <a:effectLst>
            <a:outerShdw blurRad="152400" dist="38100" dir="18900000" algn="bl" rotWithShape="0">
              <a:schemeClr val="tx2">
                <a:lumMod val="90000"/>
                <a:lumOff val="10000"/>
                <a:alpha val="40000"/>
              </a:schemeClr>
            </a:outerShdw>
          </a:effectLst>
          <a:scene3d>
            <a:camera prst="perspectiveRight">
              <a:rot lat="0" lon="20099996" rev="0"/>
            </a:camera>
            <a:lightRig rig="threePt" dir="t"/>
          </a:scene3d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72A2D1A-5CCC-4FC1-77C3-364935E7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87608" y="1600548"/>
              <a:ext cx="3561103" cy="2667696"/>
            </a:xfrm>
            <a:prstGeom prst="roundRect">
              <a:avLst>
                <a:gd name="adj" fmla="val 4016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15900" dist="139700" dir="5400000" sx="96000" sy="96000" algn="ctr" rotWithShape="0">
                <a:schemeClr val="accent1">
                  <a:lumMod val="50000"/>
                  <a:alpha val="50000"/>
                </a:schemeClr>
              </a:outerShdw>
            </a:effectLst>
            <a:sp3d prstMaterial="matte"/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34CD90E-E479-394F-402A-BEA75FB1A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87608" y="4343126"/>
              <a:ext cx="3561103" cy="2667696"/>
            </a:xfrm>
            <a:prstGeom prst="roundRect">
              <a:avLst>
                <a:gd name="adj" fmla="val 4016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15900" dist="139700" dir="5400000" sx="96000" sy="96000" algn="ctr" rotWithShape="0">
                <a:schemeClr val="accent1">
                  <a:lumMod val="50000"/>
                  <a:alpha val="50000"/>
                </a:schemeClr>
              </a:outerShdw>
            </a:effectLst>
            <a:sp3d prstMaterial="matte"/>
          </p:spPr>
        </p:pic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04B7EC80-1040-DB82-984D-90B5E3B597E2}"/>
              </a:ext>
            </a:extLst>
          </p:cNvPr>
          <p:cNvSpPr txBox="1"/>
          <p:nvPr/>
        </p:nvSpPr>
        <p:spPr>
          <a:xfrm>
            <a:off x="3495208" y="1663879"/>
            <a:ext cx="7985592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学校创建于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1956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年，时为国家城市建设部在全国兴建的十所土建类学校之一。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65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年来，学校与齐鲁大地的厚重文化同脉，与铿锵前行的共和国脚步同频，始终坚持党的领导，坚持社会主义办学方向，凝练特色、培植优势，践行“厚德博学、筑基建业”的校训，形成了“勤奋、严谨、团结、创新”的校风和“以人为本、自强不息、经世致用、造福桑梓”的办学理念，已发展成为一所以工为主、以土木建筑学科为特色，工理管文法艺多学科交叉渗透、协调发展的应用研究型大学。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5BC6F65-20BE-7A36-142E-4838DB1F11D6}"/>
              </a:ext>
            </a:extLst>
          </p:cNvPr>
          <p:cNvSpPr txBox="1"/>
          <p:nvPr/>
        </p:nvSpPr>
        <p:spPr>
          <a:xfrm>
            <a:off x="3495208" y="3346364"/>
            <a:ext cx="7985592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学校创建于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1956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年，时为国家城市建设部在全国兴建的十所土建类学校之一。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65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年来，学校与齐鲁大地的厚重文化同脉，与铿锵前行的共和国脚步同频，始终坚持党的领导，坚持社会主义办学方向，凝练特色、培植优势，践行“厚德博学、筑基建业”的校训，形成了“勤奋、严谨、团结、创新”的校风和“以人为本、自强不息、经世致用、造福桑梓”的办学理念，已发展成为一所以工为主、以土木建筑学科为特色，工理管文法艺多学科交叉渗透、协调发展的应用研究型大学。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42355002-1771-0212-4A99-2F2AF8B8FD40}"/>
              </a:ext>
            </a:extLst>
          </p:cNvPr>
          <p:cNvSpPr txBox="1"/>
          <p:nvPr/>
        </p:nvSpPr>
        <p:spPr>
          <a:xfrm>
            <a:off x="3495208" y="5232072"/>
            <a:ext cx="798559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51PPT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模板网，幻灯片演示模板及素材免费下载！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51PPT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模板网 官网唯一网址：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www.51pptmoban.com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5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0744E5-4663-F532-F18E-119B9C006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五项图文页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1E6DFD9-B8AD-1EA1-7477-ACCE93594934}"/>
              </a:ext>
            </a:extLst>
          </p:cNvPr>
          <p:cNvSpPr/>
          <p:nvPr/>
        </p:nvSpPr>
        <p:spPr>
          <a:xfrm>
            <a:off x="796290" y="1696854"/>
            <a:ext cx="1973580" cy="1973580"/>
          </a:xfrm>
          <a:prstGeom prst="roundRect">
            <a:avLst>
              <a:gd name="adj" fmla="val 2767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建筑的摆设布局&#10;&#10;低可信度描述已自动生成">
            <a:extLst>
              <a:ext uri="{FF2B5EF4-FFF2-40B4-BE49-F238E27FC236}">
                <a16:creationId xmlns:a16="http://schemas.microsoft.com/office/drawing/2014/main" id="{1A76DEBB-0D4F-AC88-2C14-03CB5556029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290" y="3853314"/>
            <a:ext cx="1973580" cy="1973580"/>
          </a:xfrm>
          <a:prstGeom prst="roundRect">
            <a:avLst>
              <a:gd name="adj" fmla="val 3282"/>
            </a:avLst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CCCDB3-5DE8-AE10-2AC2-7769F31D6168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2750" y="1696854"/>
            <a:ext cx="1973580" cy="1973580"/>
          </a:xfrm>
          <a:prstGeom prst="roundRect">
            <a:avLst>
              <a:gd name="adj" fmla="val 3282"/>
            </a:avLst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AFF10445-EC15-25E9-846B-1513CBC43FC4}"/>
              </a:ext>
            </a:extLst>
          </p:cNvPr>
          <p:cNvSpPr/>
          <p:nvPr/>
        </p:nvSpPr>
        <p:spPr>
          <a:xfrm>
            <a:off x="2952750" y="3853314"/>
            <a:ext cx="1973580" cy="1973580"/>
          </a:xfrm>
          <a:prstGeom prst="roundRect">
            <a:avLst>
              <a:gd name="adj" fmla="val 2767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1F76C65-B536-52D5-2FD2-D65B82D5766A}"/>
              </a:ext>
            </a:extLst>
          </p:cNvPr>
          <p:cNvSpPr/>
          <p:nvPr/>
        </p:nvSpPr>
        <p:spPr>
          <a:xfrm>
            <a:off x="5109210" y="1696854"/>
            <a:ext cx="1973580" cy="1973580"/>
          </a:xfrm>
          <a:prstGeom prst="roundRect">
            <a:avLst>
              <a:gd name="adj" fmla="val 2767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4B5A1AB-2FC8-E7EA-84A6-B259CFE102B5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9210" y="3853314"/>
            <a:ext cx="1973580" cy="1973580"/>
          </a:xfrm>
          <a:prstGeom prst="roundRect">
            <a:avLst>
              <a:gd name="adj" fmla="val 3282"/>
            </a:avLst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626227F-8400-934F-E52C-E1C403DA0C4D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670" y="1696854"/>
            <a:ext cx="1973580" cy="1973580"/>
          </a:xfrm>
          <a:prstGeom prst="roundRect">
            <a:avLst>
              <a:gd name="adj" fmla="val 3282"/>
            </a:avLst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E387F6D-E633-AB5A-5378-20B9398E58EC}"/>
              </a:ext>
            </a:extLst>
          </p:cNvPr>
          <p:cNvSpPr/>
          <p:nvPr/>
        </p:nvSpPr>
        <p:spPr>
          <a:xfrm>
            <a:off x="7265670" y="3853314"/>
            <a:ext cx="1973580" cy="1973580"/>
          </a:xfrm>
          <a:prstGeom prst="roundRect">
            <a:avLst>
              <a:gd name="adj" fmla="val 2767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323F484-2115-9DE5-204F-2F28FC1C576D}"/>
              </a:ext>
            </a:extLst>
          </p:cNvPr>
          <p:cNvSpPr/>
          <p:nvPr/>
        </p:nvSpPr>
        <p:spPr>
          <a:xfrm>
            <a:off x="9422130" y="1696854"/>
            <a:ext cx="1973580" cy="1973580"/>
          </a:xfrm>
          <a:prstGeom prst="roundRect">
            <a:avLst>
              <a:gd name="adj" fmla="val 2767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BDA02D0-D5CF-A75D-B814-24364944F663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130" y="3853314"/>
            <a:ext cx="1973580" cy="1973580"/>
          </a:xfrm>
          <a:prstGeom prst="roundRect">
            <a:avLst>
              <a:gd name="adj" fmla="val 3282"/>
            </a:avLst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D4AF0B0-1B32-FA5F-ED95-5150D1E7E6FD}"/>
              </a:ext>
            </a:extLst>
          </p:cNvPr>
          <p:cNvSpPr/>
          <p:nvPr/>
        </p:nvSpPr>
        <p:spPr>
          <a:xfrm>
            <a:off x="938172" y="1949170"/>
            <a:ext cx="1689812" cy="270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请在此处添加标题</a:t>
            </a:r>
          </a:p>
        </p:txBody>
      </p:sp>
      <p:sp>
        <p:nvSpPr>
          <p:cNvPr id="14" name="文本框 3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842F731D-D1C0-6A9B-B508-11A484838B6F}"/>
              </a:ext>
            </a:extLst>
          </p:cNvPr>
          <p:cNvSpPr txBox="1"/>
          <p:nvPr/>
        </p:nvSpPr>
        <p:spPr>
          <a:xfrm>
            <a:off x="979171" y="2608146"/>
            <a:ext cx="1607820" cy="8129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 hangingPunct="0">
              <a:lnSpc>
                <a:spcPct val="130000"/>
              </a:lnSpc>
              <a:defRPr sz="1600">
                <a:latin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+mn-ea"/>
                <a:sym typeface="汉仪文黑-55W" panose="00020600040101010101" pitchFamily="18" charset="-122"/>
              </a:rPr>
              <a:t>学校占地</a:t>
            </a:r>
            <a:r>
              <a:rPr lang="en-US" altLang="zh-CN" sz="1400" dirty="0">
                <a:latin typeface="+mn-ea"/>
                <a:sym typeface="汉仪文黑-55W" panose="00020600040101010101" pitchFamily="18" charset="-122"/>
              </a:rPr>
              <a:t>2400</a:t>
            </a:r>
            <a:r>
              <a:rPr lang="zh-CN" altLang="en-US" sz="1400" dirty="0">
                <a:latin typeface="+mn-ea"/>
                <a:sym typeface="汉仪文黑-55W" panose="00020600040101010101" pitchFamily="18" charset="-122"/>
              </a:rPr>
              <a:t>余亩，校舍面积</a:t>
            </a:r>
            <a:r>
              <a:rPr lang="en-US" altLang="zh-CN" sz="1400" dirty="0">
                <a:latin typeface="+mn-ea"/>
                <a:sym typeface="汉仪文黑-55W" panose="00020600040101010101" pitchFamily="18" charset="-122"/>
              </a:rPr>
              <a:t>70</a:t>
            </a:r>
            <a:r>
              <a:rPr lang="zh-CN" altLang="en-US" sz="1400" dirty="0">
                <a:latin typeface="+mn-ea"/>
                <a:sym typeface="汉仪文黑-55W" panose="00020600040101010101" pitchFamily="18" charset="-122"/>
              </a:rPr>
              <a:t>余万平方米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8CD7BA4-1BDD-5B8F-00E7-C1E5B564733E}"/>
              </a:ext>
            </a:extLst>
          </p:cNvPr>
          <p:cNvCxnSpPr>
            <a:cxnSpLocks/>
          </p:cNvCxnSpPr>
          <p:nvPr/>
        </p:nvCxnSpPr>
        <p:spPr>
          <a:xfrm>
            <a:off x="953277" y="2438030"/>
            <a:ext cx="168246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3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F31A5311-2E59-A0B8-8548-E396A4E7DCAB}"/>
              </a:ext>
            </a:extLst>
          </p:cNvPr>
          <p:cNvSpPr txBox="1"/>
          <p:nvPr/>
        </p:nvSpPr>
        <p:spPr>
          <a:xfrm>
            <a:off x="5292090" y="2137148"/>
            <a:ext cx="1607820" cy="10929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 hangingPunct="0">
              <a:lnSpc>
                <a:spcPct val="130000"/>
              </a:lnSpc>
              <a:defRPr sz="1400">
                <a:latin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拥有国家级特色专业、教育部地方高校本科专业综合改革试点专业</a:t>
            </a:r>
            <a:r>
              <a:rPr lang="en-US" altLang="zh-CN" dirty="0">
                <a:latin typeface="+mn-ea"/>
                <a:sym typeface="汉仪文黑-55W" panose="00020600040101010101" pitchFamily="18" charset="-122"/>
              </a:rPr>
              <a:t>5</a:t>
            </a:r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个</a:t>
            </a:r>
          </a:p>
        </p:txBody>
      </p:sp>
      <p:sp>
        <p:nvSpPr>
          <p:cNvPr id="17" name="文本框 3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0DA56782-2887-D789-5C4F-AF9B52BA39AA}"/>
              </a:ext>
            </a:extLst>
          </p:cNvPr>
          <p:cNvSpPr txBox="1"/>
          <p:nvPr/>
        </p:nvSpPr>
        <p:spPr>
          <a:xfrm>
            <a:off x="9605010" y="1949170"/>
            <a:ext cx="1607820" cy="13731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 hangingPunct="0">
              <a:lnSpc>
                <a:spcPct val="130000"/>
              </a:lnSpc>
              <a:defRPr sz="1400">
                <a:latin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拥有国家级精品资源共享课程、双语示范课程、教育部马工程重点教材“精彩一课”</a:t>
            </a:r>
            <a:r>
              <a:rPr lang="en-US" altLang="zh-CN" dirty="0">
                <a:latin typeface="+mn-ea"/>
                <a:sym typeface="汉仪文黑-55W" panose="00020600040101010101" pitchFamily="18" charset="-122"/>
              </a:rPr>
              <a:t>5</a:t>
            </a:r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门</a:t>
            </a:r>
          </a:p>
        </p:txBody>
      </p:sp>
      <p:sp>
        <p:nvSpPr>
          <p:cNvPr id="18" name="文本框 3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88269E8E-A7DF-B87A-4032-53FCC6EDE7A3}"/>
              </a:ext>
            </a:extLst>
          </p:cNvPr>
          <p:cNvSpPr txBox="1"/>
          <p:nvPr/>
        </p:nvSpPr>
        <p:spPr>
          <a:xfrm>
            <a:off x="3135630" y="4013532"/>
            <a:ext cx="1607820" cy="16531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 hangingPunct="0">
              <a:lnSpc>
                <a:spcPct val="130000"/>
              </a:lnSpc>
              <a:defRPr sz="1400">
                <a:latin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设有</a:t>
            </a:r>
            <a:r>
              <a:rPr lang="en-US" altLang="zh-CN" dirty="0">
                <a:latin typeface="+mn-ea"/>
                <a:sym typeface="汉仪文黑-55W" panose="00020600040101010101" pitchFamily="18" charset="-122"/>
              </a:rPr>
              <a:t>20</a:t>
            </a:r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个学院（部），</a:t>
            </a:r>
            <a:r>
              <a:rPr lang="en-US" altLang="zh-CN" dirty="0">
                <a:latin typeface="+mn-ea"/>
                <a:sym typeface="汉仪文黑-55W" panose="00020600040101010101" pitchFamily="18" charset="-122"/>
              </a:rPr>
              <a:t>61</a:t>
            </a:r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个本科专业，面向全国</a:t>
            </a:r>
            <a:r>
              <a:rPr lang="en-US" altLang="zh-CN" dirty="0">
                <a:latin typeface="+mn-ea"/>
                <a:sym typeface="汉仪文黑-55W" panose="00020600040101010101" pitchFamily="18" charset="-122"/>
              </a:rPr>
              <a:t>30</a:t>
            </a:r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个省（市、自治区）招生，全日制在校生</a:t>
            </a:r>
            <a:r>
              <a:rPr lang="en-US" altLang="zh-CN" dirty="0">
                <a:latin typeface="+mn-ea"/>
                <a:sym typeface="汉仪文黑-55W" panose="00020600040101010101" pitchFamily="18" charset="-122"/>
              </a:rPr>
              <a:t>2.7</a:t>
            </a:r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万余人</a:t>
            </a:r>
          </a:p>
        </p:txBody>
      </p:sp>
      <p:sp>
        <p:nvSpPr>
          <p:cNvPr id="19" name="文本框 3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85CB491B-03FB-9F06-1C8F-104402DC4D4E}"/>
              </a:ext>
            </a:extLst>
          </p:cNvPr>
          <p:cNvSpPr txBox="1"/>
          <p:nvPr/>
        </p:nvSpPr>
        <p:spPr>
          <a:xfrm>
            <a:off x="7448550" y="4293608"/>
            <a:ext cx="1607820" cy="10929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 hangingPunct="0">
              <a:lnSpc>
                <a:spcPct val="130000"/>
              </a:lnSpc>
              <a:defRPr sz="1400">
                <a:latin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国家级一流专业</a:t>
            </a:r>
            <a:r>
              <a:rPr lang="en-US" altLang="zh-CN" dirty="0">
                <a:latin typeface="+mn-ea"/>
                <a:sym typeface="汉仪文黑-55W" panose="00020600040101010101" pitchFamily="18" charset="-122"/>
              </a:rPr>
              <a:t>10</a:t>
            </a:r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个，</a:t>
            </a:r>
            <a:r>
              <a:rPr lang="en-US" altLang="zh-CN" dirty="0">
                <a:latin typeface="+mn-ea"/>
                <a:sym typeface="汉仪文黑-55W" panose="00020600040101010101" pitchFamily="18" charset="-122"/>
              </a:rPr>
              <a:t>7</a:t>
            </a:r>
            <a:r>
              <a:rPr lang="zh-CN" altLang="en-US" dirty="0">
                <a:latin typeface="+mn-ea"/>
                <a:sym typeface="汉仪文黑-55W" panose="00020600040101010101" pitchFamily="18" charset="-122"/>
              </a:rPr>
              <a:t>个土木建筑类专业通过国家专业认证（评估）</a:t>
            </a:r>
          </a:p>
        </p:txBody>
      </p:sp>
    </p:spTree>
    <p:extLst>
      <p:ext uri="{BB962C8B-B14F-4D97-AF65-F5344CB8AC3E}">
        <p14:creationId xmlns:p14="http://schemas.microsoft.com/office/powerpoint/2010/main" val="252037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938DA3-7D39-F420-672A-C79EA1E2E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二项图文页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5095257-64F1-0331-D817-D8213E1C9DB5}"/>
              </a:ext>
            </a:extLst>
          </p:cNvPr>
          <p:cNvGrpSpPr/>
          <p:nvPr/>
        </p:nvGrpSpPr>
        <p:grpSpPr>
          <a:xfrm>
            <a:off x="4278638" y="1509916"/>
            <a:ext cx="3634725" cy="4672393"/>
            <a:chOff x="4475236" y="1509916"/>
            <a:chExt cx="3634725" cy="467239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6797067-FFAB-9E21-EC45-9CD29C407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5236" y="3874629"/>
              <a:ext cx="3634724" cy="2307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A3D567A-75DF-B3FF-B99F-D976F8D6B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5236" y="1509916"/>
              <a:ext cx="3634725" cy="21011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9D5B1D6-9E88-9840-960E-BE38E58568F4}"/>
              </a:ext>
            </a:extLst>
          </p:cNvPr>
          <p:cNvGrpSpPr/>
          <p:nvPr/>
        </p:nvGrpSpPr>
        <p:grpSpPr>
          <a:xfrm>
            <a:off x="547432" y="1574866"/>
            <a:ext cx="3534608" cy="4720779"/>
            <a:chOff x="547432" y="1574866"/>
            <a:chExt cx="3534608" cy="4720779"/>
          </a:xfrm>
          <a:scene3d>
            <a:camera prst="perspectiveRight"/>
            <a:lightRig rig="threePt" dir="t"/>
          </a:scene3d>
        </p:grpSpPr>
        <p:sp useBgFill="1">
          <p:nvSpPr>
            <p:cNvPr id="6" name="矩形: 圆角 5">
              <a:extLst>
                <a:ext uri="{FF2B5EF4-FFF2-40B4-BE49-F238E27FC236}">
                  <a16:creationId xmlns:a16="http://schemas.microsoft.com/office/drawing/2014/main" id="{06A565B5-4830-135C-682D-173D5DD19B2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47432" y="1574866"/>
              <a:ext cx="3534608" cy="4720779"/>
            </a:xfrm>
            <a:prstGeom prst="roundRect">
              <a:avLst>
                <a:gd name="adj" fmla="val 3883"/>
              </a:avLst>
            </a:prstGeom>
            <a:ln w="12700">
              <a:gradFill flip="none" rotWithShape="1"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</a:ln>
            <a:effectLst>
              <a:outerShdw blurRad="165100" dist="38100" dir="5400000" algn="t" rotWithShape="0">
                <a:schemeClr val="bg2">
                  <a:alpha val="19000"/>
                </a:schemeClr>
              </a:outerShdw>
            </a:effectLst>
            <a:sp3d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sp3d>
                <a:bevelT w="0" h="0"/>
                <a:bevelB w="0" h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8950342-D97F-3F8A-9C0C-EA2307B217E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100315" y="1750152"/>
              <a:ext cx="2394856" cy="400110"/>
            </a:xfrm>
            <a:prstGeom prst="rect">
              <a:avLst/>
            </a:prstGeom>
            <a:noFill/>
            <a:effectLst/>
            <a:sp3d>
              <a:bevelT w="0" h="0"/>
              <a:bevelB w="0" h="0"/>
            </a:sp3d>
          </p:spPr>
          <p:txBody>
            <a:bodyPr wrap="square" lIns="91440" tIns="45720" rIns="91440" bIns="45720" rtlCol="0">
              <a:spAutoFit/>
              <a:sp3d>
                <a:bevelT w="0" h="0"/>
                <a:bevelB w="0" h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100" dirty="0">
                  <a:latin typeface="+mj-ea"/>
                  <a:ea typeface="+mj-ea"/>
                  <a:cs typeface="阿里巴巴普惠体 B" panose="00020600040101010101" pitchFamily="18" charset="-122"/>
                </a:rPr>
                <a:t>这里是小标题</a:t>
              </a:r>
              <a:endParaRPr kumimoji="0" lang="zh-CN" altLang="en-US" sz="20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16706B-A4E8-B57B-4D98-CE8542D5E0FD}"/>
                </a:ext>
              </a:extLst>
            </p:cNvPr>
            <p:cNvSpPr txBox="1"/>
            <p:nvPr/>
          </p:nvSpPr>
          <p:spPr>
            <a:xfrm>
              <a:off x="681678" y="2325548"/>
              <a:ext cx="3266117" cy="3706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学校创建于</a:t>
              </a: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1956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年，时为国家城市建设部在全国兴建的十所土建类学校之一。</a:t>
              </a: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65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年来，学校与齐鲁大地的厚重文化同脉，与铿锵前行的共和国脚步同频，始终坚持党的领导，坚持社会主义办学方向，凝练特色、培植优势，践行“厚德博学、筑基建业”的校训，形成了“勤奋、严谨、团结、创新”的校风和“以人为本、自强不息、经世致用、造福桑梓”的办学理念，已发展成为一所以工为主、以土木建筑学科为特色，工理管文法艺多学科交叉渗透、协调发展的应用研究型大学。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AAA963C-1E11-51FF-B2AF-06D4CAE258E7}"/>
                </a:ext>
              </a:extLst>
            </p:cNvPr>
            <p:cNvCxnSpPr>
              <a:cxnSpLocks/>
            </p:cNvCxnSpPr>
            <p:nvPr/>
          </p:nvCxnSpPr>
          <p:spPr>
            <a:xfrm>
              <a:off x="1958959" y="2256095"/>
              <a:ext cx="71155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7E2A69F-227C-2156-7765-D2574CEAE2CA}"/>
              </a:ext>
            </a:extLst>
          </p:cNvPr>
          <p:cNvGrpSpPr/>
          <p:nvPr/>
        </p:nvGrpSpPr>
        <p:grpSpPr>
          <a:xfrm>
            <a:off x="8192832" y="1574866"/>
            <a:ext cx="3534608" cy="4720779"/>
            <a:chOff x="547432" y="1574866"/>
            <a:chExt cx="3534608" cy="4720779"/>
          </a:xfrm>
          <a:scene3d>
            <a:camera prst="perspectiveLeft"/>
            <a:lightRig rig="threePt" dir="t"/>
          </a:scene3d>
        </p:grpSpPr>
        <p:sp useBgFill="1">
          <p:nvSpPr>
            <p:cNvPr id="35" name="矩形: 圆角 34">
              <a:extLst>
                <a:ext uri="{FF2B5EF4-FFF2-40B4-BE49-F238E27FC236}">
                  <a16:creationId xmlns:a16="http://schemas.microsoft.com/office/drawing/2014/main" id="{12D14C42-FC83-A9C6-F075-6CEA206CC60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47432" y="1574866"/>
              <a:ext cx="3534608" cy="4720779"/>
            </a:xfrm>
            <a:prstGeom prst="roundRect">
              <a:avLst>
                <a:gd name="adj" fmla="val 3883"/>
              </a:avLst>
            </a:prstGeom>
            <a:ln w="12700">
              <a:gradFill flip="none" rotWithShape="1"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</a:ln>
            <a:effectLst>
              <a:outerShdw blurRad="165100" dist="38100" dir="5400000" algn="t" rotWithShape="0">
                <a:schemeClr val="bg2">
                  <a:alpha val="19000"/>
                </a:schemeClr>
              </a:outerShdw>
            </a:effectLst>
            <a:sp3d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sp3d>
                <a:bevelT w="0" h="0"/>
                <a:bevelB w="0" h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/>
                <a:cs typeface="+mn-cs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B4DE7A4-6D95-BB77-F834-E10E4AAC1A1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100315" y="1750152"/>
              <a:ext cx="2394856" cy="400110"/>
            </a:xfrm>
            <a:prstGeom prst="rect">
              <a:avLst/>
            </a:prstGeom>
            <a:noFill/>
            <a:effectLst/>
            <a:sp3d>
              <a:bevelT w="0" h="0"/>
              <a:bevelB w="0" h="0"/>
            </a:sp3d>
          </p:spPr>
          <p:txBody>
            <a:bodyPr wrap="square" lIns="91440" tIns="45720" rIns="91440" bIns="45720" rtlCol="0">
              <a:spAutoFit/>
              <a:sp3d>
                <a:bevelT w="0" h="0"/>
                <a:bevelB w="0" h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100" dirty="0">
                  <a:latin typeface="+mj-ea"/>
                  <a:ea typeface="+mj-ea"/>
                  <a:cs typeface="阿里巴巴普惠体 B" panose="00020600040101010101" pitchFamily="18" charset="-122"/>
                </a:rPr>
                <a:t>这里是小标题</a:t>
              </a:r>
              <a:endParaRPr kumimoji="0" lang="zh-CN" altLang="en-US" sz="20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5275C34-3F4F-83C7-4D58-A7C1BE4FFD17}"/>
                </a:ext>
              </a:extLst>
            </p:cNvPr>
            <p:cNvSpPr txBox="1"/>
            <p:nvPr/>
          </p:nvSpPr>
          <p:spPr>
            <a:xfrm>
              <a:off x="681678" y="2325548"/>
              <a:ext cx="3266117" cy="3706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学校创建于</a:t>
              </a: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1956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年，时为国家城市建设部在全国兴建的十所土建类学校之一。</a:t>
              </a: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65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年来，学校与齐鲁大地的厚重文化同脉，与铿锵前行的共和国脚步同频，始终坚持党的领导，坚持社会主义办学方向，凝练特色、培植优势，践行“厚德博学、筑基建业”的校训，形成了“勤奋、严谨、团结、创新”的校风和“以人为本、自强不息、经世致用、造福桑梓”的办学理念，已发展成为一所以工为主、以土木建筑学科为特色，工理管文法艺多学科交叉渗透、协调发展的应用研究型大学。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C6D182C-0F47-8538-EE42-5A34B56473C4}"/>
                </a:ext>
              </a:extLst>
            </p:cNvPr>
            <p:cNvCxnSpPr>
              <a:cxnSpLocks/>
            </p:cNvCxnSpPr>
            <p:nvPr/>
          </p:nvCxnSpPr>
          <p:spPr>
            <a:xfrm>
              <a:off x="1958959" y="2256095"/>
              <a:ext cx="71155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44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05FB8E-DBF2-286A-DEE5-ECA371B0F8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图片展示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953543E-709F-8AFA-26DA-F990079B2F08}"/>
              </a:ext>
            </a:extLst>
          </p:cNvPr>
          <p:cNvSpPr>
            <a:spLocks/>
          </p:cNvSpPr>
          <p:nvPr/>
        </p:nvSpPr>
        <p:spPr>
          <a:xfrm>
            <a:off x="787402" y="4462999"/>
            <a:ext cx="2482472" cy="1422265"/>
          </a:xfrm>
          <a:prstGeom prst="roundRect">
            <a:avLst>
              <a:gd name="adj" fmla="val 5837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5400000" scaled="0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0002917-372F-9A3B-49CB-9D8B4CB78C7D}"/>
              </a:ext>
            </a:extLst>
          </p:cNvPr>
          <p:cNvSpPr>
            <a:spLocks/>
          </p:cNvSpPr>
          <p:nvPr/>
        </p:nvSpPr>
        <p:spPr>
          <a:xfrm>
            <a:off x="787402" y="1452024"/>
            <a:ext cx="2482473" cy="3453035"/>
          </a:xfrm>
          <a:prstGeom prst="roundRect">
            <a:avLst>
              <a:gd name="adj" fmla="val 2767"/>
            </a:avLst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498611D-4167-861B-B3F4-E18ABC882429}"/>
              </a:ext>
            </a:extLst>
          </p:cNvPr>
          <p:cNvSpPr/>
          <p:nvPr/>
        </p:nvSpPr>
        <p:spPr>
          <a:xfrm>
            <a:off x="850903" y="5216002"/>
            <a:ext cx="2355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j-ea"/>
                <a:ea typeface="+mj-ea"/>
              </a:rPr>
              <a:t>工作名称一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EA47DE5-FBD6-147F-A589-15A1120BCEAD}"/>
              </a:ext>
            </a:extLst>
          </p:cNvPr>
          <p:cNvSpPr>
            <a:spLocks/>
          </p:cNvSpPr>
          <p:nvPr/>
        </p:nvSpPr>
        <p:spPr>
          <a:xfrm>
            <a:off x="3520144" y="4462999"/>
            <a:ext cx="2482472" cy="1422265"/>
          </a:xfrm>
          <a:prstGeom prst="roundRect">
            <a:avLst>
              <a:gd name="adj" fmla="val 5837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5400000" scaled="0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D9069CE-2B55-7CC1-D07A-5B9A0DD174BA}"/>
              </a:ext>
            </a:extLst>
          </p:cNvPr>
          <p:cNvSpPr>
            <a:spLocks/>
          </p:cNvSpPr>
          <p:nvPr/>
        </p:nvSpPr>
        <p:spPr>
          <a:xfrm>
            <a:off x="3520144" y="1452024"/>
            <a:ext cx="2482473" cy="3453035"/>
          </a:xfrm>
          <a:prstGeom prst="roundRect">
            <a:avLst>
              <a:gd name="adj" fmla="val 2767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5E6C837-824C-4015-93EC-A01AEC0EA2F8}"/>
              </a:ext>
            </a:extLst>
          </p:cNvPr>
          <p:cNvSpPr/>
          <p:nvPr/>
        </p:nvSpPr>
        <p:spPr>
          <a:xfrm>
            <a:off x="3583645" y="5216002"/>
            <a:ext cx="2355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j-ea"/>
                <a:ea typeface="+mj-ea"/>
              </a:rPr>
              <a:t>工作名称二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DB72692-EFDE-BB12-BC3E-9F2356E8FC7F}"/>
              </a:ext>
            </a:extLst>
          </p:cNvPr>
          <p:cNvSpPr>
            <a:spLocks/>
          </p:cNvSpPr>
          <p:nvPr/>
        </p:nvSpPr>
        <p:spPr>
          <a:xfrm>
            <a:off x="6252886" y="4462999"/>
            <a:ext cx="2482472" cy="1422265"/>
          </a:xfrm>
          <a:prstGeom prst="roundRect">
            <a:avLst>
              <a:gd name="adj" fmla="val 5837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5400000" scaled="0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B2A7B9A-1900-1DFA-F21D-FA109CD5E275}"/>
              </a:ext>
            </a:extLst>
          </p:cNvPr>
          <p:cNvSpPr>
            <a:spLocks/>
          </p:cNvSpPr>
          <p:nvPr/>
        </p:nvSpPr>
        <p:spPr>
          <a:xfrm>
            <a:off x="6252886" y="1452024"/>
            <a:ext cx="2482473" cy="3453035"/>
          </a:xfrm>
          <a:prstGeom prst="roundRect">
            <a:avLst>
              <a:gd name="adj" fmla="val 2767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51C21F2-E358-1C74-1F26-F04AAE0A995E}"/>
              </a:ext>
            </a:extLst>
          </p:cNvPr>
          <p:cNvSpPr/>
          <p:nvPr/>
        </p:nvSpPr>
        <p:spPr>
          <a:xfrm>
            <a:off x="6316387" y="5216002"/>
            <a:ext cx="2355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j-ea"/>
                <a:ea typeface="+mj-ea"/>
              </a:rPr>
              <a:t>工作名称三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03C7C331-C922-8DB0-4971-B29AD40C7DC5}"/>
              </a:ext>
            </a:extLst>
          </p:cNvPr>
          <p:cNvSpPr>
            <a:spLocks/>
          </p:cNvSpPr>
          <p:nvPr/>
        </p:nvSpPr>
        <p:spPr>
          <a:xfrm>
            <a:off x="8985627" y="4462999"/>
            <a:ext cx="2482472" cy="1422265"/>
          </a:xfrm>
          <a:prstGeom prst="roundRect">
            <a:avLst>
              <a:gd name="adj" fmla="val 5837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5400000" scaled="0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1CC1721-CDCC-F6C4-7E5B-EBC94CD7786F}"/>
              </a:ext>
            </a:extLst>
          </p:cNvPr>
          <p:cNvSpPr>
            <a:spLocks/>
          </p:cNvSpPr>
          <p:nvPr/>
        </p:nvSpPr>
        <p:spPr>
          <a:xfrm>
            <a:off x="8985627" y="1452024"/>
            <a:ext cx="2482473" cy="3453035"/>
          </a:xfrm>
          <a:prstGeom prst="roundRect">
            <a:avLst>
              <a:gd name="adj" fmla="val 2767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-20000" t="-5397" r="-13000" b="-7792"/>
            </a:stretch>
          </a:blipFill>
          <a:ln w="63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48DAA22-B330-6CE0-2F21-F289313C747F}"/>
              </a:ext>
            </a:extLst>
          </p:cNvPr>
          <p:cNvSpPr/>
          <p:nvPr/>
        </p:nvSpPr>
        <p:spPr>
          <a:xfrm>
            <a:off x="9049128" y="5216002"/>
            <a:ext cx="2355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j-ea"/>
                <a:ea typeface="+mj-ea"/>
              </a:rPr>
              <a:t>工作名称四</a:t>
            </a:r>
          </a:p>
        </p:txBody>
      </p:sp>
    </p:spTree>
    <p:extLst>
      <p:ext uri="{BB962C8B-B14F-4D97-AF65-F5344CB8AC3E}">
        <p14:creationId xmlns:p14="http://schemas.microsoft.com/office/powerpoint/2010/main" val="264189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火车行驶在轨道上&#10;&#10;描述已自动生成">
            <a:extLst>
              <a:ext uri="{FF2B5EF4-FFF2-40B4-BE49-F238E27FC236}">
                <a16:creationId xmlns:a16="http://schemas.microsoft.com/office/drawing/2014/main" id="{1D7DEF5E-47B6-14DE-527E-3184DB2BB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91" y="-17265"/>
            <a:ext cx="12242391" cy="68707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65F8FE5-B6D6-E32F-B8E0-AB7518F61842}"/>
              </a:ext>
            </a:extLst>
          </p:cNvPr>
          <p:cNvSpPr/>
          <p:nvPr/>
        </p:nvSpPr>
        <p:spPr>
          <a:xfrm>
            <a:off x="-50392" y="-34526"/>
            <a:ext cx="9309895" cy="6892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165100" dist="38100" dir="2700000" algn="tl" rotWithShape="0">
              <a:srgbClr val="E50F21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/>
              <a:ea typeface="阿里巴巴普惠体 B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812B778-38FA-6E8E-6959-7EEA0081CFEE}"/>
              </a:ext>
            </a:extLst>
          </p:cNvPr>
          <p:cNvGrpSpPr/>
          <p:nvPr/>
        </p:nvGrpSpPr>
        <p:grpSpPr>
          <a:xfrm rot="19105803" flipH="1">
            <a:off x="-3714587" y="-932130"/>
            <a:ext cx="9790071" cy="3701854"/>
            <a:chOff x="-113891" y="2575604"/>
            <a:chExt cx="12988228" cy="324642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3BCE670-9EB1-012E-334F-685D9C1CFE48}"/>
                </a:ext>
              </a:extLst>
            </p:cNvPr>
            <p:cNvSpPr/>
            <p:nvPr/>
          </p:nvSpPr>
          <p:spPr>
            <a:xfrm>
              <a:off x="228600" y="3564826"/>
              <a:ext cx="12645737" cy="126798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91E8A88-2C93-98FB-1A73-BE72F8DEC518}"/>
                </a:ext>
              </a:extLst>
            </p:cNvPr>
            <p:cNvSpPr/>
            <p:nvPr/>
          </p:nvSpPr>
          <p:spPr>
            <a:xfrm>
              <a:off x="214900" y="3525257"/>
              <a:ext cx="12576077" cy="134711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31CBCDB-EC9C-444E-CCA9-8B37A80143BB}"/>
                </a:ext>
              </a:extLst>
            </p:cNvPr>
            <p:cNvSpPr/>
            <p:nvPr/>
          </p:nvSpPr>
          <p:spPr>
            <a:xfrm>
              <a:off x="201201" y="3485688"/>
              <a:ext cx="12506416" cy="142625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AC1E116-EFC1-BD3C-90A1-281CB9F07E19}"/>
                </a:ext>
              </a:extLst>
            </p:cNvPr>
            <p:cNvSpPr/>
            <p:nvPr/>
          </p:nvSpPr>
          <p:spPr>
            <a:xfrm>
              <a:off x="187501" y="3446119"/>
              <a:ext cx="12436756" cy="150539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782C105-81AA-6833-3B46-E175C16FB726}"/>
                </a:ext>
              </a:extLst>
            </p:cNvPr>
            <p:cNvSpPr/>
            <p:nvPr/>
          </p:nvSpPr>
          <p:spPr>
            <a:xfrm>
              <a:off x="173801" y="3406550"/>
              <a:ext cx="12367096" cy="158453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4C6E913-7052-B987-2FAB-18CD469C9ABC}"/>
                </a:ext>
              </a:extLst>
            </p:cNvPr>
            <p:cNvSpPr/>
            <p:nvPr/>
          </p:nvSpPr>
          <p:spPr>
            <a:xfrm>
              <a:off x="160102" y="3366981"/>
              <a:ext cx="12297437" cy="1663670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0C056D0-4068-CDEF-2859-CFCC0E66FE35}"/>
                </a:ext>
              </a:extLst>
            </p:cNvPr>
            <p:cNvSpPr/>
            <p:nvPr/>
          </p:nvSpPr>
          <p:spPr>
            <a:xfrm>
              <a:off x="146402" y="3327412"/>
              <a:ext cx="12227777" cy="174280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DD651C0-41C0-AE6E-86D7-3FB9CF790835}"/>
                </a:ext>
              </a:extLst>
            </p:cNvPr>
            <p:cNvSpPr/>
            <p:nvPr/>
          </p:nvSpPr>
          <p:spPr>
            <a:xfrm>
              <a:off x="132702" y="3287843"/>
              <a:ext cx="12158117" cy="1821945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BBC3A4A-8FC1-A282-915C-D9535F55AE81}"/>
                </a:ext>
              </a:extLst>
            </p:cNvPr>
            <p:cNvSpPr/>
            <p:nvPr/>
          </p:nvSpPr>
          <p:spPr>
            <a:xfrm>
              <a:off x="119003" y="3248275"/>
              <a:ext cx="12088457" cy="1901083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96DAFC5-CB09-0BB1-82BF-8C6CA9D875FA}"/>
                </a:ext>
              </a:extLst>
            </p:cNvPr>
            <p:cNvSpPr/>
            <p:nvPr/>
          </p:nvSpPr>
          <p:spPr>
            <a:xfrm>
              <a:off x="105303" y="3208706"/>
              <a:ext cx="12018797" cy="198022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BA23989-DC8E-5441-F267-EA844169C6B9}"/>
                </a:ext>
              </a:extLst>
            </p:cNvPr>
            <p:cNvSpPr/>
            <p:nvPr/>
          </p:nvSpPr>
          <p:spPr>
            <a:xfrm>
              <a:off x="91603" y="3169137"/>
              <a:ext cx="11949137" cy="2059358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8BCD4F9-C02E-B311-115C-254B39C16D35}"/>
                </a:ext>
              </a:extLst>
            </p:cNvPr>
            <p:cNvSpPr/>
            <p:nvPr/>
          </p:nvSpPr>
          <p:spPr>
            <a:xfrm>
              <a:off x="77904" y="3129568"/>
              <a:ext cx="11879476" cy="2138496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0F6490F-C821-C318-2172-F2DCAAD3FDB8}"/>
                </a:ext>
              </a:extLst>
            </p:cNvPr>
            <p:cNvSpPr/>
            <p:nvPr/>
          </p:nvSpPr>
          <p:spPr>
            <a:xfrm>
              <a:off x="64204" y="3089999"/>
              <a:ext cx="11809816" cy="221763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3E752FF7-3BD4-8DFE-C7BC-8ACF68F8A66D}"/>
                </a:ext>
              </a:extLst>
            </p:cNvPr>
            <p:cNvSpPr/>
            <p:nvPr/>
          </p:nvSpPr>
          <p:spPr>
            <a:xfrm>
              <a:off x="50504" y="3050430"/>
              <a:ext cx="11740156" cy="229677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59A63AB-0507-144F-C732-B6DD2CA39A97}"/>
                </a:ext>
              </a:extLst>
            </p:cNvPr>
            <p:cNvSpPr/>
            <p:nvPr/>
          </p:nvSpPr>
          <p:spPr>
            <a:xfrm>
              <a:off x="36805" y="3010862"/>
              <a:ext cx="11670497" cy="237590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175C5C9-339E-16BA-7FAB-822F46FE6690}"/>
                </a:ext>
              </a:extLst>
            </p:cNvPr>
            <p:cNvSpPr/>
            <p:nvPr/>
          </p:nvSpPr>
          <p:spPr>
            <a:xfrm>
              <a:off x="23105" y="2971293"/>
              <a:ext cx="11600837" cy="245504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1D1CA7D8-7D24-B55F-237A-BD8FCBDB45B7}"/>
                </a:ext>
              </a:extLst>
            </p:cNvPr>
            <p:cNvSpPr/>
            <p:nvPr/>
          </p:nvSpPr>
          <p:spPr>
            <a:xfrm>
              <a:off x="9406" y="2931724"/>
              <a:ext cx="11531177" cy="2534185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F9D1EAC-5199-314B-482C-F6E2FE646AFE}"/>
                </a:ext>
              </a:extLst>
            </p:cNvPr>
            <p:cNvSpPr/>
            <p:nvPr/>
          </p:nvSpPr>
          <p:spPr>
            <a:xfrm>
              <a:off x="-4294" y="2892155"/>
              <a:ext cx="11461517" cy="261332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A74B630-8F47-2CC8-1391-356D746A2E1B}"/>
                </a:ext>
              </a:extLst>
            </p:cNvPr>
            <p:cNvSpPr/>
            <p:nvPr/>
          </p:nvSpPr>
          <p:spPr>
            <a:xfrm>
              <a:off x="-17994" y="2852586"/>
              <a:ext cx="11391857" cy="2692460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30CEA0B-78FA-9E73-343C-12CC0280978D}"/>
                </a:ext>
              </a:extLst>
            </p:cNvPr>
            <p:cNvSpPr/>
            <p:nvPr/>
          </p:nvSpPr>
          <p:spPr>
            <a:xfrm>
              <a:off x="-31693" y="2813017"/>
              <a:ext cx="11322197" cy="2771598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E37DDEF-D79F-DC52-86ED-F5C4620DAA15}"/>
                </a:ext>
              </a:extLst>
            </p:cNvPr>
            <p:cNvSpPr/>
            <p:nvPr/>
          </p:nvSpPr>
          <p:spPr>
            <a:xfrm>
              <a:off x="-45393" y="2773448"/>
              <a:ext cx="11252536" cy="2850736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98F5A76-DB72-4A01-C41A-215901E63704}"/>
                </a:ext>
              </a:extLst>
            </p:cNvPr>
            <p:cNvSpPr/>
            <p:nvPr/>
          </p:nvSpPr>
          <p:spPr>
            <a:xfrm>
              <a:off x="-59093" y="2733879"/>
              <a:ext cx="11182876" cy="2929873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C23F509-0376-B45F-6DA1-0145A31DF7D0}"/>
                </a:ext>
              </a:extLst>
            </p:cNvPr>
            <p:cNvSpPr/>
            <p:nvPr/>
          </p:nvSpPr>
          <p:spPr>
            <a:xfrm>
              <a:off x="-72792" y="2694311"/>
              <a:ext cx="11113217" cy="300901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679A303-BEA9-B4FE-5D6E-EDC8387C9BAC}"/>
                </a:ext>
              </a:extLst>
            </p:cNvPr>
            <p:cNvSpPr/>
            <p:nvPr/>
          </p:nvSpPr>
          <p:spPr>
            <a:xfrm>
              <a:off x="-86492" y="2654742"/>
              <a:ext cx="11043557" cy="308814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4551DF4-262A-4D3B-05D9-951E35FBFF04}"/>
                </a:ext>
              </a:extLst>
            </p:cNvPr>
            <p:cNvSpPr/>
            <p:nvPr/>
          </p:nvSpPr>
          <p:spPr>
            <a:xfrm>
              <a:off x="-100192" y="2615173"/>
              <a:ext cx="10973897" cy="316728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3493F5F-5BEE-33A9-D139-96DEA8C94150}"/>
                </a:ext>
              </a:extLst>
            </p:cNvPr>
            <p:cNvSpPr/>
            <p:nvPr/>
          </p:nvSpPr>
          <p:spPr>
            <a:xfrm>
              <a:off x="-113891" y="2575604"/>
              <a:ext cx="10904237" cy="324642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  <p:sp>
        <p:nvSpPr>
          <p:cNvPr id="41" name="箭头: 五边形 40">
            <a:extLst>
              <a:ext uri="{FF2B5EF4-FFF2-40B4-BE49-F238E27FC236}">
                <a16:creationId xmlns:a16="http://schemas.microsoft.com/office/drawing/2014/main" id="{F50AB698-EB41-3FA1-5485-3CB290A9D1E7}"/>
              </a:ext>
            </a:extLst>
          </p:cNvPr>
          <p:cNvSpPr/>
          <p:nvPr/>
        </p:nvSpPr>
        <p:spPr>
          <a:xfrm>
            <a:off x="-50392" y="1776576"/>
            <a:ext cx="10282963" cy="2786743"/>
          </a:xfrm>
          <a:prstGeom prst="homePlate">
            <a:avLst>
              <a:gd name="adj" fmla="val 41667"/>
            </a:avLst>
          </a:prstGeom>
          <a:gradFill>
            <a:gsLst>
              <a:gs pos="0">
                <a:schemeClr val="bg1">
                  <a:alpha val="97000"/>
                </a:schemeClr>
              </a:gs>
              <a:gs pos="100000">
                <a:schemeClr val="accent1">
                  <a:lumMod val="5000"/>
                  <a:lumOff val="95000"/>
                </a:schemeClr>
              </a:gs>
            </a:gsLst>
            <a:lin ang="5400000" scaled="1"/>
          </a:gradFill>
          <a:ln w="3175">
            <a:noFill/>
          </a:ln>
          <a:effectLst>
            <a:outerShdw blurRad="254000" sx="102000" sy="102000" algn="ctr" rotWithShape="0">
              <a:schemeClr val="accent3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41889FE-08FA-F871-BFFF-B154973D1662}"/>
              </a:ext>
            </a:extLst>
          </p:cNvPr>
          <p:cNvGrpSpPr/>
          <p:nvPr/>
        </p:nvGrpSpPr>
        <p:grpSpPr>
          <a:xfrm>
            <a:off x="386156" y="2209107"/>
            <a:ext cx="2017103" cy="1921680"/>
            <a:chOff x="386156" y="2034646"/>
            <a:chExt cx="2017103" cy="192168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EA5E85F-4B6F-2722-B6FD-5584931F53F1}"/>
                </a:ext>
              </a:extLst>
            </p:cNvPr>
            <p:cNvSpPr txBox="1"/>
            <p:nvPr/>
          </p:nvSpPr>
          <p:spPr>
            <a:xfrm>
              <a:off x="386156" y="2034646"/>
              <a:ext cx="201710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03</a:t>
              </a:r>
              <a:endParaRPr lang="zh-CN" altLang="en-US" sz="11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7A5E635-966B-B61B-EB04-DAD4CD17E80D}"/>
                </a:ext>
              </a:extLst>
            </p:cNvPr>
            <p:cNvSpPr txBox="1"/>
            <p:nvPr/>
          </p:nvSpPr>
          <p:spPr>
            <a:xfrm>
              <a:off x="483136" y="3556216"/>
              <a:ext cx="1823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PART THREE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sp>
        <p:nvSpPr>
          <p:cNvPr id="44" name="箭头: 五边形 43">
            <a:extLst>
              <a:ext uri="{FF2B5EF4-FFF2-40B4-BE49-F238E27FC236}">
                <a16:creationId xmlns:a16="http://schemas.microsoft.com/office/drawing/2014/main" id="{379ECF57-AC0C-5C18-86A1-0719674185D9}"/>
              </a:ext>
            </a:extLst>
          </p:cNvPr>
          <p:cNvSpPr/>
          <p:nvPr/>
        </p:nvSpPr>
        <p:spPr>
          <a:xfrm>
            <a:off x="-232227" y="1913021"/>
            <a:ext cx="10233912" cy="2502568"/>
          </a:xfrm>
          <a:prstGeom prst="homePlate">
            <a:avLst>
              <a:gd name="adj" fmla="val 41667"/>
            </a:avLst>
          </a:prstGeom>
          <a:noFill/>
          <a:ln w="3175">
            <a:solidFill>
              <a:schemeClr val="accent1">
                <a:shade val="50000"/>
              </a:schemeClr>
            </a:solidFill>
          </a:ln>
          <a:effectLst>
            <a:outerShdw blurRad="254000" sx="102000" sy="102000" algn="c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6842C1B-4265-1615-AD7B-F55BA127071B}"/>
              </a:ext>
            </a:extLst>
          </p:cNvPr>
          <p:cNvCxnSpPr/>
          <p:nvPr/>
        </p:nvCxnSpPr>
        <p:spPr>
          <a:xfrm>
            <a:off x="2403259" y="2145054"/>
            <a:ext cx="0" cy="2038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69BDD4C-6390-447E-7814-413C926A8D76}"/>
              </a:ext>
            </a:extLst>
          </p:cNvPr>
          <p:cNvGrpSpPr/>
          <p:nvPr/>
        </p:nvGrpSpPr>
        <p:grpSpPr>
          <a:xfrm>
            <a:off x="2653665" y="2619153"/>
            <a:ext cx="4044095" cy="1101588"/>
            <a:chOff x="2653665" y="2618848"/>
            <a:chExt cx="4044095" cy="110158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11806B4-3F0D-97EB-3954-C4BDCD05302A}"/>
                </a:ext>
              </a:extLst>
            </p:cNvPr>
            <p:cNvSpPr txBox="1"/>
            <p:nvPr/>
          </p:nvSpPr>
          <p:spPr>
            <a:xfrm>
              <a:off x="2653665" y="2618848"/>
              <a:ext cx="4044095" cy="778834"/>
            </a:xfrm>
            <a:prstGeom prst="rect">
              <a:avLst/>
            </a:prstGeom>
            <a:noFill/>
            <a:effectLst/>
          </p:spPr>
          <p:txBody>
            <a:bodyPr wrap="square" lIns="146480" tIns="73240" rIns="146480" bIns="73240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952" b="1" i="0" u="none" strike="noStrike" kern="1200" cap="none" spc="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请输入您的标题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0D56BCD-E1FA-CF61-362A-A326BCE6F54C}"/>
                </a:ext>
              </a:extLst>
            </p:cNvPr>
            <p:cNvSpPr txBox="1"/>
            <p:nvPr/>
          </p:nvSpPr>
          <p:spPr>
            <a:xfrm>
              <a:off x="2670999" y="3222659"/>
              <a:ext cx="4009425" cy="497777"/>
            </a:xfrm>
            <a:prstGeom prst="rect">
              <a:avLst/>
            </a:prstGeom>
            <a:noFill/>
            <a:effectLst/>
          </p:spPr>
          <p:txBody>
            <a:bodyPr wrap="square" lIns="146480" tIns="73240" rIns="146480" bIns="73240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23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Please enter your title</a:t>
              </a:r>
              <a:endParaRPr kumimoji="0" lang="zh-CN" altLang="en-US" sz="2223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pic>
        <p:nvPicPr>
          <p:cNvPr id="50" name="图片 49" descr="图片包含 交通, 轨道, 未来, 火车&#10;&#10;描述已自动生成">
            <a:extLst>
              <a:ext uri="{FF2B5EF4-FFF2-40B4-BE49-F238E27FC236}">
                <a16:creationId xmlns:a16="http://schemas.microsoft.com/office/drawing/2014/main" id="{F435308B-7030-CF60-20A6-05D64431B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343" t="21727" r="7651" b="21577"/>
          <a:stretch/>
        </p:blipFill>
        <p:spPr>
          <a:xfrm>
            <a:off x="5793912" y="1722615"/>
            <a:ext cx="5473948" cy="4697080"/>
          </a:xfrm>
          <a:prstGeom prst="rect">
            <a:avLst/>
          </a:prstGeom>
        </p:spPr>
      </p:pic>
      <p:pic>
        <p:nvPicPr>
          <p:cNvPr id="52" name="图片 51" descr="徽标&#10;&#10;低可信度描述已自动生成">
            <a:extLst>
              <a:ext uri="{FF2B5EF4-FFF2-40B4-BE49-F238E27FC236}">
                <a16:creationId xmlns:a16="http://schemas.microsoft.com/office/drawing/2014/main" id="{E5AD274D-3549-A93A-27CB-3DA59D5D2D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212" y="276225"/>
            <a:ext cx="2263978" cy="5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901DE0-D8DD-8FEF-45E1-02BBFD3DC1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213" y="364471"/>
            <a:ext cx="7516987" cy="346249"/>
          </a:xfrm>
        </p:spPr>
        <p:txBody>
          <a:bodyPr/>
          <a:lstStyle/>
          <a:p>
            <a:r>
              <a:rPr lang="zh-CN" altLang="en-US" dirty="0"/>
              <a:t>主要工作业绩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D79B32-6316-4FAD-39AD-3D4E945BD2E6}"/>
              </a:ext>
            </a:extLst>
          </p:cNvPr>
          <p:cNvGrpSpPr/>
          <p:nvPr/>
        </p:nvGrpSpPr>
        <p:grpSpPr>
          <a:xfrm>
            <a:off x="1286037" y="1381403"/>
            <a:ext cx="2624042" cy="2104747"/>
            <a:chOff x="355600" y="1382031"/>
            <a:chExt cx="2624042" cy="2104747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A56B4DE-9EC6-0C6E-0AE4-3C20A08CA15C}"/>
                </a:ext>
              </a:extLst>
            </p:cNvPr>
            <p:cNvSpPr/>
            <p:nvPr/>
          </p:nvSpPr>
          <p:spPr>
            <a:xfrm>
              <a:off x="355601" y="1621653"/>
              <a:ext cx="2624041" cy="18651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  <a:effectLst>
              <a:outerShdw blurRad="3175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F27F5C8-9D26-B296-2CD9-929BE1C9A7DD}"/>
                </a:ext>
              </a:extLst>
            </p:cNvPr>
            <p:cNvSpPr txBox="1"/>
            <p:nvPr/>
          </p:nvSpPr>
          <p:spPr>
            <a:xfrm>
              <a:off x="463202" y="1986162"/>
              <a:ext cx="2408839" cy="9471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300" kern="1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本页面可用于罗列将要汇报的主要工作内容，可同时展示具体项目的介绍和重要数据，也可以在使用时删除数据。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F1D3085-59E2-B3BC-8A35-A38BE0541B01}"/>
                </a:ext>
              </a:extLst>
            </p:cNvPr>
            <p:cNvGrpSpPr/>
            <p:nvPr/>
          </p:nvGrpSpPr>
          <p:grpSpPr>
            <a:xfrm>
              <a:off x="942147" y="2984779"/>
              <a:ext cx="1450950" cy="369332"/>
              <a:chOff x="906779" y="2835282"/>
              <a:chExt cx="1508705" cy="350763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F1479AB-7D65-8AA2-EBDB-C259C600DFC1}"/>
                  </a:ext>
                </a:extLst>
              </p:cNvPr>
              <p:cNvSpPr txBox="1"/>
              <p:nvPr/>
            </p:nvSpPr>
            <p:spPr>
              <a:xfrm>
                <a:off x="1157374" y="2835282"/>
                <a:ext cx="1007513" cy="350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400" kern="100" spc="100">
                    <a:gradFill>
                      <a:gsLst>
                        <a:gs pos="50000">
                          <a:srgbClr val="0C4CA6">
                            <a:lumMod val="93000"/>
                            <a:lumOff val="7000"/>
                          </a:srgbClr>
                        </a:gs>
                        <a:gs pos="100000">
                          <a:srgbClr val="17288B"/>
                        </a:gs>
                        <a:gs pos="3000">
                          <a:srgbClr val="0070C0"/>
                        </a:gs>
                      </a:gsLst>
                      <a:lin ang="2700000" scaled="1"/>
                    </a:gradFill>
                    <a:latin typeface="字体圈欣意冠黑体" panose="00000500000000000000" pitchFamily="2" charset="-122"/>
                    <a:ea typeface="字体圈欣意冠黑体" panose="00000500000000000000" pitchFamily="2" charset="-122"/>
                    <a:cs typeface="Times New Roman" panose="02020603050405020304" pitchFamily="18" charset="0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  <a:lvl6pPr>
                  <a:defRPr/>
                </a:lvl6pPr>
                <a:lvl7pPr>
                  <a:defRPr/>
                </a:lvl7pPr>
                <a:lvl8pPr>
                  <a:defRPr/>
                </a:lvl8pPr>
                <a:lvl9pPr>
                  <a:defRPr/>
                </a:lvl9pPr>
              </a:lstStyle>
              <a:p>
                <a:r>
                  <a:rPr lang="en-US" altLang="zh-CN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100</a:t>
                </a:r>
                <a:r>
                  <a:rPr lang="zh-CN" altLang="en-US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万</a:t>
                </a: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4AEA311-1B6D-3D4D-2BC6-7889CEA066C2}"/>
                  </a:ext>
                </a:extLst>
              </p:cNvPr>
              <p:cNvGrpSpPr/>
              <p:nvPr/>
            </p:nvGrpSpPr>
            <p:grpSpPr>
              <a:xfrm>
                <a:off x="90677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14" name="箭头: V 形 13">
                  <a:extLst>
                    <a:ext uri="{FF2B5EF4-FFF2-40B4-BE49-F238E27FC236}">
                      <a16:creationId xmlns:a16="http://schemas.microsoft.com/office/drawing/2014/main" id="{93D14C54-ED08-A0FB-4851-17B10A170877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箭头: V 形 14">
                  <a:extLst>
                    <a:ext uri="{FF2B5EF4-FFF2-40B4-BE49-F238E27FC236}">
                      <a16:creationId xmlns:a16="http://schemas.microsoft.com/office/drawing/2014/main" id="{D8689F00-636A-1F55-9AC3-124AE194F3A4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箭头: V 形 15">
                  <a:extLst>
                    <a:ext uri="{FF2B5EF4-FFF2-40B4-BE49-F238E27FC236}">
                      <a16:creationId xmlns:a16="http://schemas.microsoft.com/office/drawing/2014/main" id="{21663524-589B-993F-654C-C5A6F1D8325C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986D1EB-892E-FEBE-5F30-4D1FE45E6F19}"/>
                  </a:ext>
                </a:extLst>
              </p:cNvPr>
              <p:cNvGrpSpPr/>
              <p:nvPr/>
            </p:nvGrpSpPr>
            <p:grpSpPr>
              <a:xfrm flipH="1">
                <a:off x="209549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11" name="箭头: V 形 10">
                  <a:extLst>
                    <a:ext uri="{FF2B5EF4-FFF2-40B4-BE49-F238E27FC236}">
                      <a16:creationId xmlns:a16="http://schemas.microsoft.com/office/drawing/2014/main" id="{AEEB0479-F63A-3F74-290A-EF02332BC0E7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箭头: V 形 11">
                  <a:extLst>
                    <a:ext uri="{FF2B5EF4-FFF2-40B4-BE49-F238E27FC236}">
                      <a16:creationId xmlns:a16="http://schemas.microsoft.com/office/drawing/2014/main" id="{57371DE8-6163-FD04-A97C-AED45FF3085C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箭头: V 形 12">
                  <a:extLst>
                    <a:ext uri="{FF2B5EF4-FFF2-40B4-BE49-F238E27FC236}">
                      <a16:creationId xmlns:a16="http://schemas.microsoft.com/office/drawing/2014/main" id="{733B84E5-F35A-0B25-E88B-747E2AF5FC79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A5E758D-8C4D-6E54-AE17-14E5CA423328}"/>
                </a:ext>
              </a:extLst>
            </p:cNvPr>
            <p:cNvSpPr/>
            <p:nvPr/>
          </p:nvSpPr>
          <p:spPr>
            <a:xfrm>
              <a:off x="355600" y="1382031"/>
              <a:ext cx="2624041" cy="498722"/>
            </a:xfrm>
            <a:custGeom>
              <a:avLst/>
              <a:gdLst>
                <a:gd name="connsiteX0" fmla="*/ 0 w 2705035"/>
                <a:gd name="connsiteY0" fmla="*/ 0 h 599521"/>
                <a:gd name="connsiteX1" fmla="*/ 135488 w 2705035"/>
                <a:gd name="connsiteY1" fmla="*/ 104627 h 599521"/>
                <a:gd name="connsiteX2" fmla="*/ 2705035 w 2705035"/>
                <a:gd name="connsiteY2" fmla="*/ 104627 h 599521"/>
                <a:gd name="connsiteX3" fmla="*/ 2705035 w 2705035"/>
                <a:gd name="connsiteY3" fmla="*/ 599521 h 599521"/>
                <a:gd name="connsiteX4" fmla="*/ 0 w 2705035"/>
                <a:gd name="connsiteY4" fmla="*/ 599521 h 599521"/>
                <a:gd name="connsiteX5" fmla="*/ 0 w 2705035"/>
                <a:gd name="connsiteY5" fmla="*/ 122591 h 599521"/>
                <a:gd name="connsiteX6" fmla="*/ 0 w 2705035"/>
                <a:gd name="connsiteY6" fmla="*/ 104627 h 59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035" h="599521">
                  <a:moveTo>
                    <a:pt x="0" y="0"/>
                  </a:moveTo>
                  <a:lnTo>
                    <a:pt x="135488" y="104627"/>
                  </a:lnTo>
                  <a:lnTo>
                    <a:pt x="2705035" y="104627"/>
                  </a:lnTo>
                  <a:lnTo>
                    <a:pt x="2705035" y="599521"/>
                  </a:lnTo>
                  <a:lnTo>
                    <a:pt x="0" y="599521"/>
                  </a:lnTo>
                  <a:lnTo>
                    <a:pt x="0" y="122591"/>
                  </a:lnTo>
                  <a:lnTo>
                    <a:pt x="0" y="104627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50800" dist="38100" dir="5400000" algn="t" rotWithShape="0">
                <a:schemeClr val="accent1">
                  <a:lumMod val="75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lt1"/>
                  </a:solidFill>
                </a:rPr>
                <a:t>输入阶段性主要工作内容标题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A7E98E1-C2F8-B76E-EC19-E1774AEF15E7}"/>
              </a:ext>
            </a:extLst>
          </p:cNvPr>
          <p:cNvGrpSpPr/>
          <p:nvPr/>
        </p:nvGrpSpPr>
        <p:grpSpPr>
          <a:xfrm>
            <a:off x="4783980" y="1381403"/>
            <a:ext cx="2624042" cy="2104747"/>
            <a:chOff x="355600" y="1382031"/>
            <a:chExt cx="2624042" cy="2104747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585977A-E653-175E-39EF-ACB22FC04A36}"/>
                </a:ext>
              </a:extLst>
            </p:cNvPr>
            <p:cNvSpPr/>
            <p:nvPr/>
          </p:nvSpPr>
          <p:spPr>
            <a:xfrm>
              <a:off x="355601" y="1621653"/>
              <a:ext cx="2624041" cy="18651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  <a:effectLst>
              <a:outerShdw blurRad="3175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222C325-22D2-2E8E-45F0-86FDCE4F9E65}"/>
                </a:ext>
              </a:extLst>
            </p:cNvPr>
            <p:cNvSpPr txBox="1"/>
            <p:nvPr/>
          </p:nvSpPr>
          <p:spPr>
            <a:xfrm>
              <a:off x="463202" y="1986162"/>
              <a:ext cx="2408839" cy="9471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300" kern="1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/>
                <a:t>本页面可用于罗列将要汇报的主要工作内容，可同时展示具体项目的介绍和重要数据，也可以在使用时删除数据。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3C2B9B0-A4F7-5FE5-17F8-2744943468C5}"/>
                </a:ext>
              </a:extLst>
            </p:cNvPr>
            <p:cNvGrpSpPr/>
            <p:nvPr/>
          </p:nvGrpSpPr>
          <p:grpSpPr>
            <a:xfrm>
              <a:off x="942147" y="2984779"/>
              <a:ext cx="1450950" cy="369332"/>
              <a:chOff x="906779" y="2835282"/>
              <a:chExt cx="1508705" cy="350763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4B5EE75-B415-E3CD-29A1-7243E89500F7}"/>
                  </a:ext>
                </a:extLst>
              </p:cNvPr>
              <p:cNvSpPr txBox="1"/>
              <p:nvPr/>
            </p:nvSpPr>
            <p:spPr>
              <a:xfrm>
                <a:off x="1157374" y="2835282"/>
                <a:ext cx="1007513" cy="350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400" kern="100" spc="100">
                    <a:gradFill>
                      <a:gsLst>
                        <a:gs pos="50000">
                          <a:srgbClr val="0C4CA6">
                            <a:lumMod val="93000"/>
                            <a:lumOff val="7000"/>
                          </a:srgbClr>
                        </a:gs>
                        <a:gs pos="100000">
                          <a:srgbClr val="17288B"/>
                        </a:gs>
                        <a:gs pos="3000">
                          <a:srgbClr val="0070C0"/>
                        </a:gs>
                      </a:gsLst>
                      <a:lin ang="2700000" scaled="1"/>
                    </a:gradFill>
                    <a:latin typeface="字体圈欣意冠黑体" panose="00000500000000000000" pitchFamily="2" charset="-122"/>
                    <a:ea typeface="字体圈欣意冠黑体" panose="00000500000000000000" pitchFamily="2" charset="-122"/>
                    <a:cs typeface="Times New Roman" panose="02020603050405020304" pitchFamily="18" charset="0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  <a:lvl6pPr>
                  <a:defRPr/>
                </a:lvl6pPr>
                <a:lvl7pPr>
                  <a:defRPr/>
                </a:lvl7pPr>
                <a:lvl8pPr>
                  <a:defRPr/>
                </a:lvl8pPr>
                <a:lvl9pPr>
                  <a:defRPr/>
                </a:lvl9pPr>
              </a:lstStyle>
              <a:p>
                <a:r>
                  <a:rPr lang="en-US" altLang="zh-CN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100</a:t>
                </a:r>
                <a:r>
                  <a:rPr lang="zh-CN" altLang="en-US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万</a:t>
                </a: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AEB435CB-05D9-8830-8934-11782A9107E0}"/>
                  </a:ext>
                </a:extLst>
              </p:cNvPr>
              <p:cNvGrpSpPr/>
              <p:nvPr/>
            </p:nvGrpSpPr>
            <p:grpSpPr>
              <a:xfrm>
                <a:off x="90677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28" name="箭头: V 形 27">
                  <a:extLst>
                    <a:ext uri="{FF2B5EF4-FFF2-40B4-BE49-F238E27FC236}">
                      <a16:creationId xmlns:a16="http://schemas.microsoft.com/office/drawing/2014/main" id="{A334C6A5-F078-EB8D-D1F4-270168F49D8E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箭头: V 形 28">
                  <a:extLst>
                    <a:ext uri="{FF2B5EF4-FFF2-40B4-BE49-F238E27FC236}">
                      <a16:creationId xmlns:a16="http://schemas.microsoft.com/office/drawing/2014/main" id="{C5F4213D-E952-1F1C-6A8B-7D3148E94B9C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箭头: V 形 29">
                  <a:extLst>
                    <a:ext uri="{FF2B5EF4-FFF2-40B4-BE49-F238E27FC236}">
                      <a16:creationId xmlns:a16="http://schemas.microsoft.com/office/drawing/2014/main" id="{69BBA03F-4606-339F-156C-C5433DFC1245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0133C9AC-69AF-FF1C-66D6-7DD6EBED1EB9}"/>
                  </a:ext>
                </a:extLst>
              </p:cNvPr>
              <p:cNvGrpSpPr/>
              <p:nvPr/>
            </p:nvGrpSpPr>
            <p:grpSpPr>
              <a:xfrm flipH="1">
                <a:off x="209549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25" name="箭头: V 形 24">
                  <a:extLst>
                    <a:ext uri="{FF2B5EF4-FFF2-40B4-BE49-F238E27FC236}">
                      <a16:creationId xmlns:a16="http://schemas.microsoft.com/office/drawing/2014/main" id="{A10F6DDA-0486-BD33-5AA7-4FC1BE3C348A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箭头: V 形 25">
                  <a:extLst>
                    <a:ext uri="{FF2B5EF4-FFF2-40B4-BE49-F238E27FC236}">
                      <a16:creationId xmlns:a16="http://schemas.microsoft.com/office/drawing/2014/main" id="{79590F2C-F28D-21CD-9D7D-DC135C9F87F2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箭头: V 形 26">
                  <a:extLst>
                    <a:ext uri="{FF2B5EF4-FFF2-40B4-BE49-F238E27FC236}">
                      <a16:creationId xmlns:a16="http://schemas.microsoft.com/office/drawing/2014/main" id="{75D3C1FB-DE6A-23F7-896F-80F4F5D0088E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C9E1BDA-DB3D-A81B-D918-D6FE6971256D}"/>
                </a:ext>
              </a:extLst>
            </p:cNvPr>
            <p:cNvSpPr/>
            <p:nvPr/>
          </p:nvSpPr>
          <p:spPr>
            <a:xfrm>
              <a:off x="355600" y="1382031"/>
              <a:ext cx="2624041" cy="498722"/>
            </a:xfrm>
            <a:custGeom>
              <a:avLst/>
              <a:gdLst>
                <a:gd name="connsiteX0" fmla="*/ 0 w 2705035"/>
                <a:gd name="connsiteY0" fmla="*/ 0 h 599521"/>
                <a:gd name="connsiteX1" fmla="*/ 135488 w 2705035"/>
                <a:gd name="connsiteY1" fmla="*/ 104627 h 599521"/>
                <a:gd name="connsiteX2" fmla="*/ 2705035 w 2705035"/>
                <a:gd name="connsiteY2" fmla="*/ 104627 h 599521"/>
                <a:gd name="connsiteX3" fmla="*/ 2705035 w 2705035"/>
                <a:gd name="connsiteY3" fmla="*/ 599521 h 599521"/>
                <a:gd name="connsiteX4" fmla="*/ 0 w 2705035"/>
                <a:gd name="connsiteY4" fmla="*/ 599521 h 599521"/>
                <a:gd name="connsiteX5" fmla="*/ 0 w 2705035"/>
                <a:gd name="connsiteY5" fmla="*/ 122591 h 599521"/>
                <a:gd name="connsiteX6" fmla="*/ 0 w 2705035"/>
                <a:gd name="connsiteY6" fmla="*/ 104627 h 59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035" h="599521">
                  <a:moveTo>
                    <a:pt x="0" y="0"/>
                  </a:moveTo>
                  <a:lnTo>
                    <a:pt x="135488" y="104627"/>
                  </a:lnTo>
                  <a:lnTo>
                    <a:pt x="2705035" y="104627"/>
                  </a:lnTo>
                  <a:lnTo>
                    <a:pt x="2705035" y="599521"/>
                  </a:lnTo>
                  <a:lnTo>
                    <a:pt x="0" y="599521"/>
                  </a:lnTo>
                  <a:lnTo>
                    <a:pt x="0" y="122591"/>
                  </a:lnTo>
                  <a:lnTo>
                    <a:pt x="0" y="104627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50800" dist="38100" dir="5400000" algn="t" rotWithShape="0">
                <a:schemeClr val="accent1">
                  <a:lumMod val="75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lt1"/>
                  </a:solidFill>
                </a:rPr>
                <a:t>输入阶段性主要工作内容标题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F767573-B0FA-6419-C0D9-35209BE4F240}"/>
              </a:ext>
            </a:extLst>
          </p:cNvPr>
          <p:cNvGrpSpPr/>
          <p:nvPr/>
        </p:nvGrpSpPr>
        <p:grpSpPr>
          <a:xfrm>
            <a:off x="8281922" y="1381403"/>
            <a:ext cx="2624042" cy="2104747"/>
            <a:chOff x="355600" y="1382031"/>
            <a:chExt cx="2624042" cy="210474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1F9EEF4-A57F-D0F8-B202-99EB63558D3B}"/>
                </a:ext>
              </a:extLst>
            </p:cNvPr>
            <p:cNvSpPr/>
            <p:nvPr/>
          </p:nvSpPr>
          <p:spPr>
            <a:xfrm>
              <a:off x="355601" y="1621653"/>
              <a:ext cx="2624041" cy="18651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  <a:effectLst>
              <a:outerShdw blurRad="3175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0A17B9C-6A96-A241-D818-A04B4750047C}"/>
                </a:ext>
              </a:extLst>
            </p:cNvPr>
            <p:cNvSpPr txBox="1"/>
            <p:nvPr/>
          </p:nvSpPr>
          <p:spPr>
            <a:xfrm>
              <a:off x="463202" y="1986162"/>
              <a:ext cx="2408839" cy="9471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300" kern="1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/>
                <a:t>本页面可用于罗列将要汇报的主要工作内容，可同时展示具体项目的介绍和重要数据，也可以在使用时删除数据。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CF5478B-EE2C-1157-6E4E-F3285BA1DEF6}"/>
                </a:ext>
              </a:extLst>
            </p:cNvPr>
            <p:cNvGrpSpPr/>
            <p:nvPr/>
          </p:nvGrpSpPr>
          <p:grpSpPr>
            <a:xfrm>
              <a:off x="942147" y="2984779"/>
              <a:ext cx="1450950" cy="369332"/>
              <a:chOff x="906779" y="2835282"/>
              <a:chExt cx="1508705" cy="350763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4743B33-679F-EF23-FD56-B8EB522ADD4C}"/>
                  </a:ext>
                </a:extLst>
              </p:cNvPr>
              <p:cNvSpPr txBox="1"/>
              <p:nvPr/>
            </p:nvSpPr>
            <p:spPr>
              <a:xfrm>
                <a:off x="1157374" y="2835282"/>
                <a:ext cx="1007513" cy="350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400" kern="100" spc="100">
                    <a:gradFill>
                      <a:gsLst>
                        <a:gs pos="50000">
                          <a:srgbClr val="0C4CA6">
                            <a:lumMod val="93000"/>
                            <a:lumOff val="7000"/>
                          </a:srgbClr>
                        </a:gs>
                        <a:gs pos="100000">
                          <a:srgbClr val="17288B"/>
                        </a:gs>
                        <a:gs pos="3000">
                          <a:srgbClr val="0070C0"/>
                        </a:gs>
                      </a:gsLst>
                      <a:lin ang="2700000" scaled="1"/>
                    </a:gradFill>
                    <a:latin typeface="字体圈欣意冠黑体" panose="00000500000000000000" pitchFamily="2" charset="-122"/>
                    <a:ea typeface="字体圈欣意冠黑体" panose="00000500000000000000" pitchFamily="2" charset="-122"/>
                    <a:cs typeface="Times New Roman" panose="02020603050405020304" pitchFamily="18" charset="0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  <a:lvl6pPr>
                  <a:defRPr/>
                </a:lvl6pPr>
                <a:lvl7pPr>
                  <a:defRPr/>
                </a:lvl7pPr>
                <a:lvl8pPr>
                  <a:defRPr/>
                </a:lvl8pPr>
                <a:lvl9pPr>
                  <a:defRPr/>
                </a:lvl9pPr>
              </a:lstStyle>
              <a:p>
                <a:r>
                  <a:rPr lang="en-US" altLang="zh-CN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100</a:t>
                </a:r>
                <a:r>
                  <a:rPr lang="zh-CN" altLang="en-US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万</a:t>
                </a:r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73558010-3E94-20AF-86E5-ACC95DB2E188}"/>
                  </a:ext>
                </a:extLst>
              </p:cNvPr>
              <p:cNvGrpSpPr/>
              <p:nvPr/>
            </p:nvGrpSpPr>
            <p:grpSpPr>
              <a:xfrm>
                <a:off x="90677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42" name="箭头: V 形 41">
                  <a:extLst>
                    <a:ext uri="{FF2B5EF4-FFF2-40B4-BE49-F238E27FC236}">
                      <a16:creationId xmlns:a16="http://schemas.microsoft.com/office/drawing/2014/main" id="{419B3679-18E0-7A51-7F93-8C03B8171702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箭头: V 形 42">
                  <a:extLst>
                    <a:ext uri="{FF2B5EF4-FFF2-40B4-BE49-F238E27FC236}">
                      <a16:creationId xmlns:a16="http://schemas.microsoft.com/office/drawing/2014/main" id="{39F4B1E8-C6F9-A2D1-BA22-35DD6A575CC3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箭头: V 形 43">
                  <a:extLst>
                    <a:ext uri="{FF2B5EF4-FFF2-40B4-BE49-F238E27FC236}">
                      <a16:creationId xmlns:a16="http://schemas.microsoft.com/office/drawing/2014/main" id="{C250D409-9D3E-FA69-723A-C729346A26D4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3BB3FD7-2D5F-6F2A-A561-F0ACF86BC4AF}"/>
                  </a:ext>
                </a:extLst>
              </p:cNvPr>
              <p:cNvGrpSpPr/>
              <p:nvPr/>
            </p:nvGrpSpPr>
            <p:grpSpPr>
              <a:xfrm flipH="1">
                <a:off x="209549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39" name="箭头: V 形 38">
                  <a:extLst>
                    <a:ext uri="{FF2B5EF4-FFF2-40B4-BE49-F238E27FC236}">
                      <a16:creationId xmlns:a16="http://schemas.microsoft.com/office/drawing/2014/main" id="{F60A0CCB-1095-8B0A-61A4-E1C7F1FC125C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箭头: V 形 39">
                  <a:extLst>
                    <a:ext uri="{FF2B5EF4-FFF2-40B4-BE49-F238E27FC236}">
                      <a16:creationId xmlns:a16="http://schemas.microsoft.com/office/drawing/2014/main" id="{C8A9E776-45D3-3ABC-E620-0EDCA30F7A0D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箭头: V 形 40">
                  <a:extLst>
                    <a:ext uri="{FF2B5EF4-FFF2-40B4-BE49-F238E27FC236}">
                      <a16:creationId xmlns:a16="http://schemas.microsoft.com/office/drawing/2014/main" id="{17D9E533-03F7-D861-F9D3-E8AEEBBB912D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68E4340-EAFE-CE7A-03FC-DC76B7778D20}"/>
                </a:ext>
              </a:extLst>
            </p:cNvPr>
            <p:cNvSpPr/>
            <p:nvPr/>
          </p:nvSpPr>
          <p:spPr>
            <a:xfrm>
              <a:off x="355600" y="1382031"/>
              <a:ext cx="2624041" cy="498722"/>
            </a:xfrm>
            <a:custGeom>
              <a:avLst/>
              <a:gdLst>
                <a:gd name="connsiteX0" fmla="*/ 0 w 2705035"/>
                <a:gd name="connsiteY0" fmla="*/ 0 h 599521"/>
                <a:gd name="connsiteX1" fmla="*/ 135488 w 2705035"/>
                <a:gd name="connsiteY1" fmla="*/ 104627 h 599521"/>
                <a:gd name="connsiteX2" fmla="*/ 2705035 w 2705035"/>
                <a:gd name="connsiteY2" fmla="*/ 104627 h 599521"/>
                <a:gd name="connsiteX3" fmla="*/ 2705035 w 2705035"/>
                <a:gd name="connsiteY3" fmla="*/ 599521 h 599521"/>
                <a:gd name="connsiteX4" fmla="*/ 0 w 2705035"/>
                <a:gd name="connsiteY4" fmla="*/ 599521 h 599521"/>
                <a:gd name="connsiteX5" fmla="*/ 0 w 2705035"/>
                <a:gd name="connsiteY5" fmla="*/ 122591 h 599521"/>
                <a:gd name="connsiteX6" fmla="*/ 0 w 2705035"/>
                <a:gd name="connsiteY6" fmla="*/ 104627 h 59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035" h="599521">
                  <a:moveTo>
                    <a:pt x="0" y="0"/>
                  </a:moveTo>
                  <a:lnTo>
                    <a:pt x="135488" y="104627"/>
                  </a:lnTo>
                  <a:lnTo>
                    <a:pt x="2705035" y="104627"/>
                  </a:lnTo>
                  <a:lnTo>
                    <a:pt x="2705035" y="599521"/>
                  </a:lnTo>
                  <a:lnTo>
                    <a:pt x="0" y="599521"/>
                  </a:lnTo>
                  <a:lnTo>
                    <a:pt x="0" y="122591"/>
                  </a:lnTo>
                  <a:lnTo>
                    <a:pt x="0" y="104627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50800" dist="38100" dir="5400000" algn="t" rotWithShape="0">
                <a:schemeClr val="accent1">
                  <a:lumMod val="75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lt1"/>
                  </a:solidFill>
                </a:rPr>
                <a:t>输入阶段性主要工作内容标题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E1FF469-45D1-B8A3-46B0-2A18BC718ADF}"/>
              </a:ext>
            </a:extLst>
          </p:cNvPr>
          <p:cNvGrpSpPr/>
          <p:nvPr/>
        </p:nvGrpSpPr>
        <p:grpSpPr>
          <a:xfrm>
            <a:off x="1286037" y="3848831"/>
            <a:ext cx="2624042" cy="2104747"/>
            <a:chOff x="355600" y="1382031"/>
            <a:chExt cx="2624042" cy="2104747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8BA03806-D7B9-0593-6CB0-8BAFCFEDE48D}"/>
                </a:ext>
              </a:extLst>
            </p:cNvPr>
            <p:cNvSpPr/>
            <p:nvPr/>
          </p:nvSpPr>
          <p:spPr>
            <a:xfrm>
              <a:off x="355601" y="1621653"/>
              <a:ext cx="2624041" cy="18651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  <a:effectLst>
              <a:outerShdw blurRad="3175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93195DD-EB7B-FF0F-EE7A-17389614FAF0}"/>
                </a:ext>
              </a:extLst>
            </p:cNvPr>
            <p:cNvSpPr txBox="1"/>
            <p:nvPr/>
          </p:nvSpPr>
          <p:spPr>
            <a:xfrm>
              <a:off x="463202" y="1986162"/>
              <a:ext cx="2408839" cy="9471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300" kern="1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/>
                <a:t>本页面可用于罗列将要汇报的主要工作内容，可同时展示具体项目的介绍和重要数据，也可以在使用时删除数据。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B654E4E-A307-08D3-5C81-E7280EB2EAD6}"/>
                </a:ext>
              </a:extLst>
            </p:cNvPr>
            <p:cNvGrpSpPr/>
            <p:nvPr/>
          </p:nvGrpSpPr>
          <p:grpSpPr>
            <a:xfrm>
              <a:off x="942147" y="2984779"/>
              <a:ext cx="1450950" cy="369332"/>
              <a:chOff x="906779" y="2835282"/>
              <a:chExt cx="1508705" cy="350763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0669F63-05D3-9909-6B67-87E72E50D8BA}"/>
                  </a:ext>
                </a:extLst>
              </p:cNvPr>
              <p:cNvSpPr txBox="1"/>
              <p:nvPr/>
            </p:nvSpPr>
            <p:spPr>
              <a:xfrm>
                <a:off x="1157374" y="2835282"/>
                <a:ext cx="1007513" cy="350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400" kern="100" spc="100">
                    <a:gradFill>
                      <a:gsLst>
                        <a:gs pos="50000">
                          <a:srgbClr val="0C4CA6">
                            <a:lumMod val="93000"/>
                            <a:lumOff val="7000"/>
                          </a:srgbClr>
                        </a:gs>
                        <a:gs pos="100000">
                          <a:srgbClr val="17288B"/>
                        </a:gs>
                        <a:gs pos="3000">
                          <a:srgbClr val="0070C0"/>
                        </a:gs>
                      </a:gsLst>
                      <a:lin ang="2700000" scaled="1"/>
                    </a:gradFill>
                    <a:latin typeface="字体圈欣意冠黑体" panose="00000500000000000000" pitchFamily="2" charset="-122"/>
                    <a:ea typeface="字体圈欣意冠黑体" panose="00000500000000000000" pitchFamily="2" charset="-122"/>
                    <a:cs typeface="Times New Roman" panose="02020603050405020304" pitchFamily="18" charset="0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  <a:lvl6pPr>
                  <a:defRPr/>
                </a:lvl6pPr>
                <a:lvl7pPr>
                  <a:defRPr/>
                </a:lvl7pPr>
                <a:lvl8pPr>
                  <a:defRPr/>
                </a:lvl8pPr>
                <a:lvl9pPr>
                  <a:defRPr/>
                </a:lvl9pPr>
              </a:lstStyle>
              <a:p>
                <a:r>
                  <a:rPr lang="en-US" altLang="zh-CN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100</a:t>
                </a:r>
                <a:r>
                  <a:rPr lang="zh-CN" altLang="en-US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万</a:t>
                </a: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733A62E7-2D9E-C57C-D28D-661A448D6ECE}"/>
                  </a:ext>
                </a:extLst>
              </p:cNvPr>
              <p:cNvGrpSpPr/>
              <p:nvPr/>
            </p:nvGrpSpPr>
            <p:grpSpPr>
              <a:xfrm>
                <a:off x="90677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56" name="箭头: V 形 55">
                  <a:extLst>
                    <a:ext uri="{FF2B5EF4-FFF2-40B4-BE49-F238E27FC236}">
                      <a16:creationId xmlns:a16="http://schemas.microsoft.com/office/drawing/2014/main" id="{511D8E24-E05C-3EF4-19B0-AD7110612C84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箭头: V 形 56">
                  <a:extLst>
                    <a:ext uri="{FF2B5EF4-FFF2-40B4-BE49-F238E27FC236}">
                      <a16:creationId xmlns:a16="http://schemas.microsoft.com/office/drawing/2014/main" id="{C20A6469-55C2-04BA-63EC-52420FAF81D2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箭头: V 形 57">
                  <a:extLst>
                    <a:ext uri="{FF2B5EF4-FFF2-40B4-BE49-F238E27FC236}">
                      <a16:creationId xmlns:a16="http://schemas.microsoft.com/office/drawing/2014/main" id="{6ABF857D-4441-AF1D-2601-8BE28FF7E34B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8402C5A0-9641-8546-F762-2346DDAC5312}"/>
                  </a:ext>
                </a:extLst>
              </p:cNvPr>
              <p:cNvGrpSpPr/>
              <p:nvPr/>
            </p:nvGrpSpPr>
            <p:grpSpPr>
              <a:xfrm flipH="1">
                <a:off x="209549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53" name="箭头: V 形 52">
                  <a:extLst>
                    <a:ext uri="{FF2B5EF4-FFF2-40B4-BE49-F238E27FC236}">
                      <a16:creationId xmlns:a16="http://schemas.microsoft.com/office/drawing/2014/main" id="{0E38A191-943E-E207-7D0E-9CE2816B0DD9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箭头: V 形 53">
                  <a:extLst>
                    <a:ext uri="{FF2B5EF4-FFF2-40B4-BE49-F238E27FC236}">
                      <a16:creationId xmlns:a16="http://schemas.microsoft.com/office/drawing/2014/main" id="{819FF330-C942-03BF-EDCE-05496592C6C0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箭头: V 形 54">
                  <a:extLst>
                    <a:ext uri="{FF2B5EF4-FFF2-40B4-BE49-F238E27FC236}">
                      <a16:creationId xmlns:a16="http://schemas.microsoft.com/office/drawing/2014/main" id="{FCB7D74C-F6E4-D345-EEA6-7815AC2BC2B9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555CC5B-A8F4-5A88-F92B-332B9D2B82F1}"/>
                </a:ext>
              </a:extLst>
            </p:cNvPr>
            <p:cNvSpPr/>
            <p:nvPr/>
          </p:nvSpPr>
          <p:spPr>
            <a:xfrm>
              <a:off x="355600" y="1382031"/>
              <a:ext cx="2624041" cy="498722"/>
            </a:xfrm>
            <a:custGeom>
              <a:avLst/>
              <a:gdLst>
                <a:gd name="connsiteX0" fmla="*/ 0 w 2705035"/>
                <a:gd name="connsiteY0" fmla="*/ 0 h 599521"/>
                <a:gd name="connsiteX1" fmla="*/ 135488 w 2705035"/>
                <a:gd name="connsiteY1" fmla="*/ 104627 h 599521"/>
                <a:gd name="connsiteX2" fmla="*/ 2705035 w 2705035"/>
                <a:gd name="connsiteY2" fmla="*/ 104627 h 599521"/>
                <a:gd name="connsiteX3" fmla="*/ 2705035 w 2705035"/>
                <a:gd name="connsiteY3" fmla="*/ 599521 h 599521"/>
                <a:gd name="connsiteX4" fmla="*/ 0 w 2705035"/>
                <a:gd name="connsiteY4" fmla="*/ 599521 h 599521"/>
                <a:gd name="connsiteX5" fmla="*/ 0 w 2705035"/>
                <a:gd name="connsiteY5" fmla="*/ 122591 h 599521"/>
                <a:gd name="connsiteX6" fmla="*/ 0 w 2705035"/>
                <a:gd name="connsiteY6" fmla="*/ 104627 h 59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035" h="599521">
                  <a:moveTo>
                    <a:pt x="0" y="0"/>
                  </a:moveTo>
                  <a:lnTo>
                    <a:pt x="135488" y="104627"/>
                  </a:lnTo>
                  <a:lnTo>
                    <a:pt x="2705035" y="104627"/>
                  </a:lnTo>
                  <a:lnTo>
                    <a:pt x="2705035" y="599521"/>
                  </a:lnTo>
                  <a:lnTo>
                    <a:pt x="0" y="599521"/>
                  </a:lnTo>
                  <a:lnTo>
                    <a:pt x="0" y="122591"/>
                  </a:lnTo>
                  <a:lnTo>
                    <a:pt x="0" y="104627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50800" dist="38100" dir="5400000" algn="t" rotWithShape="0">
                <a:schemeClr val="accent1">
                  <a:lumMod val="75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lt1"/>
                  </a:solidFill>
                </a:rPr>
                <a:t>输入阶段性主要工作内容标题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6CB43F1-4120-95EB-E2CE-77710415AEA5}"/>
              </a:ext>
            </a:extLst>
          </p:cNvPr>
          <p:cNvGrpSpPr/>
          <p:nvPr/>
        </p:nvGrpSpPr>
        <p:grpSpPr>
          <a:xfrm>
            <a:off x="4783980" y="3848831"/>
            <a:ext cx="2624042" cy="2104747"/>
            <a:chOff x="355600" y="1382031"/>
            <a:chExt cx="2624042" cy="2104747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0517C22A-3AA6-C8F6-D419-F603EAAA8214}"/>
                </a:ext>
              </a:extLst>
            </p:cNvPr>
            <p:cNvSpPr/>
            <p:nvPr/>
          </p:nvSpPr>
          <p:spPr>
            <a:xfrm>
              <a:off x="355601" y="1621653"/>
              <a:ext cx="2624041" cy="18651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  <a:effectLst>
              <a:outerShdw blurRad="3175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8788EB9-1760-C552-57D7-16B50F0C4964}"/>
                </a:ext>
              </a:extLst>
            </p:cNvPr>
            <p:cNvSpPr txBox="1"/>
            <p:nvPr/>
          </p:nvSpPr>
          <p:spPr>
            <a:xfrm>
              <a:off x="463202" y="1986162"/>
              <a:ext cx="2408839" cy="9471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300" kern="1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/>
                <a:t>本页面可用于罗列将要汇报的主要工作内容，可同时展示具体项目的介绍和重要数据，也可以在使用时删除数据。</a:t>
              </a: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781F50B-2B56-5117-9E82-115B5ED69D4F}"/>
                </a:ext>
              </a:extLst>
            </p:cNvPr>
            <p:cNvGrpSpPr/>
            <p:nvPr/>
          </p:nvGrpSpPr>
          <p:grpSpPr>
            <a:xfrm>
              <a:off x="942147" y="2984779"/>
              <a:ext cx="1450950" cy="369332"/>
              <a:chOff x="906779" y="2835282"/>
              <a:chExt cx="1508705" cy="350763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B8D594C-7F88-0BF4-FB28-99149371CCD5}"/>
                  </a:ext>
                </a:extLst>
              </p:cNvPr>
              <p:cNvSpPr txBox="1"/>
              <p:nvPr/>
            </p:nvSpPr>
            <p:spPr>
              <a:xfrm>
                <a:off x="1157374" y="2835282"/>
                <a:ext cx="1007513" cy="350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400" kern="100" spc="100">
                    <a:gradFill>
                      <a:gsLst>
                        <a:gs pos="50000">
                          <a:srgbClr val="0C4CA6">
                            <a:lumMod val="93000"/>
                            <a:lumOff val="7000"/>
                          </a:srgbClr>
                        </a:gs>
                        <a:gs pos="100000">
                          <a:srgbClr val="17288B"/>
                        </a:gs>
                        <a:gs pos="3000">
                          <a:srgbClr val="0070C0"/>
                        </a:gs>
                      </a:gsLst>
                      <a:lin ang="2700000" scaled="1"/>
                    </a:gradFill>
                    <a:latin typeface="字体圈欣意冠黑体" panose="00000500000000000000" pitchFamily="2" charset="-122"/>
                    <a:ea typeface="字体圈欣意冠黑体" panose="00000500000000000000" pitchFamily="2" charset="-122"/>
                    <a:cs typeface="Times New Roman" panose="02020603050405020304" pitchFamily="18" charset="0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  <a:lvl6pPr>
                  <a:defRPr/>
                </a:lvl6pPr>
                <a:lvl7pPr>
                  <a:defRPr/>
                </a:lvl7pPr>
                <a:lvl8pPr>
                  <a:defRPr/>
                </a:lvl8pPr>
                <a:lvl9pPr>
                  <a:defRPr/>
                </a:lvl9pPr>
              </a:lstStyle>
              <a:p>
                <a:r>
                  <a:rPr lang="en-US" altLang="zh-CN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100</a:t>
                </a:r>
                <a:r>
                  <a:rPr lang="zh-CN" altLang="en-US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万</a:t>
                </a:r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FDA671CC-B18D-D2A2-02A2-E9ADBA1DD619}"/>
                  </a:ext>
                </a:extLst>
              </p:cNvPr>
              <p:cNvGrpSpPr/>
              <p:nvPr/>
            </p:nvGrpSpPr>
            <p:grpSpPr>
              <a:xfrm>
                <a:off x="90677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70" name="箭头: V 形 69">
                  <a:extLst>
                    <a:ext uri="{FF2B5EF4-FFF2-40B4-BE49-F238E27FC236}">
                      <a16:creationId xmlns:a16="http://schemas.microsoft.com/office/drawing/2014/main" id="{E321DE97-035E-C4D2-9377-9BE642D1F273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箭头: V 形 70">
                  <a:extLst>
                    <a:ext uri="{FF2B5EF4-FFF2-40B4-BE49-F238E27FC236}">
                      <a16:creationId xmlns:a16="http://schemas.microsoft.com/office/drawing/2014/main" id="{C63DEF29-EA80-8F11-3556-BDBE01321157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箭头: V 形 71">
                  <a:extLst>
                    <a:ext uri="{FF2B5EF4-FFF2-40B4-BE49-F238E27FC236}">
                      <a16:creationId xmlns:a16="http://schemas.microsoft.com/office/drawing/2014/main" id="{E9DFFED5-FD5F-6243-3909-F4172EEB8428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82F79580-4322-578D-DB6E-2F6F7FBB714B}"/>
                  </a:ext>
                </a:extLst>
              </p:cNvPr>
              <p:cNvGrpSpPr/>
              <p:nvPr/>
            </p:nvGrpSpPr>
            <p:grpSpPr>
              <a:xfrm flipH="1">
                <a:off x="209549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67" name="箭头: V 形 66">
                  <a:extLst>
                    <a:ext uri="{FF2B5EF4-FFF2-40B4-BE49-F238E27FC236}">
                      <a16:creationId xmlns:a16="http://schemas.microsoft.com/office/drawing/2014/main" id="{59568DD0-5CFE-18F3-1E10-B472626D1AA4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箭头: V 形 67">
                  <a:extLst>
                    <a:ext uri="{FF2B5EF4-FFF2-40B4-BE49-F238E27FC236}">
                      <a16:creationId xmlns:a16="http://schemas.microsoft.com/office/drawing/2014/main" id="{3A917A11-DE65-C7CD-1C64-8780427BBE04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箭头: V 形 68">
                  <a:extLst>
                    <a:ext uri="{FF2B5EF4-FFF2-40B4-BE49-F238E27FC236}">
                      <a16:creationId xmlns:a16="http://schemas.microsoft.com/office/drawing/2014/main" id="{57E59331-AC6F-3AB0-787F-A15EAB9409F3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FD1438EE-6CD6-B6E8-C5A1-6810C9A5C0FB}"/>
                </a:ext>
              </a:extLst>
            </p:cNvPr>
            <p:cNvSpPr/>
            <p:nvPr/>
          </p:nvSpPr>
          <p:spPr>
            <a:xfrm>
              <a:off x="355600" y="1382031"/>
              <a:ext cx="2624041" cy="498722"/>
            </a:xfrm>
            <a:custGeom>
              <a:avLst/>
              <a:gdLst>
                <a:gd name="connsiteX0" fmla="*/ 0 w 2705035"/>
                <a:gd name="connsiteY0" fmla="*/ 0 h 599521"/>
                <a:gd name="connsiteX1" fmla="*/ 135488 w 2705035"/>
                <a:gd name="connsiteY1" fmla="*/ 104627 h 599521"/>
                <a:gd name="connsiteX2" fmla="*/ 2705035 w 2705035"/>
                <a:gd name="connsiteY2" fmla="*/ 104627 h 599521"/>
                <a:gd name="connsiteX3" fmla="*/ 2705035 w 2705035"/>
                <a:gd name="connsiteY3" fmla="*/ 599521 h 599521"/>
                <a:gd name="connsiteX4" fmla="*/ 0 w 2705035"/>
                <a:gd name="connsiteY4" fmla="*/ 599521 h 599521"/>
                <a:gd name="connsiteX5" fmla="*/ 0 w 2705035"/>
                <a:gd name="connsiteY5" fmla="*/ 122591 h 599521"/>
                <a:gd name="connsiteX6" fmla="*/ 0 w 2705035"/>
                <a:gd name="connsiteY6" fmla="*/ 104627 h 59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035" h="599521">
                  <a:moveTo>
                    <a:pt x="0" y="0"/>
                  </a:moveTo>
                  <a:lnTo>
                    <a:pt x="135488" y="104627"/>
                  </a:lnTo>
                  <a:lnTo>
                    <a:pt x="2705035" y="104627"/>
                  </a:lnTo>
                  <a:lnTo>
                    <a:pt x="2705035" y="599521"/>
                  </a:lnTo>
                  <a:lnTo>
                    <a:pt x="0" y="599521"/>
                  </a:lnTo>
                  <a:lnTo>
                    <a:pt x="0" y="122591"/>
                  </a:lnTo>
                  <a:lnTo>
                    <a:pt x="0" y="104627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50800" dist="38100" dir="5400000" algn="t" rotWithShape="0">
                <a:schemeClr val="accent1">
                  <a:lumMod val="75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lt1"/>
                  </a:solidFill>
                </a:rPr>
                <a:t>输入阶段性主要工作内容标题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5C4A1E-4F47-86A0-D5C0-F62DB4DB927A}"/>
              </a:ext>
            </a:extLst>
          </p:cNvPr>
          <p:cNvGrpSpPr/>
          <p:nvPr/>
        </p:nvGrpSpPr>
        <p:grpSpPr>
          <a:xfrm>
            <a:off x="8281922" y="3848831"/>
            <a:ext cx="2624042" cy="2104747"/>
            <a:chOff x="355600" y="1382031"/>
            <a:chExt cx="2624042" cy="2104747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6DB40511-2F03-BF77-46DD-F676CC61D263}"/>
                </a:ext>
              </a:extLst>
            </p:cNvPr>
            <p:cNvSpPr/>
            <p:nvPr/>
          </p:nvSpPr>
          <p:spPr>
            <a:xfrm>
              <a:off x="355601" y="1621653"/>
              <a:ext cx="2624041" cy="18651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  <a:effectLst>
              <a:outerShdw blurRad="3175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0BA66AF-50B1-0893-1CD4-5C04840403AC}"/>
                </a:ext>
              </a:extLst>
            </p:cNvPr>
            <p:cNvSpPr txBox="1"/>
            <p:nvPr/>
          </p:nvSpPr>
          <p:spPr>
            <a:xfrm>
              <a:off x="463202" y="1986162"/>
              <a:ext cx="2408839" cy="94718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300" kern="1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/>
                <a:t>51PPT</a:t>
              </a:r>
              <a:r>
                <a:rPr lang="zh-CN" altLang="en-US" dirty="0"/>
                <a:t>模板网，幻灯片演示模板及素材免费下载！</a:t>
              </a:r>
            </a:p>
            <a:p>
              <a:r>
                <a:rPr lang="en-US" altLang="zh-CN" dirty="0"/>
                <a:t>51PPT</a:t>
              </a:r>
              <a:r>
                <a:rPr lang="zh-CN" altLang="en-US" dirty="0"/>
                <a:t>模板网 官网唯一网址：</a:t>
              </a:r>
              <a:r>
                <a:rPr lang="en-US" altLang="zh-CN" dirty="0"/>
                <a:t>www.51pptmoban.com</a:t>
              </a:r>
              <a:endParaRPr lang="zh-CN" altLang="en-US" dirty="0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4C6768B7-F5C1-28C3-BBC1-2C852A7C9B8D}"/>
                </a:ext>
              </a:extLst>
            </p:cNvPr>
            <p:cNvGrpSpPr/>
            <p:nvPr/>
          </p:nvGrpSpPr>
          <p:grpSpPr>
            <a:xfrm>
              <a:off x="942147" y="2984779"/>
              <a:ext cx="1450950" cy="369332"/>
              <a:chOff x="906779" y="2835282"/>
              <a:chExt cx="1508705" cy="350763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827D1A9-2576-5C67-EAE5-B010BF19176C}"/>
                  </a:ext>
                </a:extLst>
              </p:cNvPr>
              <p:cNvSpPr txBox="1"/>
              <p:nvPr/>
            </p:nvSpPr>
            <p:spPr>
              <a:xfrm>
                <a:off x="1157374" y="2835282"/>
                <a:ext cx="1007513" cy="350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400" kern="100" spc="100">
                    <a:gradFill>
                      <a:gsLst>
                        <a:gs pos="50000">
                          <a:srgbClr val="0C4CA6">
                            <a:lumMod val="93000"/>
                            <a:lumOff val="7000"/>
                          </a:srgbClr>
                        </a:gs>
                        <a:gs pos="100000">
                          <a:srgbClr val="17288B"/>
                        </a:gs>
                        <a:gs pos="3000">
                          <a:srgbClr val="0070C0"/>
                        </a:gs>
                      </a:gsLst>
                      <a:lin ang="2700000" scaled="1"/>
                    </a:gradFill>
                    <a:latin typeface="字体圈欣意冠黑体" panose="00000500000000000000" pitchFamily="2" charset="-122"/>
                    <a:ea typeface="字体圈欣意冠黑体" panose="00000500000000000000" pitchFamily="2" charset="-122"/>
                    <a:cs typeface="Times New Roman" panose="02020603050405020304" pitchFamily="18" charset="0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  <a:lvl6pPr>
                  <a:defRPr/>
                </a:lvl6pPr>
                <a:lvl7pPr>
                  <a:defRPr/>
                </a:lvl7pPr>
                <a:lvl8pPr>
                  <a:defRPr/>
                </a:lvl8pPr>
                <a:lvl9pPr>
                  <a:defRPr/>
                </a:lvl9pPr>
              </a:lstStyle>
              <a:p>
                <a:r>
                  <a:rPr lang="en-US" altLang="zh-CN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100</a:t>
                </a:r>
                <a:r>
                  <a:rPr lang="zh-CN" altLang="en-US" b="1" spc="0" dirty="0">
                    <a:solidFill>
                      <a:schemeClr val="accent2"/>
                    </a:solidFill>
                    <a:latin typeface="+mn-lt"/>
                    <a:ea typeface="+mn-ea"/>
                  </a:rPr>
                  <a:t>万</a:t>
                </a:r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F8CB3673-3868-1266-C193-4AEBBD406846}"/>
                  </a:ext>
                </a:extLst>
              </p:cNvPr>
              <p:cNvGrpSpPr/>
              <p:nvPr/>
            </p:nvGrpSpPr>
            <p:grpSpPr>
              <a:xfrm>
                <a:off x="90677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84" name="箭头: V 形 83">
                  <a:extLst>
                    <a:ext uri="{FF2B5EF4-FFF2-40B4-BE49-F238E27FC236}">
                      <a16:creationId xmlns:a16="http://schemas.microsoft.com/office/drawing/2014/main" id="{83D8ACCF-7B44-F7AA-D307-DF0E06833655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箭头: V 形 84">
                  <a:extLst>
                    <a:ext uri="{FF2B5EF4-FFF2-40B4-BE49-F238E27FC236}">
                      <a16:creationId xmlns:a16="http://schemas.microsoft.com/office/drawing/2014/main" id="{57169FC2-9030-9043-6345-BC844DEB0E5A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箭头: V 形 85">
                  <a:extLst>
                    <a:ext uri="{FF2B5EF4-FFF2-40B4-BE49-F238E27FC236}">
                      <a16:creationId xmlns:a16="http://schemas.microsoft.com/office/drawing/2014/main" id="{53FB04D7-DEC9-3962-DCB7-B2E3C9464EF2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920E9915-1A70-88FA-6065-C898D1CCBA21}"/>
                  </a:ext>
                </a:extLst>
              </p:cNvPr>
              <p:cNvGrpSpPr/>
              <p:nvPr/>
            </p:nvGrpSpPr>
            <p:grpSpPr>
              <a:xfrm flipH="1">
                <a:off x="2095499" y="2970427"/>
                <a:ext cx="319985" cy="99043"/>
                <a:chOff x="838145" y="2966720"/>
                <a:chExt cx="426720" cy="132080"/>
              </a:xfrm>
            </p:grpSpPr>
            <p:sp>
              <p:nvSpPr>
                <p:cNvPr id="81" name="箭头: V 形 80">
                  <a:extLst>
                    <a:ext uri="{FF2B5EF4-FFF2-40B4-BE49-F238E27FC236}">
                      <a16:creationId xmlns:a16="http://schemas.microsoft.com/office/drawing/2014/main" id="{7BD09559-9E58-BEC4-2F06-1DBAB86E90BF}"/>
                    </a:ext>
                  </a:extLst>
                </p:cNvPr>
                <p:cNvSpPr/>
                <p:nvPr/>
              </p:nvSpPr>
              <p:spPr>
                <a:xfrm>
                  <a:off x="1132785" y="2966720"/>
                  <a:ext cx="132080" cy="1320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箭头: V 形 81">
                  <a:extLst>
                    <a:ext uri="{FF2B5EF4-FFF2-40B4-BE49-F238E27FC236}">
                      <a16:creationId xmlns:a16="http://schemas.microsoft.com/office/drawing/2014/main" id="{2D700A8F-21E3-3264-B01A-D043E80D8A4E}"/>
                    </a:ext>
                  </a:extLst>
                </p:cNvPr>
                <p:cNvSpPr/>
                <p:nvPr/>
              </p:nvSpPr>
              <p:spPr>
                <a:xfrm>
                  <a:off x="83814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箭头: V 形 82">
                  <a:extLst>
                    <a:ext uri="{FF2B5EF4-FFF2-40B4-BE49-F238E27FC236}">
                      <a16:creationId xmlns:a16="http://schemas.microsoft.com/office/drawing/2014/main" id="{2459493F-F9FD-CF89-04FE-20B192703342}"/>
                    </a:ext>
                  </a:extLst>
                </p:cNvPr>
                <p:cNvSpPr/>
                <p:nvPr/>
              </p:nvSpPr>
              <p:spPr>
                <a:xfrm>
                  <a:off x="985465" y="2966720"/>
                  <a:ext cx="132080" cy="132080"/>
                </a:xfrm>
                <a:prstGeom prst="chevron">
                  <a:avLst/>
                </a:prstGeom>
                <a:solidFill>
                  <a:schemeClr val="accent1"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374370DF-4B95-BB8F-F78B-75E3E3721BD1}"/>
                </a:ext>
              </a:extLst>
            </p:cNvPr>
            <p:cNvSpPr/>
            <p:nvPr/>
          </p:nvSpPr>
          <p:spPr>
            <a:xfrm>
              <a:off x="355600" y="1382031"/>
              <a:ext cx="2624041" cy="498722"/>
            </a:xfrm>
            <a:custGeom>
              <a:avLst/>
              <a:gdLst>
                <a:gd name="connsiteX0" fmla="*/ 0 w 2705035"/>
                <a:gd name="connsiteY0" fmla="*/ 0 h 599521"/>
                <a:gd name="connsiteX1" fmla="*/ 135488 w 2705035"/>
                <a:gd name="connsiteY1" fmla="*/ 104627 h 599521"/>
                <a:gd name="connsiteX2" fmla="*/ 2705035 w 2705035"/>
                <a:gd name="connsiteY2" fmla="*/ 104627 h 599521"/>
                <a:gd name="connsiteX3" fmla="*/ 2705035 w 2705035"/>
                <a:gd name="connsiteY3" fmla="*/ 599521 h 599521"/>
                <a:gd name="connsiteX4" fmla="*/ 0 w 2705035"/>
                <a:gd name="connsiteY4" fmla="*/ 599521 h 599521"/>
                <a:gd name="connsiteX5" fmla="*/ 0 w 2705035"/>
                <a:gd name="connsiteY5" fmla="*/ 122591 h 599521"/>
                <a:gd name="connsiteX6" fmla="*/ 0 w 2705035"/>
                <a:gd name="connsiteY6" fmla="*/ 104627 h 59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035" h="599521">
                  <a:moveTo>
                    <a:pt x="0" y="0"/>
                  </a:moveTo>
                  <a:lnTo>
                    <a:pt x="135488" y="104627"/>
                  </a:lnTo>
                  <a:lnTo>
                    <a:pt x="2705035" y="104627"/>
                  </a:lnTo>
                  <a:lnTo>
                    <a:pt x="2705035" y="599521"/>
                  </a:lnTo>
                  <a:lnTo>
                    <a:pt x="0" y="599521"/>
                  </a:lnTo>
                  <a:lnTo>
                    <a:pt x="0" y="122591"/>
                  </a:lnTo>
                  <a:lnTo>
                    <a:pt x="0" y="104627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50800" dist="38100" dir="5400000" algn="t" rotWithShape="0">
                <a:schemeClr val="accent1">
                  <a:lumMod val="75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lt1"/>
                  </a:solidFill>
                </a:rPr>
                <a:t>输入阶段性主要工作内容标题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66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6063BD-87A4-8BE9-FBDF-E35D672DD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213" y="364471"/>
            <a:ext cx="7516987" cy="346249"/>
          </a:xfrm>
        </p:spPr>
        <p:txBody>
          <a:bodyPr/>
          <a:lstStyle/>
          <a:p>
            <a:r>
              <a:rPr lang="zh-CN" altLang="en-US" dirty="0"/>
              <a:t>时间进程安排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9445F8-5FF0-3AB7-D6A4-797E691D0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666742"/>
              </p:ext>
            </p:extLst>
          </p:nvPr>
        </p:nvGraphicFramePr>
        <p:xfrm>
          <a:off x="1305714" y="1573731"/>
          <a:ext cx="9580572" cy="44998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762">
                  <a:extLst>
                    <a:ext uri="{9D8B030D-6E8A-4147-A177-3AD203B41FA5}">
                      <a16:colId xmlns:a16="http://schemas.microsoft.com/office/drawing/2014/main" val="2408273627"/>
                    </a:ext>
                  </a:extLst>
                </a:gridCol>
                <a:gridCol w="1596762">
                  <a:extLst>
                    <a:ext uri="{9D8B030D-6E8A-4147-A177-3AD203B41FA5}">
                      <a16:colId xmlns:a16="http://schemas.microsoft.com/office/drawing/2014/main" val="2684609744"/>
                    </a:ext>
                  </a:extLst>
                </a:gridCol>
                <a:gridCol w="1596762">
                  <a:extLst>
                    <a:ext uri="{9D8B030D-6E8A-4147-A177-3AD203B41FA5}">
                      <a16:colId xmlns:a16="http://schemas.microsoft.com/office/drawing/2014/main" val="152950394"/>
                    </a:ext>
                  </a:extLst>
                </a:gridCol>
                <a:gridCol w="1596762">
                  <a:extLst>
                    <a:ext uri="{9D8B030D-6E8A-4147-A177-3AD203B41FA5}">
                      <a16:colId xmlns:a16="http://schemas.microsoft.com/office/drawing/2014/main" val="1754310206"/>
                    </a:ext>
                  </a:extLst>
                </a:gridCol>
                <a:gridCol w="1596762">
                  <a:extLst>
                    <a:ext uri="{9D8B030D-6E8A-4147-A177-3AD203B41FA5}">
                      <a16:colId xmlns:a16="http://schemas.microsoft.com/office/drawing/2014/main" val="4157517393"/>
                    </a:ext>
                  </a:extLst>
                </a:gridCol>
                <a:gridCol w="1596762">
                  <a:extLst>
                    <a:ext uri="{9D8B030D-6E8A-4147-A177-3AD203B41FA5}">
                      <a16:colId xmlns:a16="http://schemas.microsoft.com/office/drawing/2014/main" val="2029039197"/>
                    </a:ext>
                  </a:extLst>
                </a:gridCol>
              </a:tblGrid>
              <a:tr h="7763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500" b="0" kern="1200" spc="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环节</a:t>
                      </a: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5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08:00</a:t>
                      </a:r>
                      <a:endParaRPr kumimoji="0" lang="zh-CN" altLang="en-US" sz="25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5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10:00</a:t>
                      </a:r>
                      <a:endParaRPr kumimoji="0" lang="zh-CN" altLang="en-US" sz="25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5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12:00</a:t>
                      </a:r>
                      <a:endParaRPr kumimoji="0" lang="zh-CN" altLang="en-US" sz="25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5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14:00</a:t>
                      </a:r>
                      <a:endParaRPr kumimoji="0" lang="zh-CN" altLang="en-US" sz="25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5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16:00</a:t>
                      </a:r>
                      <a:endParaRPr kumimoji="0" lang="zh-CN" altLang="en-US" sz="25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72036804"/>
                  </a:ext>
                </a:extLst>
              </a:tr>
              <a:tr h="6205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开幕</a:t>
                      </a: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178534"/>
                  </a:ext>
                </a:extLst>
              </a:tr>
              <a:tr h="620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互动</a:t>
                      </a: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52817"/>
                  </a:ext>
                </a:extLst>
              </a:tr>
              <a:tr h="620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演艺</a:t>
                      </a: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980816"/>
                  </a:ext>
                </a:extLst>
              </a:tr>
              <a:tr h="620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抽奖</a:t>
                      </a: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871136"/>
                  </a:ext>
                </a:extLst>
              </a:tr>
              <a:tr h="620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体验</a:t>
                      </a: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416942"/>
                  </a:ext>
                </a:extLst>
              </a:tr>
              <a:tr h="620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总结</a:t>
                      </a: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6468" marR="136468" marT="68235" marB="6823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370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3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30F98B3-0A45-5D8C-6B3B-F49E68694E05}"/>
              </a:ext>
            </a:extLst>
          </p:cNvPr>
          <p:cNvSpPr>
            <a:spLocks/>
          </p:cNvSpPr>
          <p:nvPr/>
        </p:nvSpPr>
        <p:spPr>
          <a:xfrm>
            <a:off x="660400" y="1411796"/>
            <a:ext cx="10858500" cy="4619413"/>
          </a:xfrm>
          <a:prstGeom prst="roundRect">
            <a:avLst>
              <a:gd name="adj" fmla="val 2107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56C72E-6A21-9BF3-E4F0-0A038FE5E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材料统计分析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4E75358-7790-9FF5-0896-506E4D328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20819"/>
              </p:ext>
            </p:extLst>
          </p:nvPr>
        </p:nvGraphicFramePr>
        <p:xfrm>
          <a:off x="812800" y="1582058"/>
          <a:ext cx="10553700" cy="42788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8950">
                  <a:extLst>
                    <a:ext uri="{9D8B030D-6E8A-4147-A177-3AD203B41FA5}">
                      <a16:colId xmlns:a16="http://schemas.microsoft.com/office/drawing/2014/main" val="2408273627"/>
                    </a:ext>
                  </a:extLst>
                </a:gridCol>
                <a:gridCol w="1758950">
                  <a:extLst>
                    <a:ext uri="{9D8B030D-6E8A-4147-A177-3AD203B41FA5}">
                      <a16:colId xmlns:a16="http://schemas.microsoft.com/office/drawing/2014/main" val="2684609744"/>
                    </a:ext>
                  </a:extLst>
                </a:gridCol>
                <a:gridCol w="1758950">
                  <a:extLst>
                    <a:ext uri="{9D8B030D-6E8A-4147-A177-3AD203B41FA5}">
                      <a16:colId xmlns:a16="http://schemas.microsoft.com/office/drawing/2014/main" val="152950394"/>
                    </a:ext>
                  </a:extLst>
                </a:gridCol>
                <a:gridCol w="1758950">
                  <a:extLst>
                    <a:ext uri="{9D8B030D-6E8A-4147-A177-3AD203B41FA5}">
                      <a16:colId xmlns:a16="http://schemas.microsoft.com/office/drawing/2014/main" val="1754310206"/>
                    </a:ext>
                  </a:extLst>
                </a:gridCol>
                <a:gridCol w="1758950">
                  <a:extLst>
                    <a:ext uri="{9D8B030D-6E8A-4147-A177-3AD203B41FA5}">
                      <a16:colId xmlns:a16="http://schemas.microsoft.com/office/drawing/2014/main" val="4157517393"/>
                    </a:ext>
                  </a:extLst>
                </a:gridCol>
                <a:gridCol w="1758950">
                  <a:extLst>
                    <a:ext uri="{9D8B030D-6E8A-4147-A177-3AD203B41FA5}">
                      <a16:colId xmlns:a16="http://schemas.microsoft.com/office/drawing/2014/main" val="2029039197"/>
                    </a:ext>
                  </a:extLst>
                </a:gridCol>
              </a:tblGrid>
              <a:tr h="604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="0" kern="1200" spc="1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产品名称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第一季度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第二季度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第三季第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第四季度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年度总计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72036804"/>
                  </a:ext>
                </a:extLst>
              </a:tr>
              <a:tr h="6124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A</a:t>
                      </a:r>
                      <a:r>
                        <a:rPr lang="zh-CN" altLang="en-US" sz="1700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款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1200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986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1008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1168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4362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178534"/>
                  </a:ext>
                </a:extLst>
              </a:tr>
              <a:tr h="612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款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982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1036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1200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1682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4900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52817"/>
                  </a:ext>
                </a:extLst>
              </a:tr>
              <a:tr h="612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C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款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3246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2667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3852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3988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14151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980816"/>
                  </a:ext>
                </a:extLst>
              </a:tr>
              <a:tr h="612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款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2348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2133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2000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2361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8482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871136"/>
                  </a:ext>
                </a:extLst>
              </a:tr>
              <a:tr h="612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款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1237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1200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1358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1100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4895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416942"/>
                  </a:ext>
                </a:extLst>
              </a:tr>
              <a:tr h="612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F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款</a:t>
                      </a: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3567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3050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2980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3864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13481</a:t>
                      </a:r>
                      <a:endParaRPr kumimoji="0" lang="zh-CN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8873" marR="88873" marT="44437" marB="44437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370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85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CE01EA-1392-288A-6267-E0F97EE3F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流程图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6DFE742-F619-E1C3-6A62-E63A2C58D78C}"/>
              </a:ext>
            </a:extLst>
          </p:cNvPr>
          <p:cNvSpPr/>
          <p:nvPr/>
        </p:nvSpPr>
        <p:spPr>
          <a:xfrm>
            <a:off x="755715" y="1578430"/>
            <a:ext cx="2400813" cy="4395100"/>
          </a:xfrm>
          <a:prstGeom prst="roundRect">
            <a:avLst>
              <a:gd name="adj" fmla="val 4564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7BD9AB4-9000-4E4C-CE5F-66F6DDE007D3}"/>
              </a:ext>
            </a:extLst>
          </p:cNvPr>
          <p:cNvSpPr/>
          <p:nvPr/>
        </p:nvSpPr>
        <p:spPr>
          <a:xfrm>
            <a:off x="3515634" y="1578430"/>
            <a:ext cx="2400813" cy="4395100"/>
          </a:xfrm>
          <a:prstGeom prst="roundRect">
            <a:avLst>
              <a:gd name="adj" fmla="val 4564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EC5C0D-0BFD-B535-03D4-29E021E750BA}"/>
              </a:ext>
            </a:extLst>
          </p:cNvPr>
          <p:cNvSpPr/>
          <p:nvPr/>
        </p:nvSpPr>
        <p:spPr>
          <a:xfrm>
            <a:off x="6275553" y="1578430"/>
            <a:ext cx="2400813" cy="4395100"/>
          </a:xfrm>
          <a:prstGeom prst="roundRect">
            <a:avLst>
              <a:gd name="adj" fmla="val 4564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A1C7FC-41F2-6AFE-AF37-2886FDA04D52}"/>
              </a:ext>
            </a:extLst>
          </p:cNvPr>
          <p:cNvSpPr/>
          <p:nvPr/>
        </p:nvSpPr>
        <p:spPr>
          <a:xfrm>
            <a:off x="9035472" y="1578430"/>
            <a:ext cx="2400813" cy="4395100"/>
          </a:xfrm>
          <a:prstGeom prst="roundRect">
            <a:avLst>
              <a:gd name="adj" fmla="val 4564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E26625C-7A12-B562-364C-ED408B49CD39}"/>
              </a:ext>
            </a:extLst>
          </p:cNvPr>
          <p:cNvSpPr/>
          <p:nvPr/>
        </p:nvSpPr>
        <p:spPr>
          <a:xfrm>
            <a:off x="1138692" y="5224263"/>
            <a:ext cx="1634859" cy="43332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  <a:effectLst>
            <a:outerShdw blurRad="317500" dist="215900" dir="5400000" sx="89000" sy="89000" algn="t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这是标题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93065E2-6E81-1C53-EBD3-B97A5421D5C1}"/>
              </a:ext>
            </a:extLst>
          </p:cNvPr>
          <p:cNvSpPr/>
          <p:nvPr/>
        </p:nvSpPr>
        <p:spPr>
          <a:xfrm>
            <a:off x="3898611" y="5224263"/>
            <a:ext cx="1634859" cy="43332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  <a:effectLst>
            <a:outerShdw blurRad="317500" dist="215900" dir="5400000" sx="89000" sy="89000" algn="t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这是标题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FB91059-BD14-174E-7976-BF94B7A0C997}"/>
              </a:ext>
            </a:extLst>
          </p:cNvPr>
          <p:cNvSpPr/>
          <p:nvPr/>
        </p:nvSpPr>
        <p:spPr>
          <a:xfrm>
            <a:off x="6658530" y="5224263"/>
            <a:ext cx="1634859" cy="43332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  <a:effectLst>
            <a:outerShdw blurRad="317500" dist="215900" dir="5400000" sx="89000" sy="89000" algn="t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这是标题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E465AC2-3EF7-AEA4-D020-3D21F636DD6F}"/>
              </a:ext>
            </a:extLst>
          </p:cNvPr>
          <p:cNvSpPr/>
          <p:nvPr/>
        </p:nvSpPr>
        <p:spPr>
          <a:xfrm>
            <a:off x="9418449" y="5224263"/>
            <a:ext cx="1634859" cy="43332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  <a:effectLst>
            <a:outerShdw blurRad="317500" dist="215900" dir="5400000" sx="89000" sy="89000" algn="t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这是标题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0DD673-C410-AA57-5FF0-E31756F8EAB9}"/>
              </a:ext>
            </a:extLst>
          </p:cNvPr>
          <p:cNvCxnSpPr>
            <a:cxnSpLocks/>
          </p:cNvCxnSpPr>
          <p:nvPr/>
        </p:nvCxnSpPr>
        <p:spPr>
          <a:xfrm>
            <a:off x="1012784" y="4972319"/>
            <a:ext cx="188667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87023FF-224F-5012-AEF1-BEB823AF4125}"/>
              </a:ext>
            </a:extLst>
          </p:cNvPr>
          <p:cNvCxnSpPr/>
          <p:nvPr/>
        </p:nvCxnSpPr>
        <p:spPr>
          <a:xfrm>
            <a:off x="3772703" y="4972319"/>
            <a:ext cx="188667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B8303D-182B-9751-0B27-E65FFCE3A656}"/>
              </a:ext>
            </a:extLst>
          </p:cNvPr>
          <p:cNvCxnSpPr/>
          <p:nvPr/>
        </p:nvCxnSpPr>
        <p:spPr>
          <a:xfrm>
            <a:off x="6532622" y="4972319"/>
            <a:ext cx="188667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0F1B54-4C75-E125-2F7D-25E0384FFCD6}"/>
              </a:ext>
            </a:extLst>
          </p:cNvPr>
          <p:cNvCxnSpPr>
            <a:cxnSpLocks/>
          </p:cNvCxnSpPr>
          <p:nvPr/>
        </p:nvCxnSpPr>
        <p:spPr>
          <a:xfrm>
            <a:off x="9292541" y="4972319"/>
            <a:ext cx="188667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8941269-F739-FA68-53E8-CBFFDAE4EF26}"/>
              </a:ext>
            </a:extLst>
          </p:cNvPr>
          <p:cNvSpPr txBox="1">
            <a:spLocks/>
          </p:cNvSpPr>
          <p:nvPr/>
        </p:nvSpPr>
        <p:spPr>
          <a:xfrm>
            <a:off x="812231" y="1574033"/>
            <a:ext cx="2302825" cy="578181"/>
          </a:xfrm>
          <a:custGeom>
            <a:avLst/>
            <a:gdLst/>
            <a:ahLst/>
            <a:cxnLst/>
            <a:rect l="l" t="t" r="r" b="b"/>
            <a:pathLst>
              <a:path w="830299" h="208467">
                <a:moveTo>
                  <a:pt x="373586" y="33933"/>
                </a:moveTo>
                <a:lnTo>
                  <a:pt x="373586" y="99038"/>
                </a:lnTo>
                <a:lnTo>
                  <a:pt x="392095" y="99038"/>
                </a:lnTo>
                <a:cubicBezTo>
                  <a:pt x="396966" y="99038"/>
                  <a:pt x="401106" y="97306"/>
                  <a:pt x="404515" y="93843"/>
                </a:cubicBezTo>
                <a:cubicBezTo>
                  <a:pt x="407925" y="90379"/>
                  <a:pt x="409630" y="86212"/>
                  <a:pt x="409630" y="81341"/>
                </a:cubicBezTo>
                <a:lnTo>
                  <a:pt x="409630" y="51630"/>
                </a:lnTo>
                <a:cubicBezTo>
                  <a:pt x="409630" y="46326"/>
                  <a:pt x="408033" y="42050"/>
                  <a:pt x="404840" y="38803"/>
                </a:cubicBezTo>
                <a:cubicBezTo>
                  <a:pt x="401647" y="35556"/>
                  <a:pt x="397399" y="33933"/>
                  <a:pt x="392095" y="33933"/>
                </a:cubicBezTo>
                <a:close/>
                <a:moveTo>
                  <a:pt x="533509" y="30523"/>
                </a:moveTo>
                <a:cubicBezTo>
                  <a:pt x="528638" y="30523"/>
                  <a:pt x="524471" y="32228"/>
                  <a:pt x="521007" y="35637"/>
                </a:cubicBezTo>
                <a:cubicBezTo>
                  <a:pt x="517544" y="39047"/>
                  <a:pt x="515812" y="43187"/>
                  <a:pt x="515812" y="48058"/>
                </a:cubicBezTo>
                <a:lnTo>
                  <a:pt x="515812" y="159435"/>
                </a:lnTo>
                <a:cubicBezTo>
                  <a:pt x="515812" y="164306"/>
                  <a:pt x="517544" y="168446"/>
                  <a:pt x="521007" y="171856"/>
                </a:cubicBezTo>
                <a:cubicBezTo>
                  <a:pt x="524471" y="175265"/>
                  <a:pt x="528638" y="176970"/>
                  <a:pt x="533509" y="176970"/>
                </a:cubicBezTo>
                <a:cubicBezTo>
                  <a:pt x="538379" y="176970"/>
                  <a:pt x="542520" y="175265"/>
                  <a:pt x="545929" y="171856"/>
                </a:cubicBezTo>
                <a:cubicBezTo>
                  <a:pt x="549339" y="168446"/>
                  <a:pt x="551043" y="164306"/>
                  <a:pt x="551043" y="159435"/>
                </a:cubicBezTo>
                <a:lnTo>
                  <a:pt x="551043" y="48058"/>
                </a:lnTo>
                <a:cubicBezTo>
                  <a:pt x="551043" y="43187"/>
                  <a:pt x="549339" y="39047"/>
                  <a:pt x="545929" y="35637"/>
                </a:cubicBezTo>
                <a:cubicBezTo>
                  <a:pt x="542520" y="32228"/>
                  <a:pt x="538379" y="30523"/>
                  <a:pt x="533509" y="30523"/>
                </a:cubicBezTo>
                <a:close/>
                <a:moveTo>
                  <a:pt x="342900" y="2598"/>
                </a:moveTo>
                <a:lnTo>
                  <a:pt x="391283" y="2598"/>
                </a:lnTo>
                <a:cubicBezTo>
                  <a:pt x="406220" y="2598"/>
                  <a:pt x="418126" y="7306"/>
                  <a:pt x="427002" y="16723"/>
                </a:cubicBezTo>
                <a:cubicBezTo>
                  <a:pt x="435228" y="25706"/>
                  <a:pt x="439341" y="37180"/>
                  <a:pt x="439341" y="51143"/>
                </a:cubicBezTo>
                <a:lnTo>
                  <a:pt x="439341" y="80692"/>
                </a:lnTo>
                <a:cubicBezTo>
                  <a:pt x="439341" y="94113"/>
                  <a:pt x="434660" y="105587"/>
                  <a:pt x="425297" y="115112"/>
                </a:cubicBezTo>
                <a:cubicBezTo>
                  <a:pt x="415934" y="124637"/>
                  <a:pt x="404597" y="129399"/>
                  <a:pt x="391283" y="129399"/>
                </a:cubicBezTo>
                <a:lnTo>
                  <a:pt x="373586" y="129399"/>
                </a:lnTo>
                <a:lnTo>
                  <a:pt x="373586" y="206032"/>
                </a:lnTo>
                <a:lnTo>
                  <a:pt x="342900" y="206032"/>
                </a:lnTo>
                <a:close/>
                <a:moveTo>
                  <a:pt x="123825" y="2598"/>
                </a:moveTo>
                <a:lnTo>
                  <a:pt x="219617" y="2598"/>
                </a:lnTo>
                <a:lnTo>
                  <a:pt x="219617" y="33283"/>
                </a:lnTo>
                <a:lnTo>
                  <a:pt x="187145" y="33283"/>
                </a:lnTo>
                <a:lnTo>
                  <a:pt x="187145" y="206032"/>
                </a:lnTo>
                <a:lnTo>
                  <a:pt x="156459" y="206032"/>
                </a:lnTo>
                <a:lnTo>
                  <a:pt x="156459" y="33283"/>
                </a:lnTo>
                <a:lnTo>
                  <a:pt x="123825" y="33283"/>
                </a:lnTo>
                <a:close/>
                <a:moveTo>
                  <a:pt x="742950" y="2435"/>
                </a:moveTo>
                <a:lnTo>
                  <a:pt x="830299" y="2435"/>
                </a:lnTo>
                <a:lnTo>
                  <a:pt x="830299" y="33121"/>
                </a:lnTo>
                <a:lnTo>
                  <a:pt x="773636" y="33121"/>
                </a:lnTo>
                <a:lnTo>
                  <a:pt x="773636" y="88810"/>
                </a:lnTo>
                <a:lnTo>
                  <a:pt x="815037" y="88810"/>
                </a:lnTo>
                <a:lnTo>
                  <a:pt x="815037" y="119658"/>
                </a:lnTo>
                <a:lnTo>
                  <a:pt x="773636" y="119658"/>
                </a:lnTo>
                <a:lnTo>
                  <a:pt x="773636" y="175346"/>
                </a:lnTo>
                <a:lnTo>
                  <a:pt x="830299" y="175346"/>
                </a:lnTo>
                <a:lnTo>
                  <a:pt x="830299" y="206032"/>
                </a:lnTo>
                <a:lnTo>
                  <a:pt x="742950" y="206032"/>
                </a:lnTo>
                <a:close/>
                <a:moveTo>
                  <a:pt x="609600" y="2435"/>
                </a:moveTo>
                <a:lnTo>
                  <a:pt x="644183" y="2435"/>
                </a:lnTo>
                <a:lnTo>
                  <a:pt x="684772" y="139141"/>
                </a:lnTo>
                <a:lnTo>
                  <a:pt x="684772" y="2435"/>
                </a:lnTo>
                <a:lnTo>
                  <a:pt x="715458" y="2435"/>
                </a:lnTo>
                <a:lnTo>
                  <a:pt x="715458" y="206032"/>
                </a:lnTo>
                <a:lnTo>
                  <a:pt x="682499" y="206032"/>
                </a:lnTo>
                <a:lnTo>
                  <a:pt x="640286" y="75659"/>
                </a:lnTo>
                <a:lnTo>
                  <a:pt x="640286" y="206032"/>
                </a:lnTo>
                <a:lnTo>
                  <a:pt x="609600" y="206032"/>
                </a:lnTo>
                <a:close/>
                <a:moveTo>
                  <a:pt x="238125" y="2435"/>
                </a:moveTo>
                <a:lnTo>
                  <a:pt x="325474" y="2435"/>
                </a:lnTo>
                <a:lnTo>
                  <a:pt x="325474" y="33121"/>
                </a:lnTo>
                <a:lnTo>
                  <a:pt x="268811" y="33121"/>
                </a:lnTo>
                <a:lnTo>
                  <a:pt x="268811" y="88810"/>
                </a:lnTo>
                <a:lnTo>
                  <a:pt x="310212" y="88810"/>
                </a:lnTo>
                <a:lnTo>
                  <a:pt x="310212" y="119658"/>
                </a:lnTo>
                <a:lnTo>
                  <a:pt x="268811" y="119658"/>
                </a:lnTo>
                <a:lnTo>
                  <a:pt x="268811" y="175346"/>
                </a:lnTo>
                <a:lnTo>
                  <a:pt x="325474" y="175346"/>
                </a:lnTo>
                <a:lnTo>
                  <a:pt x="325474" y="206032"/>
                </a:lnTo>
                <a:lnTo>
                  <a:pt x="238125" y="206032"/>
                </a:lnTo>
                <a:close/>
                <a:moveTo>
                  <a:pt x="534320" y="0"/>
                </a:moveTo>
                <a:cubicBezTo>
                  <a:pt x="547850" y="0"/>
                  <a:pt x="559351" y="4762"/>
                  <a:pt x="568822" y="14287"/>
                </a:cubicBezTo>
                <a:cubicBezTo>
                  <a:pt x="578292" y="23812"/>
                  <a:pt x="583028" y="35286"/>
                  <a:pt x="583028" y="48707"/>
                </a:cubicBezTo>
                <a:lnTo>
                  <a:pt x="583028" y="159760"/>
                </a:lnTo>
                <a:cubicBezTo>
                  <a:pt x="583028" y="173290"/>
                  <a:pt x="578265" y="184790"/>
                  <a:pt x="568740" y="194261"/>
                </a:cubicBezTo>
                <a:cubicBezTo>
                  <a:pt x="559215" y="203732"/>
                  <a:pt x="547742" y="208467"/>
                  <a:pt x="534320" y="208467"/>
                </a:cubicBezTo>
                <a:cubicBezTo>
                  <a:pt x="520791" y="208467"/>
                  <a:pt x="509317" y="203705"/>
                  <a:pt x="499901" y="194180"/>
                </a:cubicBezTo>
                <a:cubicBezTo>
                  <a:pt x="490484" y="184655"/>
                  <a:pt x="485775" y="173182"/>
                  <a:pt x="485775" y="159760"/>
                </a:cubicBezTo>
                <a:lnTo>
                  <a:pt x="485775" y="48707"/>
                </a:lnTo>
                <a:cubicBezTo>
                  <a:pt x="485775" y="35177"/>
                  <a:pt x="490538" y="23677"/>
                  <a:pt x="500063" y="14206"/>
                </a:cubicBezTo>
                <a:cubicBezTo>
                  <a:pt x="509588" y="4735"/>
                  <a:pt x="521007" y="0"/>
                  <a:pt x="534320" y="0"/>
                </a:cubicBezTo>
                <a:close/>
                <a:moveTo>
                  <a:pt x="50494" y="0"/>
                </a:moveTo>
                <a:cubicBezTo>
                  <a:pt x="61426" y="0"/>
                  <a:pt x="70788" y="2435"/>
                  <a:pt x="78582" y="7306"/>
                </a:cubicBezTo>
                <a:cubicBezTo>
                  <a:pt x="84643" y="11094"/>
                  <a:pt x="89541" y="16398"/>
                  <a:pt x="93275" y="23217"/>
                </a:cubicBezTo>
                <a:cubicBezTo>
                  <a:pt x="97009" y="30036"/>
                  <a:pt x="99255" y="37883"/>
                  <a:pt x="100013" y="46759"/>
                </a:cubicBezTo>
                <a:lnTo>
                  <a:pt x="70626" y="52117"/>
                </a:lnTo>
                <a:cubicBezTo>
                  <a:pt x="69760" y="43782"/>
                  <a:pt x="67379" y="37288"/>
                  <a:pt x="63482" y="32634"/>
                </a:cubicBezTo>
                <a:cubicBezTo>
                  <a:pt x="60668" y="29278"/>
                  <a:pt x="56609" y="27601"/>
                  <a:pt x="51306" y="27601"/>
                </a:cubicBezTo>
                <a:cubicBezTo>
                  <a:pt x="45677" y="27601"/>
                  <a:pt x="41402" y="30090"/>
                  <a:pt x="38479" y="35069"/>
                </a:cubicBezTo>
                <a:cubicBezTo>
                  <a:pt x="36098" y="39074"/>
                  <a:pt x="34907" y="44053"/>
                  <a:pt x="34907" y="50006"/>
                </a:cubicBezTo>
                <a:cubicBezTo>
                  <a:pt x="34907" y="59315"/>
                  <a:pt x="38912" y="68785"/>
                  <a:pt x="46922" y="78419"/>
                </a:cubicBezTo>
                <a:cubicBezTo>
                  <a:pt x="49953" y="82099"/>
                  <a:pt x="54499" y="86428"/>
                  <a:pt x="60560" y="91407"/>
                </a:cubicBezTo>
                <a:cubicBezTo>
                  <a:pt x="67704" y="97360"/>
                  <a:pt x="72412" y="101528"/>
                  <a:pt x="74685" y="103909"/>
                </a:cubicBezTo>
                <a:cubicBezTo>
                  <a:pt x="82262" y="111486"/>
                  <a:pt x="88107" y="118954"/>
                  <a:pt x="92220" y="126314"/>
                </a:cubicBezTo>
                <a:cubicBezTo>
                  <a:pt x="94168" y="129778"/>
                  <a:pt x="95737" y="132971"/>
                  <a:pt x="96928" y="135893"/>
                </a:cubicBezTo>
                <a:cubicBezTo>
                  <a:pt x="99851" y="143145"/>
                  <a:pt x="101366" y="149640"/>
                  <a:pt x="101474" y="155376"/>
                </a:cubicBezTo>
                <a:cubicBezTo>
                  <a:pt x="101691" y="169556"/>
                  <a:pt x="98010" y="181678"/>
                  <a:pt x="90434" y="191745"/>
                </a:cubicBezTo>
                <a:cubicBezTo>
                  <a:pt x="85455" y="198564"/>
                  <a:pt x="78419" y="203380"/>
                  <a:pt x="69327" y="206194"/>
                </a:cubicBezTo>
                <a:cubicBezTo>
                  <a:pt x="64457" y="207710"/>
                  <a:pt x="58774" y="208467"/>
                  <a:pt x="52280" y="208467"/>
                </a:cubicBezTo>
                <a:cubicBezTo>
                  <a:pt x="40265" y="208467"/>
                  <a:pt x="30307" y="205491"/>
                  <a:pt x="22406" y="199538"/>
                </a:cubicBezTo>
                <a:cubicBezTo>
                  <a:pt x="15803" y="194667"/>
                  <a:pt x="10581" y="188037"/>
                  <a:pt x="6738" y="179649"/>
                </a:cubicBezTo>
                <a:cubicBezTo>
                  <a:pt x="2896" y="171260"/>
                  <a:pt x="650" y="161654"/>
                  <a:pt x="0" y="150830"/>
                </a:cubicBezTo>
                <a:lnTo>
                  <a:pt x="29225" y="148720"/>
                </a:lnTo>
                <a:cubicBezTo>
                  <a:pt x="30524" y="160518"/>
                  <a:pt x="33663" y="169069"/>
                  <a:pt x="38642" y="174372"/>
                </a:cubicBezTo>
                <a:cubicBezTo>
                  <a:pt x="42322" y="178377"/>
                  <a:pt x="46543" y="180271"/>
                  <a:pt x="51306" y="180055"/>
                </a:cubicBezTo>
                <a:cubicBezTo>
                  <a:pt x="58016" y="179838"/>
                  <a:pt x="63374" y="176537"/>
                  <a:pt x="67379" y="170151"/>
                </a:cubicBezTo>
                <a:cubicBezTo>
                  <a:pt x="69435" y="167012"/>
                  <a:pt x="70464" y="162520"/>
                  <a:pt x="70464" y="156675"/>
                </a:cubicBezTo>
                <a:cubicBezTo>
                  <a:pt x="70464" y="148233"/>
                  <a:pt x="66621" y="139844"/>
                  <a:pt x="58936" y="131510"/>
                </a:cubicBezTo>
                <a:lnTo>
                  <a:pt x="31660" y="105695"/>
                </a:lnTo>
                <a:cubicBezTo>
                  <a:pt x="21486" y="95845"/>
                  <a:pt x="14288" y="87024"/>
                  <a:pt x="10067" y="79230"/>
                </a:cubicBezTo>
                <a:cubicBezTo>
                  <a:pt x="5521" y="70463"/>
                  <a:pt x="3248" y="60938"/>
                  <a:pt x="3248" y="50655"/>
                </a:cubicBezTo>
                <a:cubicBezTo>
                  <a:pt x="3248" y="32147"/>
                  <a:pt x="9471" y="18130"/>
                  <a:pt x="21919" y="8605"/>
                </a:cubicBezTo>
                <a:cubicBezTo>
                  <a:pt x="29604" y="2868"/>
                  <a:pt x="39129" y="0"/>
                  <a:pt x="50494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Bebas" pitchFamily="50" charset="0"/>
                <a:ea typeface="思源宋体 CN Medium"/>
              </a:defRPr>
            </a:lvl1pPr>
          </a:lstStyle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B00C61-913F-93CD-6E89-253CDAA96B61}"/>
              </a:ext>
            </a:extLst>
          </p:cNvPr>
          <p:cNvSpPr txBox="1">
            <a:spLocks/>
          </p:cNvSpPr>
          <p:nvPr/>
        </p:nvSpPr>
        <p:spPr>
          <a:xfrm>
            <a:off x="3572283" y="1574033"/>
            <a:ext cx="2302825" cy="578181"/>
          </a:xfrm>
          <a:custGeom>
            <a:avLst/>
            <a:gdLst/>
            <a:ahLst/>
            <a:cxnLst/>
            <a:rect l="l" t="t" r="r" b="b"/>
            <a:pathLst>
              <a:path w="878303" h="208467">
                <a:moveTo>
                  <a:pt x="373586" y="33933"/>
                </a:moveTo>
                <a:lnTo>
                  <a:pt x="373586" y="99038"/>
                </a:lnTo>
                <a:lnTo>
                  <a:pt x="392095" y="99038"/>
                </a:lnTo>
                <a:cubicBezTo>
                  <a:pt x="396966" y="99038"/>
                  <a:pt x="401106" y="97306"/>
                  <a:pt x="404515" y="93843"/>
                </a:cubicBezTo>
                <a:cubicBezTo>
                  <a:pt x="407925" y="90379"/>
                  <a:pt x="409630" y="86212"/>
                  <a:pt x="409630" y="81341"/>
                </a:cubicBezTo>
                <a:lnTo>
                  <a:pt x="409630" y="51630"/>
                </a:lnTo>
                <a:cubicBezTo>
                  <a:pt x="409630" y="46326"/>
                  <a:pt x="408033" y="42050"/>
                  <a:pt x="404840" y="38803"/>
                </a:cubicBezTo>
                <a:cubicBezTo>
                  <a:pt x="401647" y="35556"/>
                  <a:pt x="397399" y="33933"/>
                  <a:pt x="392095" y="33933"/>
                </a:cubicBezTo>
                <a:close/>
                <a:moveTo>
                  <a:pt x="828784" y="30523"/>
                </a:moveTo>
                <a:cubicBezTo>
                  <a:pt x="823913" y="30523"/>
                  <a:pt x="819746" y="32228"/>
                  <a:pt x="816282" y="35637"/>
                </a:cubicBezTo>
                <a:cubicBezTo>
                  <a:pt x="812819" y="39047"/>
                  <a:pt x="811087" y="43187"/>
                  <a:pt x="811087" y="48058"/>
                </a:cubicBezTo>
                <a:lnTo>
                  <a:pt x="811087" y="159435"/>
                </a:lnTo>
                <a:cubicBezTo>
                  <a:pt x="811087" y="164306"/>
                  <a:pt x="812819" y="168446"/>
                  <a:pt x="816282" y="171856"/>
                </a:cubicBezTo>
                <a:cubicBezTo>
                  <a:pt x="819746" y="175265"/>
                  <a:pt x="823913" y="176970"/>
                  <a:pt x="828784" y="176970"/>
                </a:cubicBezTo>
                <a:cubicBezTo>
                  <a:pt x="833654" y="176970"/>
                  <a:pt x="837795" y="175265"/>
                  <a:pt x="841204" y="171856"/>
                </a:cubicBezTo>
                <a:cubicBezTo>
                  <a:pt x="844614" y="168446"/>
                  <a:pt x="846318" y="164306"/>
                  <a:pt x="846318" y="159435"/>
                </a:cubicBezTo>
                <a:lnTo>
                  <a:pt x="846318" y="48058"/>
                </a:lnTo>
                <a:cubicBezTo>
                  <a:pt x="846318" y="43187"/>
                  <a:pt x="844614" y="39047"/>
                  <a:pt x="841204" y="35637"/>
                </a:cubicBezTo>
                <a:cubicBezTo>
                  <a:pt x="837795" y="32228"/>
                  <a:pt x="833654" y="30523"/>
                  <a:pt x="828784" y="30523"/>
                </a:cubicBezTo>
                <a:close/>
                <a:moveTo>
                  <a:pt x="600075" y="2598"/>
                </a:moveTo>
                <a:lnTo>
                  <a:pt x="632222" y="2598"/>
                </a:lnTo>
                <a:lnTo>
                  <a:pt x="648296" y="111540"/>
                </a:lnTo>
                <a:lnTo>
                  <a:pt x="663070" y="2598"/>
                </a:lnTo>
                <a:lnTo>
                  <a:pt x="695217" y="2598"/>
                </a:lnTo>
                <a:lnTo>
                  <a:pt x="711291" y="111540"/>
                </a:lnTo>
                <a:lnTo>
                  <a:pt x="726228" y="2598"/>
                </a:lnTo>
                <a:lnTo>
                  <a:pt x="758374" y="2598"/>
                </a:lnTo>
                <a:lnTo>
                  <a:pt x="726552" y="206032"/>
                </a:lnTo>
                <a:lnTo>
                  <a:pt x="697166" y="206032"/>
                </a:lnTo>
                <a:lnTo>
                  <a:pt x="679793" y="94979"/>
                </a:lnTo>
                <a:lnTo>
                  <a:pt x="663557" y="206032"/>
                </a:lnTo>
                <a:lnTo>
                  <a:pt x="634171" y="206032"/>
                </a:lnTo>
                <a:close/>
                <a:moveTo>
                  <a:pt x="485775" y="2598"/>
                </a:moveTo>
                <a:lnTo>
                  <a:pt x="581567" y="2598"/>
                </a:lnTo>
                <a:lnTo>
                  <a:pt x="581567" y="33283"/>
                </a:lnTo>
                <a:lnTo>
                  <a:pt x="549095" y="33283"/>
                </a:lnTo>
                <a:lnTo>
                  <a:pt x="549095" y="206032"/>
                </a:lnTo>
                <a:lnTo>
                  <a:pt x="518409" y="206032"/>
                </a:lnTo>
                <a:lnTo>
                  <a:pt x="518409" y="33283"/>
                </a:lnTo>
                <a:lnTo>
                  <a:pt x="485775" y="33283"/>
                </a:lnTo>
                <a:close/>
                <a:moveTo>
                  <a:pt x="342900" y="2598"/>
                </a:moveTo>
                <a:lnTo>
                  <a:pt x="391283" y="2598"/>
                </a:lnTo>
                <a:cubicBezTo>
                  <a:pt x="406220" y="2598"/>
                  <a:pt x="418126" y="7306"/>
                  <a:pt x="427002" y="16723"/>
                </a:cubicBezTo>
                <a:cubicBezTo>
                  <a:pt x="435228" y="25706"/>
                  <a:pt x="439341" y="37180"/>
                  <a:pt x="439341" y="51143"/>
                </a:cubicBezTo>
                <a:lnTo>
                  <a:pt x="439341" y="80692"/>
                </a:lnTo>
                <a:cubicBezTo>
                  <a:pt x="439341" y="94113"/>
                  <a:pt x="434660" y="105587"/>
                  <a:pt x="425297" y="115112"/>
                </a:cubicBezTo>
                <a:cubicBezTo>
                  <a:pt x="415934" y="124637"/>
                  <a:pt x="404596" y="129399"/>
                  <a:pt x="391283" y="129399"/>
                </a:cubicBezTo>
                <a:lnTo>
                  <a:pt x="373586" y="129399"/>
                </a:lnTo>
                <a:lnTo>
                  <a:pt x="373586" y="206032"/>
                </a:lnTo>
                <a:lnTo>
                  <a:pt x="342900" y="206032"/>
                </a:lnTo>
                <a:close/>
                <a:moveTo>
                  <a:pt x="123825" y="2598"/>
                </a:moveTo>
                <a:lnTo>
                  <a:pt x="219617" y="2598"/>
                </a:lnTo>
                <a:lnTo>
                  <a:pt x="219617" y="33283"/>
                </a:lnTo>
                <a:lnTo>
                  <a:pt x="187145" y="33283"/>
                </a:lnTo>
                <a:lnTo>
                  <a:pt x="187145" y="206032"/>
                </a:lnTo>
                <a:lnTo>
                  <a:pt x="156459" y="206032"/>
                </a:lnTo>
                <a:lnTo>
                  <a:pt x="156459" y="33283"/>
                </a:lnTo>
                <a:lnTo>
                  <a:pt x="123825" y="33283"/>
                </a:lnTo>
                <a:close/>
                <a:moveTo>
                  <a:pt x="238125" y="2435"/>
                </a:moveTo>
                <a:lnTo>
                  <a:pt x="325474" y="2435"/>
                </a:lnTo>
                <a:lnTo>
                  <a:pt x="325474" y="33121"/>
                </a:lnTo>
                <a:lnTo>
                  <a:pt x="268811" y="33121"/>
                </a:lnTo>
                <a:lnTo>
                  <a:pt x="268811" y="88810"/>
                </a:lnTo>
                <a:lnTo>
                  <a:pt x="310212" y="88810"/>
                </a:lnTo>
                <a:lnTo>
                  <a:pt x="310212" y="119658"/>
                </a:lnTo>
                <a:lnTo>
                  <a:pt x="268811" y="119658"/>
                </a:lnTo>
                <a:lnTo>
                  <a:pt x="268811" y="175346"/>
                </a:lnTo>
                <a:lnTo>
                  <a:pt x="325474" y="175346"/>
                </a:lnTo>
                <a:lnTo>
                  <a:pt x="325474" y="206032"/>
                </a:lnTo>
                <a:lnTo>
                  <a:pt x="238125" y="206032"/>
                </a:lnTo>
                <a:close/>
                <a:moveTo>
                  <a:pt x="829596" y="0"/>
                </a:moveTo>
                <a:cubicBezTo>
                  <a:pt x="843125" y="0"/>
                  <a:pt x="854626" y="4762"/>
                  <a:pt x="864097" y="14287"/>
                </a:cubicBezTo>
                <a:cubicBezTo>
                  <a:pt x="873567" y="23812"/>
                  <a:pt x="878303" y="35286"/>
                  <a:pt x="878303" y="48707"/>
                </a:cubicBezTo>
                <a:lnTo>
                  <a:pt x="878303" y="159760"/>
                </a:lnTo>
                <a:cubicBezTo>
                  <a:pt x="878303" y="173290"/>
                  <a:pt x="873540" y="184790"/>
                  <a:pt x="864015" y="194261"/>
                </a:cubicBezTo>
                <a:cubicBezTo>
                  <a:pt x="854490" y="203732"/>
                  <a:pt x="843017" y="208467"/>
                  <a:pt x="829596" y="208467"/>
                </a:cubicBezTo>
                <a:cubicBezTo>
                  <a:pt x="816066" y="208467"/>
                  <a:pt x="804592" y="203705"/>
                  <a:pt x="795176" y="194180"/>
                </a:cubicBezTo>
                <a:cubicBezTo>
                  <a:pt x="785759" y="184655"/>
                  <a:pt x="781050" y="173182"/>
                  <a:pt x="781050" y="159760"/>
                </a:cubicBezTo>
                <a:lnTo>
                  <a:pt x="781050" y="48707"/>
                </a:lnTo>
                <a:cubicBezTo>
                  <a:pt x="781050" y="35177"/>
                  <a:pt x="785813" y="23677"/>
                  <a:pt x="795338" y="14206"/>
                </a:cubicBezTo>
                <a:cubicBezTo>
                  <a:pt x="804863" y="4735"/>
                  <a:pt x="816282" y="0"/>
                  <a:pt x="829596" y="0"/>
                </a:cubicBezTo>
                <a:close/>
                <a:moveTo>
                  <a:pt x="50494" y="0"/>
                </a:moveTo>
                <a:cubicBezTo>
                  <a:pt x="61426" y="0"/>
                  <a:pt x="70788" y="2435"/>
                  <a:pt x="78582" y="7306"/>
                </a:cubicBezTo>
                <a:cubicBezTo>
                  <a:pt x="84643" y="11094"/>
                  <a:pt x="89541" y="16398"/>
                  <a:pt x="93275" y="23217"/>
                </a:cubicBezTo>
                <a:cubicBezTo>
                  <a:pt x="97009" y="30036"/>
                  <a:pt x="99255" y="37883"/>
                  <a:pt x="100013" y="46759"/>
                </a:cubicBezTo>
                <a:lnTo>
                  <a:pt x="70626" y="52117"/>
                </a:lnTo>
                <a:cubicBezTo>
                  <a:pt x="69760" y="43782"/>
                  <a:pt x="67379" y="37288"/>
                  <a:pt x="63482" y="32634"/>
                </a:cubicBezTo>
                <a:cubicBezTo>
                  <a:pt x="60668" y="29278"/>
                  <a:pt x="56609" y="27601"/>
                  <a:pt x="51306" y="27601"/>
                </a:cubicBezTo>
                <a:cubicBezTo>
                  <a:pt x="45677" y="27601"/>
                  <a:pt x="41402" y="30090"/>
                  <a:pt x="38479" y="35069"/>
                </a:cubicBezTo>
                <a:cubicBezTo>
                  <a:pt x="36098" y="39074"/>
                  <a:pt x="34907" y="44053"/>
                  <a:pt x="34907" y="50006"/>
                </a:cubicBezTo>
                <a:cubicBezTo>
                  <a:pt x="34907" y="59315"/>
                  <a:pt x="38912" y="68785"/>
                  <a:pt x="46922" y="78419"/>
                </a:cubicBezTo>
                <a:cubicBezTo>
                  <a:pt x="49953" y="82099"/>
                  <a:pt x="54499" y="86428"/>
                  <a:pt x="60560" y="91407"/>
                </a:cubicBezTo>
                <a:cubicBezTo>
                  <a:pt x="67704" y="97360"/>
                  <a:pt x="72412" y="101528"/>
                  <a:pt x="74685" y="103909"/>
                </a:cubicBezTo>
                <a:cubicBezTo>
                  <a:pt x="82262" y="111486"/>
                  <a:pt x="88107" y="118954"/>
                  <a:pt x="92220" y="126314"/>
                </a:cubicBezTo>
                <a:cubicBezTo>
                  <a:pt x="94168" y="129778"/>
                  <a:pt x="95737" y="132971"/>
                  <a:pt x="96928" y="135893"/>
                </a:cubicBezTo>
                <a:cubicBezTo>
                  <a:pt x="99851" y="143145"/>
                  <a:pt x="101366" y="149640"/>
                  <a:pt x="101474" y="155376"/>
                </a:cubicBezTo>
                <a:cubicBezTo>
                  <a:pt x="101691" y="169556"/>
                  <a:pt x="98010" y="181678"/>
                  <a:pt x="90434" y="191745"/>
                </a:cubicBezTo>
                <a:cubicBezTo>
                  <a:pt x="85455" y="198564"/>
                  <a:pt x="78419" y="203380"/>
                  <a:pt x="69327" y="206194"/>
                </a:cubicBezTo>
                <a:cubicBezTo>
                  <a:pt x="64457" y="207710"/>
                  <a:pt x="58774" y="208467"/>
                  <a:pt x="52280" y="208467"/>
                </a:cubicBezTo>
                <a:cubicBezTo>
                  <a:pt x="40265" y="208467"/>
                  <a:pt x="30307" y="205491"/>
                  <a:pt x="22406" y="199538"/>
                </a:cubicBezTo>
                <a:cubicBezTo>
                  <a:pt x="15803" y="194667"/>
                  <a:pt x="10581" y="188037"/>
                  <a:pt x="6738" y="179649"/>
                </a:cubicBezTo>
                <a:cubicBezTo>
                  <a:pt x="2896" y="171260"/>
                  <a:pt x="650" y="161654"/>
                  <a:pt x="0" y="150830"/>
                </a:cubicBezTo>
                <a:lnTo>
                  <a:pt x="29225" y="148720"/>
                </a:lnTo>
                <a:cubicBezTo>
                  <a:pt x="30524" y="160518"/>
                  <a:pt x="33663" y="169069"/>
                  <a:pt x="38642" y="174372"/>
                </a:cubicBezTo>
                <a:cubicBezTo>
                  <a:pt x="42322" y="178377"/>
                  <a:pt x="46543" y="180271"/>
                  <a:pt x="51306" y="180055"/>
                </a:cubicBezTo>
                <a:cubicBezTo>
                  <a:pt x="58016" y="179838"/>
                  <a:pt x="63374" y="176537"/>
                  <a:pt x="67379" y="170151"/>
                </a:cubicBezTo>
                <a:cubicBezTo>
                  <a:pt x="69435" y="167012"/>
                  <a:pt x="70464" y="162520"/>
                  <a:pt x="70464" y="156675"/>
                </a:cubicBezTo>
                <a:cubicBezTo>
                  <a:pt x="70464" y="148233"/>
                  <a:pt x="66621" y="139844"/>
                  <a:pt x="58936" y="131510"/>
                </a:cubicBezTo>
                <a:lnTo>
                  <a:pt x="31660" y="105695"/>
                </a:lnTo>
                <a:cubicBezTo>
                  <a:pt x="21486" y="95845"/>
                  <a:pt x="14288" y="87024"/>
                  <a:pt x="10067" y="79230"/>
                </a:cubicBezTo>
                <a:cubicBezTo>
                  <a:pt x="5521" y="70463"/>
                  <a:pt x="3248" y="60938"/>
                  <a:pt x="3248" y="50655"/>
                </a:cubicBezTo>
                <a:cubicBezTo>
                  <a:pt x="3248" y="32147"/>
                  <a:pt x="9471" y="18130"/>
                  <a:pt x="21919" y="8605"/>
                </a:cubicBezTo>
                <a:cubicBezTo>
                  <a:pt x="29604" y="2868"/>
                  <a:pt x="39129" y="0"/>
                  <a:pt x="50494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Bebas" pitchFamily="50" charset="0"/>
                <a:ea typeface="思源宋体 CN Medium"/>
              </a:defRPr>
            </a:lvl1pPr>
          </a:lstStyle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CE0407-151D-7517-B457-EAA647C18326}"/>
              </a:ext>
            </a:extLst>
          </p:cNvPr>
          <p:cNvSpPr txBox="1">
            <a:spLocks/>
          </p:cNvSpPr>
          <p:nvPr/>
        </p:nvSpPr>
        <p:spPr>
          <a:xfrm>
            <a:off x="6324547" y="1574033"/>
            <a:ext cx="2302825" cy="578181"/>
          </a:xfrm>
          <a:custGeom>
            <a:avLst/>
            <a:gdLst/>
            <a:ahLst/>
            <a:cxnLst/>
            <a:rect l="l" t="t" r="r" b="b"/>
            <a:pathLst>
              <a:path w="1058898" h="208467">
                <a:moveTo>
                  <a:pt x="764110" y="33933"/>
                </a:moveTo>
                <a:lnTo>
                  <a:pt x="764110" y="99038"/>
                </a:lnTo>
                <a:lnTo>
                  <a:pt x="782619" y="99038"/>
                </a:lnTo>
                <a:cubicBezTo>
                  <a:pt x="787490" y="99038"/>
                  <a:pt x="791630" y="97306"/>
                  <a:pt x="795039" y="93843"/>
                </a:cubicBezTo>
                <a:cubicBezTo>
                  <a:pt x="798449" y="90379"/>
                  <a:pt x="800154" y="86212"/>
                  <a:pt x="800154" y="81341"/>
                </a:cubicBezTo>
                <a:lnTo>
                  <a:pt x="800154" y="51630"/>
                </a:lnTo>
                <a:cubicBezTo>
                  <a:pt x="800154" y="39832"/>
                  <a:pt x="794309" y="33933"/>
                  <a:pt x="782619" y="33933"/>
                </a:cubicBezTo>
                <a:close/>
                <a:moveTo>
                  <a:pt x="373585" y="33933"/>
                </a:moveTo>
                <a:lnTo>
                  <a:pt x="373585" y="99038"/>
                </a:lnTo>
                <a:lnTo>
                  <a:pt x="392094" y="99038"/>
                </a:lnTo>
                <a:cubicBezTo>
                  <a:pt x="396965" y="99038"/>
                  <a:pt x="401105" y="97306"/>
                  <a:pt x="404514" y="93843"/>
                </a:cubicBezTo>
                <a:cubicBezTo>
                  <a:pt x="407924" y="90379"/>
                  <a:pt x="409629" y="86212"/>
                  <a:pt x="409629" y="81341"/>
                </a:cubicBezTo>
                <a:lnTo>
                  <a:pt x="409629" y="51630"/>
                </a:lnTo>
                <a:cubicBezTo>
                  <a:pt x="409629" y="46326"/>
                  <a:pt x="408032" y="42050"/>
                  <a:pt x="404839" y="38803"/>
                </a:cubicBezTo>
                <a:cubicBezTo>
                  <a:pt x="401646" y="35556"/>
                  <a:pt x="397398" y="33933"/>
                  <a:pt x="392094" y="33933"/>
                </a:cubicBezTo>
                <a:close/>
                <a:moveTo>
                  <a:pt x="733424" y="2598"/>
                </a:moveTo>
                <a:lnTo>
                  <a:pt x="781807" y="2598"/>
                </a:lnTo>
                <a:cubicBezTo>
                  <a:pt x="798909" y="2598"/>
                  <a:pt x="811465" y="7306"/>
                  <a:pt x="819474" y="16723"/>
                </a:cubicBezTo>
                <a:cubicBezTo>
                  <a:pt x="826510" y="24949"/>
                  <a:pt x="830027" y="36422"/>
                  <a:pt x="830027" y="51143"/>
                </a:cubicBezTo>
                <a:lnTo>
                  <a:pt x="830027" y="80692"/>
                </a:lnTo>
                <a:cubicBezTo>
                  <a:pt x="830027" y="95087"/>
                  <a:pt x="824561" y="107264"/>
                  <a:pt x="813629" y="117222"/>
                </a:cubicBezTo>
                <a:lnTo>
                  <a:pt x="836359" y="206032"/>
                </a:lnTo>
                <a:lnTo>
                  <a:pt x="803238" y="206032"/>
                </a:lnTo>
                <a:lnTo>
                  <a:pt x="784567" y="129237"/>
                </a:lnTo>
                <a:cubicBezTo>
                  <a:pt x="783701" y="129345"/>
                  <a:pt x="782781" y="129399"/>
                  <a:pt x="781807" y="129399"/>
                </a:cubicBezTo>
                <a:lnTo>
                  <a:pt x="764110" y="129399"/>
                </a:lnTo>
                <a:lnTo>
                  <a:pt x="764110" y="206032"/>
                </a:lnTo>
                <a:lnTo>
                  <a:pt x="733424" y="206032"/>
                </a:lnTo>
                <a:close/>
                <a:moveTo>
                  <a:pt x="600074" y="2598"/>
                </a:moveTo>
                <a:lnTo>
                  <a:pt x="630923" y="2598"/>
                </a:lnTo>
                <a:lnTo>
                  <a:pt x="630923" y="88972"/>
                </a:lnTo>
                <a:lnTo>
                  <a:pt x="667615" y="88972"/>
                </a:lnTo>
                <a:lnTo>
                  <a:pt x="667615" y="2598"/>
                </a:lnTo>
                <a:lnTo>
                  <a:pt x="698463" y="2598"/>
                </a:lnTo>
                <a:lnTo>
                  <a:pt x="698463" y="206032"/>
                </a:lnTo>
                <a:lnTo>
                  <a:pt x="667615" y="206032"/>
                </a:lnTo>
                <a:lnTo>
                  <a:pt x="667615" y="119820"/>
                </a:lnTo>
                <a:lnTo>
                  <a:pt x="630923" y="119820"/>
                </a:lnTo>
                <a:lnTo>
                  <a:pt x="630923" y="206032"/>
                </a:lnTo>
                <a:lnTo>
                  <a:pt x="600074" y="206032"/>
                </a:lnTo>
                <a:close/>
                <a:moveTo>
                  <a:pt x="485774" y="2598"/>
                </a:moveTo>
                <a:lnTo>
                  <a:pt x="581566" y="2598"/>
                </a:lnTo>
                <a:lnTo>
                  <a:pt x="581566" y="33283"/>
                </a:lnTo>
                <a:lnTo>
                  <a:pt x="549094" y="33283"/>
                </a:lnTo>
                <a:lnTo>
                  <a:pt x="549094" y="206032"/>
                </a:lnTo>
                <a:lnTo>
                  <a:pt x="518408" y="206032"/>
                </a:lnTo>
                <a:lnTo>
                  <a:pt x="518408" y="33283"/>
                </a:lnTo>
                <a:lnTo>
                  <a:pt x="485774" y="33283"/>
                </a:lnTo>
                <a:close/>
                <a:moveTo>
                  <a:pt x="342900" y="2598"/>
                </a:moveTo>
                <a:lnTo>
                  <a:pt x="391282" y="2598"/>
                </a:lnTo>
                <a:cubicBezTo>
                  <a:pt x="406219" y="2598"/>
                  <a:pt x="418125" y="7306"/>
                  <a:pt x="427001" y="16723"/>
                </a:cubicBezTo>
                <a:cubicBezTo>
                  <a:pt x="435227" y="25706"/>
                  <a:pt x="439340" y="37180"/>
                  <a:pt x="439340" y="51143"/>
                </a:cubicBezTo>
                <a:lnTo>
                  <a:pt x="439340" y="80692"/>
                </a:lnTo>
                <a:cubicBezTo>
                  <a:pt x="439340" y="94113"/>
                  <a:pt x="434659" y="105587"/>
                  <a:pt x="425296" y="115112"/>
                </a:cubicBezTo>
                <a:cubicBezTo>
                  <a:pt x="415933" y="124637"/>
                  <a:pt x="404596" y="129399"/>
                  <a:pt x="391282" y="129399"/>
                </a:cubicBezTo>
                <a:lnTo>
                  <a:pt x="373585" y="129399"/>
                </a:lnTo>
                <a:lnTo>
                  <a:pt x="373585" y="206032"/>
                </a:lnTo>
                <a:lnTo>
                  <a:pt x="342900" y="206032"/>
                </a:lnTo>
                <a:close/>
                <a:moveTo>
                  <a:pt x="123825" y="2598"/>
                </a:moveTo>
                <a:lnTo>
                  <a:pt x="219616" y="2598"/>
                </a:lnTo>
                <a:lnTo>
                  <a:pt x="219616" y="33283"/>
                </a:lnTo>
                <a:lnTo>
                  <a:pt x="187144" y="33283"/>
                </a:lnTo>
                <a:lnTo>
                  <a:pt x="187144" y="206032"/>
                </a:lnTo>
                <a:lnTo>
                  <a:pt x="156458" y="206032"/>
                </a:lnTo>
                <a:lnTo>
                  <a:pt x="156458" y="33283"/>
                </a:lnTo>
                <a:lnTo>
                  <a:pt x="123825" y="33283"/>
                </a:lnTo>
                <a:close/>
                <a:moveTo>
                  <a:pt x="971549" y="2435"/>
                </a:moveTo>
                <a:lnTo>
                  <a:pt x="1058898" y="2435"/>
                </a:lnTo>
                <a:lnTo>
                  <a:pt x="1058898" y="33121"/>
                </a:lnTo>
                <a:lnTo>
                  <a:pt x="1002235" y="33121"/>
                </a:lnTo>
                <a:lnTo>
                  <a:pt x="1002235" y="88810"/>
                </a:lnTo>
                <a:lnTo>
                  <a:pt x="1043636" y="88810"/>
                </a:lnTo>
                <a:lnTo>
                  <a:pt x="1043636" y="119658"/>
                </a:lnTo>
                <a:lnTo>
                  <a:pt x="1002235" y="119658"/>
                </a:lnTo>
                <a:lnTo>
                  <a:pt x="1002235" y="175346"/>
                </a:lnTo>
                <a:lnTo>
                  <a:pt x="1058898" y="175346"/>
                </a:lnTo>
                <a:lnTo>
                  <a:pt x="1058898" y="206032"/>
                </a:lnTo>
                <a:lnTo>
                  <a:pt x="971549" y="206032"/>
                </a:lnTo>
                <a:close/>
                <a:moveTo>
                  <a:pt x="866774" y="2435"/>
                </a:moveTo>
                <a:lnTo>
                  <a:pt x="954123" y="2435"/>
                </a:lnTo>
                <a:lnTo>
                  <a:pt x="954123" y="33121"/>
                </a:lnTo>
                <a:lnTo>
                  <a:pt x="897460" y="33121"/>
                </a:lnTo>
                <a:lnTo>
                  <a:pt x="897460" y="88810"/>
                </a:lnTo>
                <a:lnTo>
                  <a:pt x="938861" y="88810"/>
                </a:lnTo>
                <a:lnTo>
                  <a:pt x="938861" y="119658"/>
                </a:lnTo>
                <a:lnTo>
                  <a:pt x="897460" y="119658"/>
                </a:lnTo>
                <a:lnTo>
                  <a:pt x="897460" y="175346"/>
                </a:lnTo>
                <a:lnTo>
                  <a:pt x="954123" y="175346"/>
                </a:lnTo>
                <a:lnTo>
                  <a:pt x="954123" y="206032"/>
                </a:lnTo>
                <a:lnTo>
                  <a:pt x="866774" y="206032"/>
                </a:lnTo>
                <a:close/>
                <a:moveTo>
                  <a:pt x="238125" y="2435"/>
                </a:moveTo>
                <a:lnTo>
                  <a:pt x="325473" y="2435"/>
                </a:lnTo>
                <a:lnTo>
                  <a:pt x="325473" y="33121"/>
                </a:lnTo>
                <a:lnTo>
                  <a:pt x="268810" y="33121"/>
                </a:lnTo>
                <a:lnTo>
                  <a:pt x="268810" y="88810"/>
                </a:lnTo>
                <a:lnTo>
                  <a:pt x="310211" y="88810"/>
                </a:lnTo>
                <a:lnTo>
                  <a:pt x="310211" y="119658"/>
                </a:lnTo>
                <a:lnTo>
                  <a:pt x="268810" y="119658"/>
                </a:lnTo>
                <a:lnTo>
                  <a:pt x="268810" y="175346"/>
                </a:lnTo>
                <a:lnTo>
                  <a:pt x="325473" y="175346"/>
                </a:lnTo>
                <a:lnTo>
                  <a:pt x="325473" y="206032"/>
                </a:lnTo>
                <a:lnTo>
                  <a:pt x="238125" y="206032"/>
                </a:lnTo>
                <a:close/>
                <a:moveTo>
                  <a:pt x="50493" y="0"/>
                </a:moveTo>
                <a:cubicBezTo>
                  <a:pt x="61425" y="0"/>
                  <a:pt x="70788" y="2435"/>
                  <a:pt x="78581" y="7306"/>
                </a:cubicBezTo>
                <a:cubicBezTo>
                  <a:pt x="84642" y="11094"/>
                  <a:pt x="89540" y="16398"/>
                  <a:pt x="93274" y="23217"/>
                </a:cubicBezTo>
                <a:cubicBezTo>
                  <a:pt x="97008" y="30036"/>
                  <a:pt x="99254" y="37883"/>
                  <a:pt x="100012" y="46759"/>
                </a:cubicBezTo>
                <a:lnTo>
                  <a:pt x="70625" y="52117"/>
                </a:lnTo>
                <a:cubicBezTo>
                  <a:pt x="69759" y="43782"/>
                  <a:pt x="67378" y="37288"/>
                  <a:pt x="63481" y="32634"/>
                </a:cubicBezTo>
                <a:cubicBezTo>
                  <a:pt x="60667" y="29278"/>
                  <a:pt x="56608" y="27601"/>
                  <a:pt x="51305" y="27601"/>
                </a:cubicBezTo>
                <a:cubicBezTo>
                  <a:pt x="45676" y="27601"/>
                  <a:pt x="41401" y="30090"/>
                  <a:pt x="38478" y="35069"/>
                </a:cubicBezTo>
                <a:cubicBezTo>
                  <a:pt x="36097" y="39074"/>
                  <a:pt x="34906" y="44053"/>
                  <a:pt x="34906" y="50006"/>
                </a:cubicBezTo>
                <a:cubicBezTo>
                  <a:pt x="34906" y="59315"/>
                  <a:pt x="38911" y="68785"/>
                  <a:pt x="46921" y="78419"/>
                </a:cubicBezTo>
                <a:cubicBezTo>
                  <a:pt x="49952" y="82099"/>
                  <a:pt x="54498" y="86428"/>
                  <a:pt x="60559" y="91407"/>
                </a:cubicBezTo>
                <a:cubicBezTo>
                  <a:pt x="67703" y="97360"/>
                  <a:pt x="72411" y="101528"/>
                  <a:pt x="74684" y="103909"/>
                </a:cubicBezTo>
                <a:cubicBezTo>
                  <a:pt x="82261" y="111486"/>
                  <a:pt x="88106" y="118954"/>
                  <a:pt x="92219" y="126314"/>
                </a:cubicBezTo>
                <a:cubicBezTo>
                  <a:pt x="94167" y="129778"/>
                  <a:pt x="95737" y="132971"/>
                  <a:pt x="96927" y="135893"/>
                </a:cubicBezTo>
                <a:cubicBezTo>
                  <a:pt x="99850" y="143145"/>
                  <a:pt x="101365" y="149640"/>
                  <a:pt x="101473" y="155376"/>
                </a:cubicBezTo>
                <a:cubicBezTo>
                  <a:pt x="101690" y="169556"/>
                  <a:pt x="98010" y="181678"/>
                  <a:pt x="90433" y="191745"/>
                </a:cubicBezTo>
                <a:cubicBezTo>
                  <a:pt x="85454" y="198564"/>
                  <a:pt x="78418" y="203380"/>
                  <a:pt x="69326" y="206194"/>
                </a:cubicBezTo>
                <a:cubicBezTo>
                  <a:pt x="64456" y="207710"/>
                  <a:pt x="58773" y="208467"/>
                  <a:pt x="52279" y="208467"/>
                </a:cubicBezTo>
                <a:cubicBezTo>
                  <a:pt x="40264" y="208467"/>
                  <a:pt x="30306" y="205491"/>
                  <a:pt x="22405" y="199538"/>
                </a:cubicBezTo>
                <a:cubicBezTo>
                  <a:pt x="15802" y="194667"/>
                  <a:pt x="10580" y="188037"/>
                  <a:pt x="6737" y="179649"/>
                </a:cubicBezTo>
                <a:cubicBezTo>
                  <a:pt x="2895" y="171260"/>
                  <a:pt x="649" y="161654"/>
                  <a:pt x="0" y="150830"/>
                </a:cubicBezTo>
                <a:lnTo>
                  <a:pt x="29224" y="148720"/>
                </a:lnTo>
                <a:cubicBezTo>
                  <a:pt x="30523" y="160518"/>
                  <a:pt x="33662" y="169069"/>
                  <a:pt x="38641" y="174372"/>
                </a:cubicBezTo>
                <a:cubicBezTo>
                  <a:pt x="42321" y="178377"/>
                  <a:pt x="46542" y="180271"/>
                  <a:pt x="51305" y="180055"/>
                </a:cubicBezTo>
                <a:cubicBezTo>
                  <a:pt x="58015" y="179838"/>
                  <a:pt x="63373" y="176537"/>
                  <a:pt x="67378" y="170151"/>
                </a:cubicBezTo>
                <a:cubicBezTo>
                  <a:pt x="69435" y="167012"/>
                  <a:pt x="70463" y="162520"/>
                  <a:pt x="70463" y="156675"/>
                </a:cubicBezTo>
                <a:cubicBezTo>
                  <a:pt x="70463" y="148233"/>
                  <a:pt x="66620" y="139844"/>
                  <a:pt x="58935" y="131510"/>
                </a:cubicBezTo>
                <a:lnTo>
                  <a:pt x="31659" y="105695"/>
                </a:lnTo>
                <a:cubicBezTo>
                  <a:pt x="21485" y="95845"/>
                  <a:pt x="14287" y="87024"/>
                  <a:pt x="10066" y="79230"/>
                </a:cubicBezTo>
                <a:cubicBezTo>
                  <a:pt x="5520" y="70463"/>
                  <a:pt x="3247" y="60938"/>
                  <a:pt x="3247" y="50655"/>
                </a:cubicBezTo>
                <a:cubicBezTo>
                  <a:pt x="3247" y="32147"/>
                  <a:pt x="9470" y="18130"/>
                  <a:pt x="21918" y="8605"/>
                </a:cubicBezTo>
                <a:cubicBezTo>
                  <a:pt x="29603" y="2868"/>
                  <a:pt x="39128" y="0"/>
                  <a:pt x="50493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Bebas" pitchFamily="50" charset="0"/>
                <a:ea typeface="思源宋体 CN Medium"/>
              </a:defRPr>
            </a:lvl1pPr>
          </a:lstStyle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139F91-35F5-A2A2-8851-9570E8B57964}"/>
              </a:ext>
            </a:extLst>
          </p:cNvPr>
          <p:cNvSpPr txBox="1">
            <a:spLocks/>
          </p:cNvSpPr>
          <p:nvPr/>
        </p:nvSpPr>
        <p:spPr>
          <a:xfrm>
            <a:off x="9084466" y="1574033"/>
            <a:ext cx="2302825" cy="578181"/>
          </a:xfrm>
          <a:custGeom>
            <a:avLst/>
            <a:gdLst/>
            <a:ahLst/>
            <a:cxnLst/>
            <a:rect l="l" t="t" r="r" b="b"/>
            <a:pathLst>
              <a:path w="969709" h="208467">
                <a:moveTo>
                  <a:pt x="897460" y="33933"/>
                </a:moveTo>
                <a:lnTo>
                  <a:pt x="897460" y="99038"/>
                </a:lnTo>
                <a:lnTo>
                  <a:pt x="915969" y="99038"/>
                </a:lnTo>
                <a:cubicBezTo>
                  <a:pt x="920840" y="99038"/>
                  <a:pt x="924980" y="97306"/>
                  <a:pt x="928389" y="93843"/>
                </a:cubicBezTo>
                <a:cubicBezTo>
                  <a:pt x="931799" y="90379"/>
                  <a:pt x="933504" y="86212"/>
                  <a:pt x="933504" y="81341"/>
                </a:cubicBezTo>
                <a:lnTo>
                  <a:pt x="933504" y="51630"/>
                </a:lnTo>
                <a:cubicBezTo>
                  <a:pt x="933504" y="39832"/>
                  <a:pt x="927659" y="33933"/>
                  <a:pt x="915969" y="33933"/>
                </a:cubicBezTo>
                <a:close/>
                <a:moveTo>
                  <a:pt x="373585" y="33933"/>
                </a:moveTo>
                <a:lnTo>
                  <a:pt x="373585" y="99038"/>
                </a:lnTo>
                <a:lnTo>
                  <a:pt x="392094" y="99038"/>
                </a:lnTo>
                <a:cubicBezTo>
                  <a:pt x="396965" y="99038"/>
                  <a:pt x="401105" y="97306"/>
                  <a:pt x="404514" y="93843"/>
                </a:cubicBezTo>
                <a:cubicBezTo>
                  <a:pt x="407924" y="90379"/>
                  <a:pt x="409629" y="86212"/>
                  <a:pt x="409629" y="81341"/>
                </a:cubicBezTo>
                <a:lnTo>
                  <a:pt x="409629" y="51630"/>
                </a:lnTo>
                <a:cubicBezTo>
                  <a:pt x="409629" y="46326"/>
                  <a:pt x="408032" y="42050"/>
                  <a:pt x="404839" y="38803"/>
                </a:cubicBezTo>
                <a:cubicBezTo>
                  <a:pt x="401646" y="35556"/>
                  <a:pt x="397398" y="33933"/>
                  <a:pt x="392094" y="33933"/>
                </a:cubicBezTo>
                <a:close/>
                <a:moveTo>
                  <a:pt x="666858" y="30523"/>
                </a:moveTo>
                <a:cubicBezTo>
                  <a:pt x="661987" y="30523"/>
                  <a:pt x="657820" y="32228"/>
                  <a:pt x="654356" y="35637"/>
                </a:cubicBezTo>
                <a:cubicBezTo>
                  <a:pt x="650893" y="39047"/>
                  <a:pt x="649161" y="43187"/>
                  <a:pt x="649161" y="48058"/>
                </a:cubicBezTo>
                <a:lnTo>
                  <a:pt x="649161" y="159435"/>
                </a:lnTo>
                <a:cubicBezTo>
                  <a:pt x="649161" y="164306"/>
                  <a:pt x="650893" y="168446"/>
                  <a:pt x="654356" y="171856"/>
                </a:cubicBezTo>
                <a:cubicBezTo>
                  <a:pt x="657820" y="175265"/>
                  <a:pt x="661987" y="176970"/>
                  <a:pt x="666858" y="176970"/>
                </a:cubicBezTo>
                <a:cubicBezTo>
                  <a:pt x="671728" y="176970"/>
                  <a:pt x="675869" y="175265"/>
                  <a:pt x="679278" y="171856"/>
                </a:cubicBezTo>
                <a:cubicBezTo>
                  <a:pt x="682688" y="168446"/>
                  <a:pt x="684392" y="164306"/>
                  <a:pt x="684392" y="159435"/>
                </a:cubicBezTo>
                <a:lnTo>
                  <a:pt x="684392" y="48058"/>
                </a:lnTo>
                <a:cubicBezTo>
                  <a:pt x="684392" y="43187"/>
                  <a:pt x="682688" y="39047"/>
                  <a:pt x="679278" y="35637"/>
                </a:cubicBezTo>
                <a:cubicBezTo>
                  <a:pt x="675869" y="32228"/>
                  <a:pt x="671728" y="30523"/>
                  <a:pt x="666858" y="30523"/>
                </a:cubicBezTo>
                <a:close/>
                <a:moveTo>
                  <a:pt x="866774" y="2598"/>
                </a:moveTo>
                <a:lnTo>
                  <a:pt x="915157" y="2598"/>
                </a:lnTo>
                <a:cubicBezTo>
                  <a:pt x="932259" y="2598"/>
                  <a:pt x="944815" y="7306"/>
                  <a:pt x="952824" y="16723"/>
                </a:cubicBezTo>
                <a:cubicBezTo>
                  <a:pt x="959860" y="24949"/>
                  <a:pt x="963377" y="36422"/>
                  <a:pt x="963377" y="51143"/>
                </a:cubicBezTo>
                <a:lnTo>
                  <a:pt x="963377" y="80692"/>
                </a:lnTo>
                <a:cubicBezTo>
                  <a:pt x="963377" y="95087"/>
                  <a:pt x="957911" y="107264"/>
                  <a:pt x="946979" y="117222"/>
                </a:cubicBezTo>
                <a:lnTo>
                  <a:pt x="969709" y="206032"/>
                </a:lnTo>
                <a:lnTo>
                  <a:pt x="936588" y="206032"/>
                </a:lnTo>
                <a:lnTo>
                  <a:pt x="917917" y="129237"/>
                </a:lnTo>
                <a:cubicBezTo>
                  <a:pt x="917051" y="129345"/>
                  <a:pt x="916131" y="129399"/>
                  <a:pt x="915157" y="129399"/>
                </a:cubicBezTo>
                <a:lnTo>
                  <a:pt x="897460" y="129399"/>
                </a:lnTo>
                <a:lnTo>
                  <a:pt x="897460" y="206032"/>
                </a:lnTo>
                <a:lnTo>
                  <a:pt x="866774" y="206032"/>
                </a:lnTo>
                <a:close/>
                <a:moveTo>
                  <a:pt x="742949" y="2598"/>
                </a:moveTo>
                <a:lnTo>
                  <a:pt x="772986" y="2598"/>
                </a:lnTo>
                <a:lnTo>
                  <a:pt x="772986" y="159598"/>
                </a:lnTo>
                <a:cubicBezTo>
                  <a:pt x="772986" y="164468"/>
                  <a:pt x="774718" y="168609"/>
                  <a:pt x="778181" y="172018"/>
                </a:cubicBezTo>
                <a:cubicBezTo>
                  <a:pt x="781645" y="175428"/>
                  <a:pt x="785812" y="177132"/>
                  <a:pt x="790683" y="177132"/>
                </a:cubicBezTo>
                <a:cubicBezTo>
                  <a:pt x="795553" y="177132"/>
                  <a:pt x="799694" y="175428"/>
                  <a:pt x="803103" y="172018"/>
                </a:cubicBezTo>
                <a:cubicBezTo>
                  <a:pt x="806513" y="168609"/>
                  <a:pt x="808217" y="164468"/>
                  <a:pt x="808217" y="159598"/>
                </a:cubicBezTo>
                <a:lnTo>
                  <a:pt x="808217" y="2598"/>
                </a:lnTo>
                <a:lnTo>
                  <a:pt x="840202" y="2598"/>
                </a:lnTo>
                <a:lnTo>
                  <a:pt x="840202" y="159922"/>
                </a:lnTo>
                <a:cubicBezTo>
                  <a:pt x="840202" y="173560"/>
                  <a:pt x="835439" y="185034"/>
                  <a:pt x="825914" y="194342"/>
                </a:cubicBezTo>
                <a:cubicBezTo>
                  <a:pt x="816389" y="203651"/>
                  <a:pt x="804916" y="208305"/>
                  <a:pt x="791494" y="208305"/>
                </a:cubicBezTo>
                <a:cubicBezTo>
                  <a:pt x="777965" y="208305"/>
                  <a:pt x="766491" y="203597"/>
                  <a:pt x="757075" y="194180"/>
                </a:cubicBezTo>
                <a:cubicBezTo>
                  <a:pt x="747658" y="184763"/>
                  <a:pt x="742949" y="173344"/>
                  <a:pt x="742949" y="159922"/>
                </a:cubicBezTo>
                <a:close/>
                <a:moveTo>
                  <a:pt x="342900" y="2598"/>
                </a:moveTo>
                <a:lnTo>
                  <a:pt x="391282" y="2598"/>
                </a:lnTo>
                <a:cubicBezTo>
                  <a:pt x="406219" y="2598"/>
                  <a:pt x="418125" y="7306"/>
                  <a:pt x="427001" y="16723"/>
                </a:cubicBezTo>
                <a:cubicBezTo>
                  <a:pt x="435227" y="25706"/>
                  <a:pt x="439340" y="37180"/>
                  <a:pt x="439340" y="51143"/>
                </a:cubicBezTo>
                <a:lnTo>
                  <a:pt x="439340" y="80692"/>
                </a:lnTo>
                <a:cubicBezTo>
                  <a:pt x="439340" y="94113"/>
                  <a:pt x="434659" y="105587"/>
                  <a:pt x="425296" y="115112"/>
                </a:cubicBezTo>
                <a:cubicBezTo>
                  <a:pt x="415933" y="124637"/>
                  <a:pt x="404596" y="129399"/>
                  <a:pt x="391282" y="129399"/>
                </a:cubicBezTo>
                <a:lnTo>
                  <a:pt x="373585" y="129399"/>
                </a:lnTo>
                <a:lnTo>
                  <a:pt x="373585" y="206032"/>
                </a:lnTo>
                <a:lnTo>
                  <a:pt x="342900" y="206032"/>
                </a:lnTo>
                <a:close/>
                <a:moveTo>
                  <a:pt x="123825" y="2598"/>
                </a:moveTo>
                <a:lnTo>
                  <a:pt x="219616" y="2598"/>
                </a:lnTo>
                <a:lnTo>
                  <a:pt x="219616" y="33283"/>
                </a:lnTo>
                <a:lnTo>
                  <a:pt x="187144" y="33283"/>
                </a:lnTo>
                <a:lnTo>
                  <a:pt x="187144" y="206032"/>
                </a:lnTo>
                <a:lnTo>
                  <a:pt x="156458" y="206032"/>
                </a:lnTo>
                <a:lnTo>
                  <a:pt x="156458" y="33283"/>
                </a:lnTo>
                <a:lnTo>
                  <a:pt x="123825" y="33283"/>
                </a:lnTo>
                <a:close/>
                <a:moveTo>
                  <a:pt x="514349" y="2435"/>
                </a:moveTo>
                <a:lnTo>
                  <a:pt x="601698" y="2435"/>
                </a:lnTo>
                <a:lnTo>
                  <a:pt x="601698" y="33121"/>
                </a:lnTo>
                <a:lnTo>
                  <a:pt x="545035" y="33121"/>
                </a:lnTo>
                <a:lnTo>
                  <a:pt x="545035" y="88810"/>
                </a:lnTo>
                <a:lnTo>
                  <a:pt x="586436" y="88810"/>
                </a:lnTo>
                <a:lnTo>
                  <a:pt x="586436" y="119658"/>
                </a:lnTo>
                <a:lnTo>
                  <a:pt x="545035" y="119658"/>
                </a:lnTo>
                <a:lnTo>
                  <a:pt x="545035" y="206032"/>
                </a:lnTo>
                <a:lnTo>
                  <a:pt x="514349" y="206032"/>
                </a:lnTo>
                <a:close/>
                <a:moveTo>
                  <a:pt x="238125" y="2435"/>
                </a:moveTo>
                <a:lnTo>
                  <a:pt x="325473" y="2435"/>
                </a:lnTo>
                <a:lnTo>
                  <a:pt x="325473" y="33121"/>
                </a:lnTo>
                <a:lnTo>
                  <a:pt x="268810" y="33121"/>
                </a:lnTo>
                <a:lnTo>
                  <a:pt x="268810" y="88810"/>
                </a:lnTo>
                <a:lnTo>
                  <a:pt x="310211" y="88810"/>
                </a:lnTo>
                <a:lnTo>
                  <a:pt x="310211" y="119658"/>
                </a:lnTo>
                <a:lnTo>
                  <a:pt x="268810" y="119658"/>
                </a:lnTo>
                <a:lnTo>
                  <a:pt x="268810" y="175346"/>
                </a:lnTo>
                <a:lnTo>
                  <a:pt x="325473" y="175346"/>
                </a:lnTo>
                <a:lnTo>
                  <a:pt x="325473" y="206032"/>
                </a:lnTo>
                <a:lnTo>
                  <a:pt x="238125" y="206032"/>
                </a:lnTo>
                <a:close/>
                <a:moveTo>
                  <a:pt x="667669" y="0"/>
                </a:moveTo>
                <a:cubicBezTo>
                  <a:pt x="681199" y="0"/>
                  <a:pt x="692700" y="4762"/>
                  <a:pt x="702171" y="14287"/>
                </a:cubicBezTo>
                <a:cubicBezTo>
                  <a:pt x="711641" y="23812"/>
                  <a:pt x="716377" y="35286"/>
                  <a:pt x="716377" y="48707"/>
                </a:cubicBezTo>
                <a:lnTo>
                  <a:pt x="716377" y="159760"/>
                </a:lnTo>
                <a:cubicBezTo>
                  <a:pt x="716377" y="173290"/>
                  <a:pt x="711614" y="184790"/>
                  <a:pt x="702089" y="194261"/>
                </a:cubicBezTo>
                <a:cubicBezTo>
                  <a:pt x="692564" y="203732"/>
                  <a:pt x="681091" y="208467"/>
                  <a:pt x="667669" y="208467"/>
                </a:cubicBezTo>
                <a:cubicBezTo>
                  <a:pt x="654140" y="208467"/>
                  <a:pt x="642666" y="203705"/>
                  <a:pt x="633250" y="194180"/>
                </a:cubicBezTo>
                <a:cubicBezTo>
                  <a:pt x="623833" y="184655"/>
                  <a:pt x="619124" y="173182"/>
                  <a:pt x="619124" y="159760"/>
                </a:cubicBezTo>
                <a:lnTo>
                  <a:pt x="619124" y="48707"/>
                </a:lnTo>
                <a:cubicBezTo>
                  <a:pt x="619124" y="35177"/>
                  <a:pt x="623887" y="23677"/>
                  <a:pt x="633412" y="14206"/>
                </a:cubicBezTo>
                <a:cubicBezTo>
                  <a:pt x="642937" y="4735"/>
                  <a:pt x="654356" y="0"/>
                  <a:pt x="667669" y="0"/>
                </a:cubicBezTo>
                <a:close/>
                <a:moveTo>
                  <a:pt x="50493" y="0"/>
                </a:moveTo>
                <a:cubicBezTo>
                  <a:pt x="61425" y="0"/>
                  <a:pt x="70788" y="2435"/>
                  <a:pt x="78581" y="7306"/>
                </a:cubicBezTo>
                <a:cubicBezTo>
                  <a:pt x="84642" y="11094"/>
                  <a:pt x="89540" y="16398"/>
                  <a:pt x="93274" y="23217"/>
                </a:cubicBezTo>
                <a:cubicBezTo>
                  <a:pt x="97008" y="30036"/>
                  <a:pt x="99254" y="37883"/>
                  <a:pt x="100012" y="46759"/>
                </a:cubicBezTo>
                <a:lnTo>
                  <a:pt x="70625" y="52117"/>
                </a:lnTo>
                <a:cubicBezTo>
                  <a:pt x="69759" y="43782"/>
                  <a:pt x="67378" y="37288"/>
                  <a:pt x="63481" y="32634"/>
                </a:cubicBezTo>
                <a:cubicBezTo>
                  <a:pt x="60667" y="29278"/>
                  <a:pt x="56608" y="27601"/>
                  <a:pt x="51305" y="27601"/>
                </a:cubicBezTo>
                <a:cubicBezTo>
                  <a:pt x="45676" y="27601"/>
                  <a:pt x="41401" y="30090"/>
                  <a:pt x="38478" y="35069"/>
                </a:cubicBezTo>
                <a:cubicBezTo>
                  <a:pt x="36097" y="39074"/>
                  <a:pt x="34906" y="44053"/>
                  <a:pt x="34906" y="50006"/>
                </a:cubicBezTo>
                <a:cubicBezTo>
                  <a:pt x="34906" y="59315"/>
                  <a:pt x="38911" y="68785"/>
                  <a:pt x="46921" y="78419"/>
                </a:cubicBezTo>
                <a:cubicBezTo>
                  <a:pt x="49952" y="82099"/>
                  <a:pt x="54498" y="86428"/>
                  <a:pt x="60559" y="91407"/>
                </a:cubicBezTo>
                <a:cubicBezTo>
                  <a:pt x="67703" y="97360"/>
                  <a:pt x="72411" y="101528"/>
                  <a:pt x="74684" y="103909"/>
                </a:cubicBezTo>
                <a:cubicBezTo>
                  <a:pt x="82261" y="111486"/>
                  <a:pt x="88106" y="118954"/>
                  <a:pt x="92219" y="126314"/>
                </a:cubicBezTo>
                <a:cubicBezTo>
                  <a:pt x="94167" y="129778"/>
                  <a:pt x="95737" y="132971"/>
                  <a:pt x="96927" y="135893"/>
                </a:cubicBezTo>
                <a:cubicBezTo>
                  <a:pt x="99850" y="143145"/>
                  <a:pt x="101365" y="149640"/>
                  <a:pt x="101473" y="155376"/>
                </a:cubicBezTo>
                <a:cubicBezTo>
                  <a:pt x="101690" y="169556"/>
                  <a:pt x="98010" y="181678"/>
                  <a:pt x="90433" y="191745"/>
                </a:cubicBezTo>
                <a:cubicBezTo>
                  <a:pt x="85454" y="198564"/>
                  <a:pt x="78418" y="203380"/>
                  <a:pt x="69326" y="206194"/>
                </a:cubicBezTo>
                <a:cubicBezTo>
                  <a:pt x="64456" y="207710"/>
                  <a:pt x="58773" y="208467"/>
                  <a:pt x="52279" y="208467"/>
                </a:cubicBezTo>
                <a:cubicBezTo>
                  <a:pt x="40264" y="208467"/>
                  <a:pt x="30306" y="205491"/>
                  <a:pt x="22405" y="199538"/>
                </a:cubicBezTo>
                <a:cubicBezTo>
                  <a:pt x="15802" y="194667"/>
                  <a:pt x="10580" y="188037"/>
                  <a:pt x="6737" y="179649"/>
                </a:cubicBezTo>
                <a:cubicBezTo>
                  <a:pt x="2895" y="171260"/>
                  <a:pt x="649" y="161654"/>
                  <a:pt x="0" y="150830"/>
                </a:cubicBezTo>
                <a:lnTo>
                  <a:pt x="29224" y="148720"/>
                </a:lnTo>
                <a:cubicBezTo>
                  <a:pt x="30523" y="160518"/>
                  <a:pt x="33662" y="169069"/>
                  <a:pt x="38641" y="174372"/>
                </a:cubicBezTo>
                <a:cubicBezTo>
                  <a:pt x="42321" y="178377"/>
                  <a:pt x="46542" y="180271"/>
                  <a:pt x="51305" y="180055"/>
                </a:cubicBezTo>
                <a:cubicBezTo>
                  <a:pt x="58015" y="179838"/>
                  <a:pt x="63373" y="176537"/>
                  <a:pt x="67378" y="170151"/>
                </a:cubicBezTo>
                <a:cubicBezTo>
                  <a:pt x="69435" y="167012"/>
                  <a:pt x="70463" y="162520"/>
                  <a:pt x="70463" y="156675"/>
                </a:cubicBezTo>
                <a:cubicBezTo>
                  <a:pt x="70463" y="148233"/>
                  <a:pt x="66620" y="139844"/>
                  <a:pt x="58935" y="131510"/>
                </a:cubicBezTo>
                <a:lnTo>
                  <a:pt x="31659" y="105695"/>
                </a:lnTo>
                <a:cubicBezTo>
                  <a:pt x="21485" y="95845"/>
                  <a:pt x="14287" y="87024"/>
                  <a:pt x="10066" y="79230"/>
                </a:cubicBezTo>
                <a:cubicBezTo>
                  <a:pt x="5520" y="70463"/>
                  <a:pt x="3247" y="60938"/>
                  <a:pt x="3247" y="50655"/>
                </a:cubicBezTo>
                <a:cubicBezTo>
                  <a:pt x="3247" y="32147"/>
                  <a:pt x="9470" y="18130"/>
                  <a:pt x="21918" y="8605"/>
                </a:cubicBezTo>
                <a:cubicBezTo>
                  <a:pt x="29603" y="2868"/>
                  <a:pt x="39128" y="0"/>
                  <a:pt x="50493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Bebas" pitchFamily="50" charset="0"/>
                <a:ea typeface="思源宋体 CN Medium"/>
              </a:defRPr>
            </a:lvl1pPr>
          </a:lstStyle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66D958-54A9-D0ED-6AA7-AD08EA0153B9}"/>
              </a:ext>
            </a:extLst>
          </p:cNvPr>
          <p:cNvSpPr txBox="1"/>
          <p:nvPr/>
        </p:nvSpPr>
        <p:spPr>
          <a:xfrm>
            <a:off x="4196667" y="1841319"/>
            <a:ext cx="1038746" cy="4058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300" dirty="0">
                <a:latin typeface="+mj-ea"/>
                <a:ea typeface="+mj-ea"/>
              </a:rPr>
              <a:t>第二步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A7D86B-5D74-4424-9240-AE6EBA177D36}"/>
              </a:ext>
            </a:extLst>
          </p:cNvPr>
          <p:cNvSpPr txBox="1"/>
          <p:nvPr/>
        </p:nvSpPr>
        <p:spPr>
          <a:xfrm>
            <a:off x="6956586" y="1841319"/>
            <a:ext cx="1038746" cy="4058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300" dirty="0">
                <a:latin typeface="+mj-ea"/>
                <a:ea typeface="+mj-ea"/>
              </a:rPr>
              <a:t>第三步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06B487-7221-DBA8-51EA-35050430A53E}"/>
              </a:ext>
            </a:extLst>
          </p:cNvPr>
          <p:cNvSpPr txBox="1"/>
          <p:nvPr/>
        </p:nvSpPr>
        <p:spPr>
          <a:xfrm>
            <a:off x="9716505" y="1841319"/>
            <a:ext cx="1038746" cy="4058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300" dirty="0">
                <a:latin typeface="+mj-ea"/>
                <a:ea typeface="+mj-ea"/>
              </a:rPr>
              <a:t>第四步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E2DC8E-69F2-E66F-5618-7FC947017ADD}"/>
              </a:ext>
            </a:extLst>
          </p:cNvPr>
          <p:cNvSpPr txBox="1"/>
          <p:nvPr/>
        </p:nvSpPr>
        <p:spPr>
          <a:xfrm>
            <a:off x="1436748" y="1841319"/>
            <a:ext cx="1038746" cy="4058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300" dirty="0">
                <a:latin typeface="+mj-ea"/>
                <a:ea typeface="+mj-ea"/>
              </a:rPr>
              <a:t>第一步</a:t>
            </a:r>
          </a:p>
        </p:txBody>
      </p:sp>
      <p:grpSp>
        <p:nvGrpSpPr>
          <p:cNvPr id="23" name="图形 20">
            <a:extLst>
              <a:ext uri="{FF2B5EF4-FFF2-40B4-BE49-F238E27FC236}">
                <a16:creationId xmlns:a16="http://schemas.microsoft.com/office/drawing/2014/main" id="{FFB0A70D-98F0-B29A-A62C-B7FAE164348D}"/>
              </a:ext>
            </a:extLst>
          </p:cNvPr>
          <p:cNvGrpSpPr/>
          <p:nvPr/>
        </p:nvGrpSpPr>
        <p:grpSpPr>
          <a:xfrm>
            <a:off x="1444426" y="2443761"/>
            <a:ext cx="902534" cy="902534"/>
            <a:chOff x="2270004" y="2241286"/>
            <a:chExt cx="987582" cy="987582"/>
          </a:xfrm>
          <a:solidFill>
            <a:schemeClr val="accent1">
              <a:lumMod val="75000"/>
            </a:schemeClr>
          </a:soli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F8A31581-EE72-1609-24E2-10A6E546D789}"/>
                </a:ext>
              </a:extLst>
            </p:cNvPr>
            <p:cNvSpPr/>
            <p:nvPr/>
          </p:nvSpPr>
          <p:spPr>
            <a:xfrm>
              <a:off x="2285434" y="2256716"/>
              <a:ext cx="956720" cy="956720"/>
            </a:xfrm>
            <a:custGeom>
              <a:avLst/>
              <a:gdLst>
                <a:gd name="connsiteX0" fmla="*/ 617239 w 956720"/>
                <a:gd name="connsiteY0" fmla="*/ 678963 h 956720"/>
                <a:gd name="connsiteX1" fmla="*/ 956720 w 956720"/>
                <a:gd name="connsiteY1" fmla="*/ 339481 h 956720"/>
                <a:gd name="connsiteX2" fmla="*/ 617239 w 956720"/>
                <a:gd name="connsiteY2" fmla="*/ 0 h 956720"/>
                <a:gd name="connsiteX3" fmla="*/ 277757 w 956720"/>
                <a:gd name="connsiteY3" fmla="*/ 339481 h 956720"/>
                <a:gd name="connsiteX4" fmla="*/ 284917 w 956720"/>
                <a:gd name="connsiteY4" fmla="*/ 408458 h 956720"/>
                <a:gd name="connsiteX5" fmla="*/ 123448 w 956720"/>
                <a:gd name="connsiteY5" fmla="*/ 617239 h 956720"/>
                <a:gd name="connsiteX6" fmla="*/ 145668 w 956720"/>
                <a:gd name="connsiteY6" fmla="*/ 712078 h 956720"/>
                <a:gd name="connsiteX7" fmla="*/ 0 w 956720"/>
                <a:gd name="connsiteY7" fmla="*/ 857746 h 956720"/>
                <a:gd name="connsiteX8" fmla="*/ 0 w 956720"/>
                <a:gd name="connsiteY8" fmla="*/ 864134 h 956720"/>
                <a:gd name="connsiteX9" fmla="*/ 92586 w 956720"/>
                <a:gd name="connsiteY9" fmla="*/ 956720 h 956720"/>
                <a:gd name="connsiteX10" fmla="*/ 98974 w 956720"/>
                <a:gd name="connsiteY10" fmla="*/ 956720 h 956720"/>
                <a:gd name="connsiteX11" fmla="*/ 244643 w 956720"/>
                <a:gd name="connsiteY11" fmla="*/ 811052 h 956720"/>
                <a:gd name="connsiteX12" fmla="*/ 339481 w 956720"/>
                <a:gd name="connsiteY12" fmla="*/ 833272 h 956720"/>
                <a:gd name="connsiteX13" fmla="*/ 548262 w 956720"/>
                <a:gd name="connsiteY13" fmla="*/ 671803 h 956720"/>
                <a:gd name="connsiteX14" fmla="*/ 617239 w 956720"/>
                <a:gd name="connsiteY14" fmla="*/ 678963 h 956720"/>
                <a:gd name="connsiteX15" fmla="*/ 503420 w 956720"/>
                <a:gd name="connsiteY15" fmla="*/ 476925 h 956720"/>
                <a:gd name="connsiteX16" fmla="*/ 521737 w 956720"/>
                <a:gd name="connsiteY16" fmla="*/ 469302 h 956720"/>
                <a:gd name="connsiteX17" fmla="*/ 566147 w 956720"/>
                <a:gd name="connsiteY17" fmla="*/ 566733 h 956720"/>
                <a:gd name="connsiteX18" fmla="*/ 575205 w 956720"/>
                <a:gd name="connsiteY18" fmla="*/ 557675 h 956720"/>
                <a:gd name="connsiteX19" fmla="*/ 559203 w 956720"/>
                <a:gd name="connsiteY19" fmla="*/ 642638 h 956720"/>
                <a:gd name="connsiteX20" fmla="*/ 554080 w 956720"/>
                <a:gd name="connsiteY20" fmla="*/ 641496 h 956720"/>
                <a:gd name="connsiteX21" fmla="*/ 555515 w 956720"/>
                <a:gd name="connsiteY21" fmla="*/ 617239 h 956720"/>
                <a:gd name="connsiteX22" fmla="*/ 503420 w 956720"/>
                <a:gd name="connsiteY22" fmla="*/ 476925 h 956720"/>
                <a:gd name="connsiteX23" fmla="*/ 771548 w 956720"/>
                <a:gd name="connsiteY23" fmla="*/ 493791 h 956720"/>
                <a:gd name="connsiteX24" fmla="*/ 830171 w 956720"/>
                <a:gd name="connsiteY24" fmla="*/ 562320 h 956720"/>
                <a:gd name="connsiteX25" fmla="*/ 675275 w 956720"/>
                <a:gd name="connsiteY25" fmla="*/ 642438 h 956720"/>
                <a:gd name="connsiteX26" fmla="*/ 659304 w 956720"/>
                <a:gd name="connsiteY26" fmla="*/ 557660 h 956720"/>
                <a:gd name="connsiteX27" fmla="*/ 668362 w 956720"/>
                <a:gd name="connsiteY27" fmla="*/ 566718 h 956720"/>
                <a:gd name="connsiteX28" fmla="*/ 712772 w 956720"/>
                <a:gd name="connsiteY28" fmla="*/ 469287 h 956720"/>
                <a:gd name="connsiteX29" fmla="*/ 658717 w 956720"/>
                <a:gd name="connsiteY29" fmla="*/ 513435 h 956720"/>
                <a:gd name="connsiteX30" fmla="*/ 639058 w 956720"/>
                <a:gd name="connsiteY30" fmla="*/ 493791 h 956720"/>
                <a:gd name="connsiteX31" fmla="*/ 678037 w 956720"/>
                <a:gd name="connsiteY31" fmla="*/ 454812 h 956720"/>
                <a:gd name="connsiteX32" fmla="*/ 684255 w 956720"/>
                <a:gd name="connsiteY32" fmla="*/ 457405 h 956720"/>
                <a:gd name="connsiteX33" fmla="*/ 540084 w 956720"/>
                <a:gd name="connsiteY33" fmla="*/ 288173 h 956720"/>
                <a:gd name="connsiteX34" fmla="*/ 540084 w 956720"/>
                <a:gd name="connsiteY34" fmla="*/ 246896 h 956720"/>
                <a:gd name="connsiteX35" fmla="*/ 542723 w 956720"/>
                <a:gd name="connsiteY35" fmla="*/ 246896 h 956720"/>
                <a:gd name="connsiteX36" fmla="*/ 617239 w 956720"/>
                <a:gd name="connsiteY36" fmla="*/ 221203 h 956720"/>
                <a:gd name="connsiteX37" fmla="*/ 691755 w 956720"/>
                <a:gd name="connsiteY37" fmla="*/ 246896 h 956720"/>
                <a:gd name="connsiteX38" fmla="*/ 694394 w 956720"/>
                <a:gd name="connsiteY38" fmla="*/ 246896 h 956720"/>
                <a:gd name="connsiteX39" fmla="*/ 694394 w 956720"/>
                <a:gd name="connsiteY39" fmla="*/ 288173 h 956720"/>
                <a:gd name="connsiteX40" fmla="*/ 617239 w 956720"/>
                <a:gd name="connsiteY40" fmla="*/ 400248 h 956720"/>
                <a:gd name="connsiteX41" fmla="*/ 540084 w 956720"/>
                <a:gd name="connsiteY41" fmla="*/ 288173 h 956720"/>
                <a:gd name="connsiteX42" fmla="*/ 691755 w 956720"/>
                <a:gd name="connsiteY42" fmla="*/ 216034 h 956720"/>
                <a:gd name="connsiteX43" fmla="*/ 628148 w 956720"/>
                <a:gd name="connsiteY43" fmla="*/ 189693 h 956720"/>
                <a:gd name="connsiteX44" fmla="*/ 617239 w 956720"/>
                <a:gd name="connsiteY44" fmla="*/ 178783 h 956720"/>
                <a:gd name="connsiteX45" fmla="*/ 606329 w 956720"/>
                <a:gd name="connsiteY45" fmla="*/ 189693 h 956720"/>
                <a:gd name="connsiteX46" fmla="*/ 542723 w 956720"/>
                <a:gd name="connsiteY46" fmla="*/ 216034 h 956720"/>
                <a:gd name="connsiteX47" fmla="*/ 509222 w 956720"/>
                <a:gd name="connsiteY47" fmla="*/ 216034 h 956720"/>
                <a:gd name="connsiteX48" fmla="*/ 509222 w 956720"/>
                <a:gd name="connsiteY48" fmla="*/ 288173 h 956720"/>
                <a:gd name="connsiteX49" fmla="*/ 521906 w 956720"/>
                <a:gd name="connsiteY49" fmla="*/ 348616 h 956720"/>
                <a:gd name="connsiteX50" fmla="*/ 478360 w 956720"/>
                <a:gd name="connsiteY50" fmla="*/ 262326 h 956720"/>
                <a:gd name="connsiteX51" fmla="*/ 478360 w 956720"/>
                <a:gd name="connsiteY51" fmla="*/ 202501 h 956720"/>
                <a:gd name="connsiteX52" fmla="*/ 528403 w 956720"/>
                <a:gd name="connsiteY52" fmla="*/ 138416 h 956720"/>
                <a:gd name="connsiteX53" fmla="*/ 532554 w 956720"/>
                <a:gd name="connsiteY53" fmla="*/ 137382 h 956720"/>
                <a:gd name="connsiteX54" fmla="*/ 540315 w 956720"/>
                <a:gd name="connsiteY54" fmla="*/ 129620 h 956720"/>
                <a:gd name="connsiteX55" fmla="*/ 629707 w 956720"/>
                <a:gd name="connsiteY55" fmla="*/ 92586 h 956720"/>
                <a:gd name="connsiteX56" fmla="*/ 756118 w 956720"/>
                <a:gd name="connsiteY56" fmla="*/ 218996 h 956720"/>
                <a:gd name="connsiteX57" fmla="*/ 756118 w 956720"/>
                <a:gd name="connsiteY57" fmla="*/ 262326 h 956720"/>
                <a:gd name="connsiteX58" fmla="*/ 712571 w 956720"/>
                <a:gd name="connsiteY58" fmla="*/ 348616 h 956720"/>
                <a:gd name="connsiteX59" fmla="*/ 725256 w 956720"/>
                <a:gd name="connsiteY59" fmla="*/ 288173 h 956720"/>
                <a:gd name="connsiteX60" fmla="*/ 725256 w 956720"/>
                <a:gd name="connsiteY60" fmla="*/ 216034 h 956720"/>
                <a:gd name="connsiteX61" fmla="*/ 612363 w 956720"/>
                <a:gd name="connsiteY61" fmla="*/ 431280 h 956720"/>
                <a:gd name="connsiteX62" fmla="*/ 617239 w 956720"/>
                <a:gd name="connsiteY62" fmla="*/ 432900 h 956720"/>
                <a:gd name="connsiteX63" fmla="*/ 622115 w 956720"/>
                <a:gd name="connsiteY63" fmla="*/ 431280 h 956720"/>
                <a:gd name="connsiteX64" fmla="*/ 648811 w 956720"/>
                <a:gd name="connsiteY64" fmla="*/ 419290 h 956720"/>
                <a:gd name="connsiteX65" fmla="*/ 654474 w 956720"/>
                <a:gd name="connsiteY65" fmla="*/ 434737 h 956720"/>
                <a:gd name="connsiteX66" fmla="*/ 617239 w 956720"/>
                <a:gd name="connsiteY66" fmla="*/ 471972 h 956720"/>
                <a:gd name="connsiteX67" fmla="*/ 580004 w 956720"/>
                <a:gd name="connsiteY67" fmla="*/ 434737 h 956720"/>
                <a:gd name="connsiteX68" fmla="*/ 585667 w 956720"/>
                <a:gd name="connsiteY68" fmla="*/ 419290 h 956720"/>
                <a:gd name="connsiteX69" fmla="*/ 612363 w 956720"/>
                <a:gd name="connsiteY69" fmla="*/ 431280 h 956720"/>
                <a:gd name="connsiteX70" fmla="*/ 556456 w 956720"/>
                <a:gd name="connsiteY70" fmla="*/ 454828 h 956720"/>
                <a:gd name="connsiteX71" fmla="*/ 595419 w 956720"/>
                <a:gd name="connsiteY71" fmla="*/ 493791 h 956720"/>
                <a:gd name="connsiteX72" fmla="*/ 575760 w 956720"/>
                <a:gd name="connsiteY72" fmla="*/ 513435 h 956720"/>
                <a:gd name="connsiteX73" fmla="*/ 550238 w 956720"/>
                <a:gd name="connsiteY73" fmla="*/ 457405 h 956720"/>
                <a:gd name="connsiteX74" fmla="*/ 589818 w 956720"/>
                <a:gd name="connsiteY74" fmla="*/ 646743 h 956720"/>
                <a:gd name="connsiteX75" fmla="*/ 613890 w 956720"/>
                <a:gd name="connsiteY75" fmla="*/ 518959 h 956720"/>
                <a:gd name="connsiteX76" fmla="*/ 617239 w 956720"/>
                <a:gd name="connsiteY76" fmla="*/ 515610 h 956720"/>
                <a:gd name="connsiteX77" fmla="*/ 620587 w 956720"/>
                <a:gd name="connsiteY77" fmla="*/ 518959 h 956720"/>
                <a:gd name="connsiteX78" fmla="*/ 644660 w 956720"/>
                <a:gd name="connsiteY78" fmla="*/ 646697 h 956720"/>
                <a:gd name="connsiteX79" fmla="*/ 617239 w 956720"/>
                <a:gd name="connsiteY79" fmla="*/ 648101 h 956720"/>
                <a:gd name="connsiteX80" fmla="*/ 589818 w 956720"/>
                <a:gd name="connsiteY80" fmla="*/ 646743 h 956720"/>
                <a:gd name="connsiteX81" fmla="*/ 308619 w 956720"/>
                <a:gd name="connsiteY81" fmla="*/ 339481 h 956720"/>
                <a:gd name="connsiteX82" fmla="*/ 617239 w 956720"/>
                <a:gd name="connsiteY82" fmla="*/ 30862 h 956720"/>
                <a:gd name="connsiteX83" fmla="*/ 925858 w 956720"/>
                <a:gd name="connsiteY83" fmla="*/ 339481 h 956720"/>
                <a:gd name="connsiteX84" fmla="*/ 854274 w 956720"/>
                <a:gd name="connsiteY84" fmla="*/ 536813 h 956720"/>
                <a:gd name="connsiteX85" fmla="*/ 783430 w 956720"/>
                <a:gd name="connsiteY85" fmla="*/ 465321 h 956720"/>
                <a:gd name="connsiteX86" fmla="*/ 688468 w 956720"/>
                <a:gd name="connsiteY86" fmla="*/ 425740 h 956720"/>
                <a:gd name="connsiteX87" fmla="*/ 678963 w 956720"/>
                <a:gd name="connsiteY87" fmla="*/ 411498 h 956720"/>
                <a:gd name="connsiteX88" fmla="*/ 678963 w 956720"/>
                <a:gd name="connsiteY88" fmla="*/ 397625 h 956720"/>
                <a:gd name="connsiteX89" fmla="*/ 786979 w 956720"/>
                <a:gd name="connsiteY89" fmla="*/ 262326 h 956720"/>
                <a:gd name="connsiteX90" fmla="*/ 786979 w 956720"/>
                <a:gd name="connsiteY90" fmla="*/ 218996 h 956720"/>
                <a:gd name="connsiteX91" fmla="*/ 629707 w 956720"/>
                <a:gd name="connsiteY91" fmla="*/ 61724 h 956720"/>
                <a:gd name="connsiteX92" fmla="*/ 518496 w 956720"/>
                <a:gd name="connsiteY92" fmla="*/ 107785 h 956720"/>
                <a:gd name="connsiteX93" fmla="*/ 516629 w 956720"/>
                <a:gd name="connsiteY93" fmla="*/ 109652 h 956720"/>
                <a:gd name="connsiteX94" fmla="*/ 447498 w 956720"/>
                <a:gd name="connsiteY94" fmla="*/ 202501 h 956720"/>
                <a:gd name="connsiteX95" fmla="*/ 447498 w 956720"/>
                <a:gd name="connsiteY95" fmla="*/ 262326 h 956720"/>
                <a:gd name="connsiteX96" fmla="*/ 555515 w 956720"/>
                <a:gd name="connsiteY96" fmla="*/ 397625 h 956720"/>
                <a:gd name="connsiteX97" fmla="*/ 555515 w 956720"/>
                <a:gd name="connsiteY97" fmla="*/ 411498 h 956720"/>
                <a:gd name="connsiteX98" fmla="*/ 546009 w 956720"/>
                <a:gd name="connsiteY98" fmla="*/ 425740 h 956720"/>
                <a:gd name="connsiteX99" fmla="*/ 479811 w 956720"/>
                <a:gd name="connsiteY99" fmla="*/ 453331 h 956720"/>
                <a:gd name="connsiteX100" fmla="*/ 339481 w 956720"/>
                <a:gd name="connsiteY100" fmla="*/ 401205 h 956720"/>
                <a:gd name="connsiteX101" fmla="*/ 315224 w 956720"/>
                <a:gd name="connsiteY101" fmla="*/ 402656 h 956720"/>
                <a:gd name="connsiteX102" fmla="*/ 308619 w 956720"/>
                <a:gd name="connsiteY102" fmla="*/ 339481 h 956720"/>
                <a:gd name="connsiteX103" fmla="*/ 86491 w 956720"/>
                <a:gd name="connsiteY103" fmla="*/ 925550 h 956720"/>
                <a:gd name="connsiteX104" fmla="*/ 31171 w 956720"/>
                <a:gd name="connsiteY104" fmla="*/ 870230 h 956720"/>
                <a:gd name="connsiteX105" fmla="*/ 161701 w 956720"/>
                <a:gd name="connsiteY105" fmla="*/ 739684 h 956720"/>
                <a:gd name="connsiteX106" fmla="*/ 217037 w 956720"/>
                <a:gd name="connsiteY106" fmla="*/ 795019 h 956720"/>
                <a:gd name="connsiteX107" fmla="*/ 339481 w 956720"/>
                <a:gd name="connsiteY107" fmla="*/ 802410 h 956720"/>
                <a:gd name="connsiteX108" fmla="*/ 154310 w 956720"/>
                <a:gd name="connsiteY108" fmla="*/ 617239 h 956720"/>
                <a:gd name="connsiteX109" fmla="*/ 339481 w 956720"/>
                <a:gd name="connsiteY109" fmla="*/ 432067 h 956720"/>
                <a:gd name="connsiteX110" fmla="*/ 524653 w 956720"/>
                <a:gd name="connsiteY110" fmla="*/ 617239 h 956720"/>
                <a:gd name="connsiteX111" fmla="*/ 339481 w 956720"/>
                <a:gd name="connsiteY111" fmla="*/ 802410 h 95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956720" h="956720">
                  <a:moveTo>
                    <a:pt x="617239" y="678963"/>
                  </a:moveTo>
                  <a:cubicBezTo>
                    <a:pt x="804432" y="678963"/>
                    <a:pt x="956720" y="526674"/>
                    <a:pt x="956720" y="339481"/>
                  </a:cubicBezTo>
                  <a:cubicBezTo>
                    <a:pt x="956720" y="152288"/>
                    <a:pt x="804432" y="0"/>
                    <a:pt x="617239" y="0"/>
                  </a:cubicBezTo>
                  <a:cubicBezTo>
                    <a:pt x="430046" y="0"/>
                    <a:pt x="277757" y="152288"/>
                    <a:pt x="277757" y="339481"/>
                  </a:cubicBezTo>
                  <a:cubicBezTo>
                    <a:pt x="277757" y="362736"/>
                    <a:pt x="280242" y="385851"/>
                    <a:pt x="284917" y="408458"/>
                  </a:cubicBezTo>
                  <a:cubicBezTo>
                    <a:pt x="192177" y="432731"/>
                    <a:pt x="123448" y="516999"/>
                    <a:pt x="123448" y="617239"/>
                  </a:cubicBezTo>
                  <a:cubicBezTo>
                    <a:pt x="123448" y="651280"/>
                    <a:pt x="131580" y="683391"/>
                    <a:pt x="145668" y="712078"/>
                  </a:cubicBezTo>
                  <a:lnTo>
                    <a:pt x="0" y="857746"/>
                  </a:lnTo>
                  <a:lnTo>
                    <a:pt x="0" y="864134"/>
                  </a:lnTo>
                  <a:cubicBezTo>
                    <a:pt x="0" y="915195"/>
                    <a:pt x="41525" y="956720"/>
                    <a:pt x="92586" y="956720"/>
                  </a:cubicBezTo>
                  <a:lnTo>
                    <a:pt x="98974" y="956720"/>
                  </a:lnTo>
                  <a:lnTo>
                    <a:pt x="244643" y="811052"/>
                  </a:lnTo>
                  <a:cubicBezTo>
                    <a:pt x="273329" y="825140"/>
                    <a:pt x="305441" y="833272"/>
                    <a:pt x="339481" y="833272"/>
                  </a:cubicBezTo>
                  <a:cubicBezTo>
                    <a:pt x="439721" y="833272"/>
                    <a:pt x="523989" y="764543"/>
                    <a:pt x="548262" y="671803"/>
                  </a:cubicBezTo>
                  <a:cubicBezTo>
                    <a:pt x="570869" y="676478"/>
                    <a:pt x="593984" y="678963"/>
                    <a:pt x="617239" y="678963"/>
                  </a:cubicBezTo>
                  <a:close/>
                  <a:moveTo>
                    <a:pt x="503420" y="476925"/>
                  </a:moveTo>
                  <a:lnTo>
                    <a:pt x="521737" y="469302"/>
                  </a:lnTo>
                  <a:lnTo>
                    <a:pt x="566147" y="566733"/>
                  </a:lnTo>
                  <a:lnTo>
                    <a:pt x="575205" y="557675"/>
                  </a:lnTo>
                  <a:lnTo>
                    <a:pt x="559203" y="642638"/>
                  </a:lnTo>
                  <a:cubicBezTo>
                    <a:pt x="557490" y="642314"/>
                    <a:pt x="555793" y="641851"/>
                    <a:pt x="554080" y="641496"/>
                  </a:cubicBezTo>
                  <a:cubicBezTo>
                    <a:pt x="554959" y="633518"/>
                    <a:pt x="555515" y="625448"/>
                    <a:pt x="555515" y="617239"/>
                  </a:cubicBezTo>
                  <a:cubicBezTo>
                    <a:pt x="555515" y="563678"/>
                    <a:pt x="535810" y="514715"/>
                    <a:pt x="503420" y="476925"/>
                  </a:cubicBezTo>
                  <a:close/>
                  <a:moveTo>
                    <a:pt x="771548" y="493791"/>
                  </a:moveTo>
                  <a:cubicBezTo>
                    <a:pt x="801253" y="506167"/>
                    <a:pt x="822594" y="531473"/>
                    <a:pt x="830171" y="562320"/>
                  </a:cubicBezTo>
                  <a:cubicBezTo>
                    <a:pt x="788060" y="602579"/>
                    <a:pt x="734730" y="631065"/>
                    <a:pt x="675275" y="642438"/>
                  </a:cubicBezTo>
                  <a:lnTo>
                    <a:pt x="659304" y="557660"/>
                  </a:lnTo>
                  <a:lnTo>
                    <a:pt x="668362" y="566718"/>
                  </a:lnTo>
                  <a:lnTo>
                    <a:pt x="712772" y="469287"/>
                  </a:lnTo>
                  <a:close/>
                  <a:moveTo>
                    <a:pt x="658717" y="513435"/>
                  </a:moveTo>
                  <a:lnTo>
                    <a:pt x="639058" y="493791"/>
                  </a:lnTo>
                  <a:lnTo>
                    <a:pt x="678037" y="454812"/>
                  </a:lnTo>
                  <a:lnTo>
                    <a:pt x="684255" y="457405"/>
                  </a:lnTo>
                  <a:close/>
                  <a:moveTo>
                    <a:pt x="540084" y="288173"/>
                  </a:moveTo>
                  <a:lnTo>
                    <a:pt x="540084" y="246896"/>
                  </a:lnTo>
                  <a:lnTo>
                    <a:pt x="542723" y="246896"/>
                  </a:lnTo>
                  <a:cubicBezTo>
                    <a:pt x="570082" y="246896"/>
                    <a:pt x="596067" y="237868"/>
                    <a:pt x="617239" y="221203"/>
                  </a:cubicBezTo>
                  <a:cubicBezTo>
                    <a:pt x="638410" y="237868"/>
                    <a:pt x="664396" y="246896"/>
                    <a:pt x="691755" y="246896"/>
                  </a:cubicBezTo>
                  <a:lnTo>
                    <a:pt x="694394" y="246896"/>
                  </a:lnTo>
                  <a:lnTo>
                    <a:pt x="694394" y="288173"/>
                  </a:lnTo>
                  <a:cubicBezTo>
                    <a:pt x="694394" y="338170"/>
                    <a:pt x="663593" y="382565"/>
                    <a:pt x="617239" y="400248"/>
                  </a:cubicBezTo>
                  <a:cubicBezTo>
                    <a:pt x="570884" y="382565"/>
                    <a:pt x="540084" y="338170"/>
                    <a:pt x="540084" y="288173"/>
                  </a:cubicBezTo>
                  <a:close/>
                  <a:moveTo>
                    <a:pt x="691755" y="216034"/>
                  </a:moveTo>
                  <a:cubicBezTo>
                    <a:pt x="667729" y="216034"/>
                    <a:pt x="645138" y="206682"/>
                    <a:pt x="628148" y="189693"/>
                  </a:cubicBezTo>
                  <a:lnTo>
                    <a:pt x="617239" y="178783"/>
                  </a:lnTo>
                  <a:lnTo>
                    <a:pt x="606329" y="189693"/>
                  </a:lnTo>
                  <a:cubicBezTo>
                    <a:pt x="589340" y="206682"/>
                    <a:pt x="566764" y="216034"/>
                    <a:pt x="542723" y="216034"/>
                  </a:cubicBezTo>
                  <a:lnTo>
                    <a:pt x="509222" y="216034"/>
                  </a:lnTo>
                  <a:lnTo>
                    <a:pt x="509222" y="288173"/>
                  </a:lnTo>
                  <a:cubicBezTo>
                    <a:pt x="509222" y="309484"/>
                    <a:pt x="513743" y="329945"/>
                    <a:pt x="521906" y="348616"/>
                  </a:cubicBezTo>
                  <a:cubicBezTo>
                    <a:pt x="495365" y="328757"/>
                    <a:pt x="478360" y="297386"/>
                    <a:pt x="478360" y="262326"/>
                  </a:cubicBezTo>
                  <a:lnTo>
                    <a:pt x="478360" y="202501"/>
                  </a:lnTo>
                  <a:cubicBezTo>
                    <a:pt x="478360" y="172132"/>
                    <a:pt x="498930" y="145792"/>
                    <a:pt x="528403" y="138416"/>
                  </a:cubicBezTo>
                  <a:lnTo>
                    <a:pt x="532554" y="137382"/>
                  </a:lnTo>
                  <a:lnTo>
                    <a:pt x="540315" y="129620"/>
                  </a:lnTo>
                  <a:cubicBezTo>
                    <a:pt x="564187" y="105733"/>
                    <a:pt x="595929" y="92586"/>
                    <a:pt x="629707" y="92586"/>
                  </a:cubicBezTo>
                  <a:cubicBezTo>
                    <a:pt x="699409" y="92586"/>
                    <a:pt x="756118" y="149295"/>
                    <a:pt x="756118" y="218996"/>
                  </a:cubicBezTo>
                  <a:lnTo>
                    <a:pt x="756118" y="262326"/>
                  </a:lnTo>
                  <a:cubicBezTo>
                    <a:pt x="756118" y="297386"/>
                    <a:pt x="739113" y="328757"/>
                    <a:pt x="712571" y="348616"/>
                  </a:cubicBezTo>
                  <a:cubicBezTo>
                    <a:pt x="720734" y="329945"/>
                    <a:pt x="725256" y="309484"/>
                    <a:pt x="725256" y="288173"/>
                  </a:cubicBezTo>
                  <a:lnTo>
                    <a:pt x="725256" y="216034"/>
                  </a:lnTo>
                  <a:close/>
                  <a:moveTo>
                    <a:pt x="612363" y="431280"/>
                  </a:moveTo>
                  <a:lnTo>
                    <a:pt x="617239" y="432900"/>
                  </a:lnTo>
                  <a:lnTo>
                    <a:pt x="622115" y="431280"/>
                  </a:lnTo>
                  <a:cubicBezTo>
                    <a:pt x="631528" y="428148"/>
                    <a:pt x="640401" y="424043"/>
                    <a:pt x="648811" y="419290"/>
                  </a:cubicBezTo>
                  <a:cubicBezTo>
                    <a:pt x="649752" y="424815"/>
                    <a:pt x="651712" y="430015"/>
                    <a:pt x="654474" y="434737"/>
                  </a:cubicBezTo>
                  <a:lnTo>
                    <a:pt x="617239" y="471972"/>
                  </a:lnTo>
                  <a:lnTo>
                    <a:pt x="580004" y="434737"/>
                  </a:lnTo>
                  <a:cubicBezTo>
                    <a:pt x="582766" y="429999"/>
                    <a:pt x="584726" y="424815"/>
                    <a:pt x="585667" y="419290"/>
                  </a:cubicBezTo>
                  <a:cubicBezTo>
                    <a:pt x="594061" y="424043"/>
                    <a:pt x="602934" y="428132"/>
                    <a:pt x="612363" y="431280"/>
                  </a:cubicBezTo>
                  <a:close/>
                  <a:moveTo>
                    <a:pt x="556456" y="454828"/>
                  </a:moveTo>
                  <a:lnTo>
                    <a:pt x="595419" y="493791"/>
                  </a:lnTo>
                  <a:lnTo>
                    <a:pt x="575760" y="513435"/>
                  </a:lnTo>
                  <a:lnTo>
                    <a:pt x="550238" y="457405"/>
                  </a:lnTo>
                  <a:close/>
                  <a:moveTo>
                    <a:pt x="589818" y="646743"/>
                  </a:moveTo>
                  <a:lnTo>
                    <a:pt x="613890" y="518959"/>
                  </a:lnTo>
                  <a:lnTo>
                    <a:pt x="617239" y="515610"/>
                  </a:lnTo>
                  <a:lnTo>
                    <a:pt x="620587" y="518959"/>
                  </a:lnTo>
                  <a:lnTo>
                    <a:pt x="644660" y="646697"/>
                  </a:lnTo>
                  <a:cubicBezTo>
                    <a:pt x="635602" y="647514"/>
                    <a:pt x="626497" y="648101"/>
                    <a:pt x="617239" y="648101"/>
                  </a:cubicBezTo>
                  <a:cubicBezTo>
                    <a:pt x="608057" y="648101"/>
                    <a:pt x="598922" y="647545"/>
                    <a:pt x="589818" y="646743"/>
                  </a:cubicBezTo>
                  <a:close/>
                  <a:moveTo>
                    <a:pt x="308619" y="339481"/>
                  </a:moveTo>
                  <a:cubicBezTo>
                    <a:pt x="308619" y="169309"/>
                    <a:pt x="447066" y="30862"/>
                    <a:pt x="617239" y="30862"/>
                  </a:cubicBezTo>
                  <a:cubicBezTo>
                    <a:pt x="787412" y="30862"/>
                    <a:pt x="925858" y="169309"/>
                    <a:pt x="925858" y="339481"/>
                  </a:cubicBezTo>
                  <a:cubicBezTo>
                    <a:pt x="925858" y="414476"/>
                    <a:pt x="898916" y="483267"/>
                    <a:pt x="854274" y="536813"/>
                  </a:cubicBezTo>
                  <a:cubicBezTo>
                    <a:pt x="841296" y="504809"/>
                    <a:pt x="816283" y="478993"/>
                    <a:pt x="783430" y="465321"/>
                  </a:cubicBezTo>
                  <a:lnTo>
                    <a:pt x="688468" y="425740"/>
                  </a:lnTo>
                  <a:cubicBezTo>
                    <a:pt x="682697" y="423333"/>
                    <a:pt x="678963" y="417732"/>
                    <a:pt x="678963" y="411498"/>
                  </a:cubicBezTo>
                  <a:lnTo>
                    <a:pt x="678963" y="397625"/>
                  </a:lnTo>
                  <a:cubicBezTo>
                    <a:pt x="741875" y="383352"/>
                    <a:pt x="786979" y="327476"/>
                    <a:pt x="786979" y="262326"/>
                  </a:cubicBezTo>
                  <a:lnTo>
                    <a:pt x="786979" y="218996"/>
                  </a:lnTo>
                  <a:cubicBezTo>
                    <a:pt x="786979" y="132274"/>
                    <a:pt x="716429" y="61724"/>
                    <a:pt x="629707" y="61724"/>
                  </a:cubicBezTo>
                  <a:cubicBezTo>
                    <a:pt x="587688" y="61724"/>
                    <a:pt x="548201" y="78081"/>
                    <a:pt x="518496" y="107785"/>
                  </a:cubicBezTo>
                  <a:lnTo>
                    <a:pt x="516629" y="109652"/>
                  </a:lnTo>
                  <a:cubicBezTo>
                    <a:pt x="475706" y="121874"/>
                    <a:pt x="447498" y="159448"/>
                    <a:pt x="447498" y="202501"/>
                  </a:cubicBezTo>
                  <a:lnTo>
                    <a:pt x="447498" y="262326"/>
                  </a:lnTo>
                  <a:cubicBezTo>
                    <a:pt x="447498" y="327476"/>
                    <a:pt x="492603" y="383352"/>
                    <a:pt x="555515" y="397625"/>
                  </a:cubicBezTo>
                  <a:lnTo>
                    <a:pt x="555515" y="411498"/>
                  </a:lnTo>
                  <a:cubicBezTo>
                    <a:pt x="555515" y="417747"/>
                    <a:pt x="551781" y="423349"/>
                    <a:pt x="546009" y="425740"/>
                  </a:cubicBezTo>
                  <a:lnTo>
                    <a:pt x="479811" y="453331"/>
                  </a:lnTo>
                  <a:cubicBezTo>
                    <a:pt x="442020" y="420926"/>
                    <a:pt x="393058" y="401205"/>
                    <a:pt x="339481" y="401205"/>
                  </a:cubicBezTo>
                  <a:cubicBezTo>
                    <a:pt x="331272" y="401205"/>
                    <a:pt x="323186" y="401761"/>
                    <a:pt x="315224" y="402656"/>
                  </a:cubicBezTo>
                  <a:cubicBezTo>
                    <a:pt x="310919" y="381963"/>
                    <a:pt x="308619" y="360792"/>
                    <a:pt x="308619" y="339481"/>
                  </a:cubicBezTo>
                  <a:close/>
                  <a:moveTo>
                    <a:pt x="86491" y="925550"/>
                  </a:moveTo>
                  <a:cubicBezTo>
                    <a:pt x="57311" y="922679"/>
                    <a:pt x="34041" y="899394"/>
                    <a:pt x="31171" y="870230"/>
                  </a:cubicBezTo>
                  <a:lnTo>
                    <a:pt x="161701" y="739684"/>
                  </a:lnTo>
                  <a:cubicBezTo>
                    <a:pt x="176638" y="761302"/>
                    <a:pt x="195402" y="780082"/>
                    <a:pt x="217037" y="795019"/>
                  </a:cubicBezTo>
                  <a:close/>
                  <a:moveTo>
                    <a:pt x="339481" y="802410"/>
                  </a:moveTo>
                  <a:cubicBezTo>
                    <a:pt x="237375" y="802410"/>
                    <a:pt x="154310" y="719346"/>
                    <a:pt x="154310" y="617239"/>
                  </a:cubicBezTo>
                  <a:cubicBezTo>
                    <a:pt x="154310" y="515132"/>
                    <a:pt x="237375" y="432067"/>
                    <a:pt x="339481" y="432067"/>
                  </a:cubicBezTo>
                  <a:cubicBezTo>
                    <a:pt x="441588" y="432067"/>
                    <a:pt x="524653" y="515132"/>
                    <a:pt x="524653" y="617239"/>
                  </a:cubicBezTo>
                  <a:cubicBezTo>
                    <a:pt x="524653" y="719346"/>
                    <a:pt x="441588" y="802410"/>
                    <a:pt x="339481" y="802410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36C564A-C698-6304-1A29-F4EB86A2A27C}"/>
                </a:ext>
              </a:extLst>
            </p:cNvPr>
            <p:cNvSpPr/>
            <p:nvPr/>
          </p:nvSpPr>
          <p:spPr>
            <a:xfrm>
              <a:off x="2470606" y="2719646"/>
              <a:ext cx="308619" cy="308619"/>
            </a:xfrm>
            <a:custGeom>
              <a:avLst/>
              <a:gdLst>
                <a:gd name="connsiteX0" fmla="*/ 154310 w 308619"/>
                <a:gd name="connsiteY0" fmla="*/ 0 h 308619"/>
                <a:gd name="connsiteX1" fmla="*/ 0 w 308619"/>
                <a:gd name="connsiteY1" fmla="*/ 154310 h 308619"/>
                <a:gd name="connsiteX2" fmla="*/ 154310 w 308619"/>
                <a:gd name="connsiteY2" fmla="*/ 308619 h 308619"/>
                <a:gd name="connsiteX3" fmla="*/ 308619 w 308619"/>
                <a:gd name="connsiteY3" fmla="*/ 154310 h 308619"/>
                <a:gd name="connsiteX4" fmla="*/ 154310 w 308619"/>
                <a:gd name="connsiteY4" fmla="*/ 0 h 308619"/>
                <a:gd name="connsiteX5" fmla="*/ 154310 w 308619"/>
                <a:gd name="connsiteY5" fmla="*/ 277757 h 308619"/>
                <a:gd name="connsiteX6" fmla="*/ 30862 w 308619"/>
                <a:gd name="connsiteY6" fmla="*/ 154310 h 308619"/>
                <a:gd name="connsiteX7" fmla="*/ 154310 w 308619"/>
                <a:gd name="connsiteY7" fmla="*/ 30862 h 308619"/>
                <a:gd name="connsiteX8" fmla="*/ 277757 w 308619"/>
                <a:gd name="connsiteY8" fmla="*/ 154310 h 308619"/>
                <a:gd name="connsiteX9" fmla="*/ 154310 w 308619"/>
                <a:gd name="connsiteY9" fmla="*/ 277757 h 30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9" h="308619">
                  <a:moveTo>
                    <a:pt x="154310" y="0"/>
                  </a:moveTo>
                  <a:cubicBezTo>
                    <a:pt x="69223" y="0"/>
                    <a:pt x="0" y="69223"/>
                    <a:pt x="0" y="154310"/>
                  </a:cubicBezTo>
                  <a:cubicBezTo>
                    <a:pt x="0" y="239396"/>
                    <a:pt x="69223" y="308619"/>
                    <a:pt x="154310" y="308619"/>
                  </a:cubicBezTo>
                  <a:cubicBezTo>
                    <a:pt x="239396" y="308619"/>
                    <a:pt x="308619" y="239396"/>
                    <a:pt x="308619" y="154310"/>
                  </a:cubicBezTo>
                  <a:cubicBezTo>
                    <a:pt x="308619" y="69223"/>
                    <a:pt x="239396" y="0"/>
                    <a:pt x="154310" y="0"/>
                  </a:cubicBezTo>
                  <a:close/>
                  <a:moveTo>
                    <a:pt x="154310" y="277757"/>
                  </a:moveTo>
                  <a:cubicBezTo>
                    <a:pt x="86244" y="277757"/>
                    <a:pt x="30862" y="222376"/>
                    <a:pt x="30862" y="154310"/>
                  </a:cubicBezTo>
                  <a:cubicBezTo>
                    <a:pt x="30862" y="86244"/>
                    <a:pt x="86244" y="30862"/>
                    <a:pt x="154310" y="30862"/>
                  </a:cubicBezTo>
                  <a:cubicBezTo>
                    <a:pt x="222376" y="30862"/>
                    <a:pt x="277757" y="86244"/>
                    <a:pt x="277757" y="154310"/>
                  </a:cubicBezTo>
                  <a:cubicBezTo>
                    <a:pt x="277757" y="222376"/>
                    <a:pt x="222376" y="277757"/>
                    <a:pt x="154310" y="277757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92DCC1A7-F46A-A7F0-5C34-F87A84601DB5}"/>
                </a:ext>
              </a:extLst>
            </p:cNvPr>
            <p:cNvSpPr/>
            <p:nvPr/>
          </p:nvSpPr>
          <p:spPr>
            <a:xfrm>
              <a:off x="2285434" y="2256716"/>
              <a:ext cx="277757" cy="216033"/>
            </a:xfrm>
            <a:custGeom>
              <a:avLst/>
              <a:gdLst>
                <a:gd name="connsiteX0" fmla="*/ 108017 w 277757"/>
                <a:gd name="connsiteY0" fmla="*/ 216034 h 216033"/>
                <a:gd name="connsiteX1" fmla="*/ 277757 w 277757"/>
                <a:gd name="connsiteY1" fmla="*/ 216034 h 216033"/>
                <a:gd name="connsiteX2" fmla="*/ 277757 w 277757"/>
                <a:gd name="connsiteY2" fmla="*/ 108017 h 216033"/>
                <a:gd name="connsiteX3" fmla="*/ 169741 w 277757"/>
                <a:gd name="connsiteY3" fmla="*/ 0 h 216033"/>
                <a:gd name="connsiteX4" fmla="*/ 108017 w 277757"/>
                <a:gd name="connsiteY4" fmla="*/ 0 h 216033"/>
                <a:gd name="connsiteX5" fmla="*/ 0 w 277757"/>
                <a:gd name="connsiteY5" fmla="*/ 108017 h 216033"/>
                <a:gd name="connsiteX6" fmla="*/ 108017 w 277757"/>
                <a:gd name="connsiteY6" fmla="*/ 216034 h 216033"/>
                <a:gd name="connsiteX7" fmla="*/ 108017 w 277757"/>
                <a:gd name="connsiteY7" fmla="*/ 30862 h 216033"/>
                <a:gd name="connsiteX8" fmla="*/ 169741 w 277757"/>
                <a:gd name="connsiteY8" fmla="*/ 30862 h 216033"/>
                <a:gd name="connsiteX9" fmla="*/ 246896 w 277757"/>
                <a:gd name="connsiteY9" fmla="*/ 108017 h 216033"/>
                <a:gd name="connsiteX10" fmla="*/ 246896 w 277757"/>
                <a:gd name="connsiteY10" fmla="*/ 185172 h 216033"/>
                <a:gd name="connsiteX11" fmla="*/ 108017 w 277757"/>
                <a:gd name="connsiteY11" fmla="*/ 185172 h 216033"/>
                <a:gd name="connsiteX12" fmla="*/ 30862 w 277757"/>
                <a:gd name="connsiteY12" fmla="*/ 108017 h 216033"/>
                <a:gd name="connsiteX13" fmla="*/ 108017 w 277757"/>
                <a:gd name="connsiteY13" fmla="*/ 30862 h 21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7757" h="216033">
                  <a:moveTo>
                    <a:pt x="108017" y="216034"/>
                  </a:moveTo>
                  <a:lnTo>
                    <a:pt x="277757" y="216034"/>
                  </a:lnTo>
                  <a:lnTo>
                    <a:pt x="277757" y="108017"/>
                  </a:lnTo>
                  <a:cubicBezTo>
                    <a:pt x="277757" y="48453"/>
                    <a:pt x="229304" y="0"/>
                    <a:pt x="169741" y="0"/>
                  </a:cubicBezTo>
                  <a:lnTo>
                    <a:pt x="108017" y="0"/>
                  </a:lnTo>
                  <a:cubicBezTo>
                    <a:pt x="48453" y="0"/>
                    <a:pt x="0" y="48453"/>
                    <a:pt x="0" y="108017"/>
                  </a:cubicBezTo>
                  <a:cubicBezTo>
                    <a:pt x="0" y="167580"/>
                    <a:pt x="48453" y="216034"/>
                    <a:pt x="108017" y="216034"/>
                  </a:cubicBezTo>
                  <a:close/>
                  <a:moveTo>
                    <a:pt x="108017" y="30862"/>
                  </a:moveTo>
                  <a:lnTo>
                    <a:pt x="169741" y="30862"/>
                  </a:lnTo>
                  <a:cubicBezTo>
                    <a:pt x="212284" y="30862"/>
                    <a:pt x="246896" y="65474"/>
                    <a:pt x="246896" y="108017"/>
                  </a:cubicBezTo>
                  <a:lnTo>
                    <a:pt x="246896" y="185172"/>
                  </a:lnTo>
                  <a:lnTo>
                    <a:pt x="108017" y="185172"/>
                  </a:lnTo>
                  <a:cubicBezTo>
                    <a:pt x="65474" y="185172"/>
                    <a:pt x="30862" y="150560"/>
                    <a:pt x="30862" y="108017"/>
                  </a:cubicBezTo>
                  <a:cubicBezTo>
                    <a:pt x="30862" y="65474"/>
                    <a:pt x="65474" y="30862"/>
                    <a:pt x="108017" y="3086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3D65CA9-33A8-9ED4-E93F-E5E9083A1E30}"/>
                </a:ext>
              </a:extLst>
            </p:cNvPr>
            <p:cNvSpPr/>
            <p:nvPr/>
          </p:nvSpPr>
          <p:spPr>
            <a:xfrm>
              <a:off x="2347158" y="2318440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394E01B-984A-2762-FD4C-20EB1FBACAFB}"/>
                </a:ext>
              </a:extLst>
            </p:cNvPr>
            <p:cNvSpPr/>
            <p:nvPr/>
          </p:nvSpPr>
          <p:spPr>
            <a:xfrm>
              <a:off x="2408882" y="2318440"/>
              <a:ext cx="92585" cy="30861"/>
            </a:xfrm>
            <a:custGeom>
              <a:avLst/>
              <a:gdLst>
                <a:gd name="connsiteX0" fmla="*/ 0 w 92585"/>
                <a:gd name="connsiteY0" fmla="*/ 0 h 30861"/>
                <a:gd name="connsiteX1" fmla="*/ 92586 w 92585"/>
                <a:gd name="connsiteY1" fmla="*/ 0 h 30861"/>
                <a:gd name="connsiteX2" fmla="*/ 92586 w 92585"/>
                <a:gd name="connsiteY2" fmla="*/ 30862 h 30861"/>
                <a:gd name="connsiteX3" fmla="*/ 0 w 92585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85" h="30861">
                  <a:moveTo>
                    <a:pt x="0" y="0"/>
                  </a:moveTo>
                  <a:lnTo>
                    <a:pt x="92586" y="0"/>
                  </a:lnTo>
                  <a:lnTo>
                    <a:pt x="92586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FB55A12-A869-E527-8462-4C907CAB86DC}"/>
                </a:ext>
              </a:extLst>
            </p:cNvPr>
            <p:cNvSpPr/>
            <p:nvPr/>
          </p:nvSpPr>
          <p:spPr>
            <a:xfrm>
              <a:off x="2347158" y="2380164"/>
              <a:ext cx="154309" cy="30861"/>
            </a:xfrm>
            <a:custGeom>
              <a:avLst/>
              <a:gdLst>
                <a:gd name="connsiteX0" fmla="*/ 0 w 154309"/>
                <a:gd name="connsiteY0" fmla="*/ 0 h 30861"/>
                <a:gd name="connsiteX1" fmla="*/ 154310 w 154309"/>
                <a:gd name="connsiteY1" fmla="*/ 0 h 30861"/>
                <a:gd name="connsiteX2" fmla="*/ 154310 w 154309"/>
                <a:gd name="connsiteY2" fmla="*/ 30862 h 30861"/>
                <a:gd name="connsiteX3" fmla="*/ 0 w 154309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09" h="30861">
                  <a:moveTo>
                    <a:pt x="0" y="0"/>
                  </a:moveTo>
                  <a:lnTo>
                    <a:pt x="154310" y="0"/>
                  </a:lnTo>
                  <a:lnTo>
                    <a:pt x="154310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C8E313D-D855-D13F-C996-E7EE8D51A52A}"/>
                </a:ext>
              </a:extLst>
            </p:cNvPr>
            <p:cNvSpPr/>
            <p:nvPr/>
          </p:nvSpPr>
          <p:spPr>
            <a:xfrm>
              <a:off x="2902673" y="2966541"/>
              <a:ext cx="339481" cy="216033"/>
            </a:xfrm>
            <a:custGeom>
              <a:avLst/>
              <a:gdLst>
                <a:gd name="connsiteX0" fmla="*/ 231465 w 339481"/>
                <a:gd name="connsiteY0" fmla="*/ 0 h 216033"/>
                <a:gd name="connsiteX1" fmla="*/ 0 w 339481"/>
                <a:gd name="connsiteY1" fmla="*/ 0 h 216033"/>
                <a:gd name="connsiteX2" fmla="*/ 0 w 339481"/>
                <a:gd name="connsiteY2" fmla="*/ 108017 h 216033"/>
                <a:gd name="connsiteX3" fmla="*/ 108017 w 339481"/>
                <a:gd name="connsiteY3" fmla="*/ 216034 h 216033"/>
                <a:gd name="connsiteX4" fmla="*/ 231465 w 339481"/>
                <a:gd name="connsiteY4" fmla="*/ 216034 h 216033"/>
                <a:gd name="connsiteX5" fmla="*/ 339481 w 339481"/>
                <a:gd name="connsiteY5" fmla="*/ 108017 h 216033"/>
                <a:gd name="connsiteX6" fmla="*/ 231465 w 339481"/>
                <a:gd name="connsiteY6" fmla="*/ 0 h 216033"/>
                <a:gd name="connsiteX7" fmla="*/ 231465 w 339481"/>
                <a:gd name="connsiteY7" fmla="*/ 185172 h 216033"/>
                <a:gd name="connsiteX8" fmla="*/ 108017 w 339481"/>
                <a:gd name="connsiteY8" fmla="*/ 185172 h 216033"/>
                <a:gd name="connsiteX9" fmla="*/ 30862 w 339481"/>
                <a:gd name="connsiteY9" fmla="*/ 108017 h 216033"/>
                <a:gd name="connsiteX10" fmla="*/ 30862 w 339481"/>
                <a:gd name="connsiteY10" fmla="*/ 30862 h 216033"/>
                <a:gd name="connsiteX11" fmla="*/ 231465 w 339481"/>
                <a:gd name="connsiteY11" fmla="*/ 30862 h 216033"/>
                <a:gd name="connsiteX12" fmla="*/ 308619 w 339481"/>
                <a:gd name="connsiteY12" fmla="*/ 108017 h 216033"/>
                <a:gd name="connsiteX13" fmla="*/ 231465 w 339481"/>
                <a:gd name="connsiteY13" fmla="*/ 185172 h 21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9481" h="216033">
                  <a:moveTo>
                    <a:pt x="231465" y="0"/>
                  </a:moveTo>
                  <a:lnTo>
                    <a:pt x="0" y="0"/>
                  </a:lnTo>
                  <a:lnTo>
                    <a:pt x="0" y="108017"/>
                  </a:lnTo>
                  <a:cubicBezTo>
                    <a:pt x="0" y="167580"/>
                    <a:pt x="48453" y="216034"/>
                    <a:pt x="108017" y="216034"/>
                  </a:cubicBezTo>
                  <a:lnTo>
                    <a:pt x="231465" y="216034"/>
                  </a:lnTo>
                  <a:cubicBezTo>
                    <a:pt x="291028" y="216034"/>
                    <a:pt x="339481" y="167580"/>
                    <a:pt x="339481" y="108017"/>
                  </a:cubicBezTo>
                  <a:cubicBezTo>
                    <a:pt x="339481" y="48453"/>
                    <a:pt x="291028" y="0"/>
                    <a:pt x="231465" y="0"/>
                  </a:cubicBezTo>
                  <a:close/>
                  <a:moveTo>
                    <a:pt x="231465" y="185172"/>
                  </a:moveTo>
                  <a:lnTo>
                    <a:pt x="108017" y="185172"/>
                  </a:lnTo>
                  <a:cubicBezTo>
                    <a:pt x="65474" y="185172"/>
                    <a:pt x="30862" y="150560"/>
                    <a:pt x="30862" y="108017"/>
                  </a:cubicBezTo>
                  <a:lnTo>
                    <a:pt x="30862" y="30862"/>
                  </a:lnTo>
                  <a:lnTo>
                    <a:pt x="231465" y="30862"/>
                  </a:lnTo>
                  <a:cubicBezTo>
                    <a:pt x="274008" y="30862"/>
                    <a:pt x="308619" y="65474"/>
                    <a:pt x="308619" y="108017"/>
                  </a:cubicBezTo>
                  <a:cubicBezTo>
                    <a:pt x="308619" y="150560"/>
                    <a:pt x="274008" y="185172"/>
                    <a:pt x="231465" y="18517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C175602-AE1C-C456-8084-1A33B6ADC9C1}"/>
                </a:ext>
              </a:extLst>
            </p:cNvPr>
            <p:cNvSpPr/>
            <p:nvPr/>
          </p:nvSpPr>
          <p:spPr>
            <a:xfrm>
              <a:off x="3087845" y="3028265"/>
              <a:ext cx="92585" cy="92585"/>
            </a:xfrm>
            <a:custGeom>
              <a:avLst/>
              <a:gdLst>
                <a:gd name="connsiteX0" fmla="*/ 46293 w 92585"/>
                <a:gd name="connsiteY0" fmla="*/ 0 h 92585"/>
                <a:gd name="connsiteX1" fmla="*/ 0 w 92585"/>
                <a:gd name="connsiteY1" fmla="*/ 46293 h 92585"/>
                <a:gd name="connsiteX2" fmla="*/ 46293 w 92585"/>
                <a:gd name="connsiteY2" fmla="*/ 92586 h 92585"/>
                <a:gd name="connsiteX3" fmla="*/ 92586 w 92585"/>
                <a:gd name="connsiteY3" fmla="*/ 46293 h 92585"/>
                <a:gd name="connsiteX4" fmla="*/ 46293 w 92585"/>
                <a:gd name="connsiteY4" fmla="*/ 0 h 92585"/>
                <a:gd name="connsiteX5" fmla="*/ 46293 w 92585"/>
                <a:gd name="connsiteY5" fmla="*/ 61724 h 92585"/>
                <a:gd name="connsiteX6" fmla="*/ 30862 w 92585"/>
                <a:gd name="connsiteY6" fmla="*/ 46293 h 92585"/>
                <a:gd name="connsiteX7" fmla="*/ 46293 w 92585"/>
                <a:gd name="connsiteY7" fmla="*/ 30862 h 92585"/>
                <a:gd name="connsiteX8" fmla="*/ 61724 w 92585"/>
                <a:gd name="connsiteY8" fmla="*/ 46293 h 92585"/>
                <a:gd name="connsiteX9" fmla="*/ 46293 w 92585"/>
                <a:gd name="connsiteY9" fmla="*/ 61724 h 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585" h="92585">
                  <a:moveTo>
                    <a:pt x="46293" y="0"/>
                  </a:moveTo>
                  <a:cubicBezTo>
                    <a:pt x="20770" y="0"/>
                    <a:pt x="0" y="20770"/>
                    <a:pt x="0" y="46293"/>
                  </a:cubicBezTo>
                  <a:cubicBezTo>
                    <a:pt x="0" y="71816"/>
                    <a:pt x="20770" y="92586"/>
                    <a:pt x="46293" y="92586"/>
                  </a:cubicBezTo>
                  <a:cubicBezTo>
                    <a:pt x="71816" y="92586"/>
                    <a:pt x="92586" y="71816"/>
                    <a:pt x="92586" y="46293"/>
                  </a:cubicBezTo>
                  <a:cubicBezTo>
                    <a:pt x="92586" y="20770"/>
                    <a:pt x="71816" y="0"/>
                    <a:pt x="46293" y="0"/>
                  </a:cubicBezTo>
                  <a:close/>
                  <a:moveTo>
                    <a:pt x="46293" y="61724"/>
                  </a:moveTo>
                  <a:cubicBezTo>
                    <a:pt x="37790" y="61724"/>
                    <a:pt x="30862" y="54795"/>
                    <a:pt x="30862" y="46293"/>
                  </a:cubicBezTo>
                  <a:cubicBezTo>
                    <a:pt x="30862" y="37790"/>
                    <a:pt x="37790" y="30862"/>
                    <a:pt x="46293" y="30862"/>
                  </a:cubicBezTo>
                  <a:cubicBezTo>
                    <a:pt x="54795" y="30862"/>
                    <a:pt x="61724" y="37790"/>
                    <a:pt x="61724" y="46293"/>
                  </a:cubicBezTo>
                  <a:cubicBezTo>
                    <a:pt x="61724" y="54795"/>
                    <a:pt x="54795" y="61724"/>
                    <a:pt x="46293" y="6172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A3A0E74-68B4-1666-947B-86035546B4FE}"/>
                </a:ext>
              </a:extLst>
            </p:cNvPr>
            <p:cNvSpPr/>
            <p:nvPr/>
          </p:nvSpPr>
          <p:spPr>
            <a:xfrm>
              <a:off x="2964397" y="3028265"/>
              <a:ext cx="92585" cy="92585"/>
            </a:xfrm>
            <a:custGeom>
              <a:avLst/>
              <a:gdLst>
                <a:gd name="connsiteX0" fmla="*/ 46293 w 92585"/>
                <a:gd name="connsiteY0" fmla="*/ 0 h 92585"/>
                <a:gd name="connsiteX1" fmla="*/ 0 w 92585"/>
                <a:gd name="connsiteY1" fmla="*/ 46293 h 92585"/>
                <a:gd name="connsiteX2" fmla="*/ 46293 w 92585"/>
                <a:gd name="connsiteY2" fmla="*/ 92586 h 92585"/>
                <a:gd name="connsiteX3" fmla="*/ 92586 w 92585"/>
                <a:gd name="connsiteY3" fmla="*/ 46293 h 92585"/>
                <a:gd name="connsiteX4" fmla="*/ 46293 w 92585"/>
                <a:gd name="connsiteY4" fmla="*/ 0 h 92585"/>
                <a:gd name="connsiteX5" fmla="*/ 46293 w 92585"/>
                <a:gd name="connsiteY5" fmla="*/ 61724 h 92585"/>
                <a:gd name="connsiteX6" fmla="*/ 30862 w 92585"/>
                <a:gd name="connsiteY6" fmla="*/ 46293 h 92585"/>
                <a:gd name="connsiteX7" fmla="*/ 46293 w 92585"/>
                <a:gd name="connsiteY7" fmla="*/ 30862 h 92585"/>
                <a:gd name="connsiteX8" fmla="*/ 61724 w 92585"/>
                <a:gd name="connsiteY8" fmla="*/ 46293 h 92585"/>
                <a:gd name="connsiteX9" fmla="*/ 46293 w 92585"/>
                <a:gd name="connsiteY9" fmla="*/ 61724 h 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585" h="92585">
                  <a:moveTo>
                    <a:pt x="46293" y="0"/>
                  </a:moveTo>
                  <a:cubicBezTo>
                    <a:pt x="20770" y="0"/>
                    <a:pt x="0" y="20770"/>
                    <a:pt x="0" y="46293"/>
                  </a:cubicBezTo>
                  <a:cubicBezTo>
                    <a:pt x="0" y="71816"/>
                    <a:pt x="20770" y="92586"/>
                    <a:pt x="46293" y="92586"/>
                  </a:cubicBezTo>
                  <a:cubicBezTo>
                    <a:pt x="71816" y="92586"/>
                    <a:pt x="92586" y="71816"/>
                    <a:pt x="92586" y="46293"/>
                  </a:cubicBezTo>
                  <a:cubicBezTo>
                    <a:pt x="92586" y="20770"/>
                    <a:pt x="71816" y="0"/>
                    <a:pt x="46293" y="0"/>
                  </a:cubicBezTo>
                  <a:close/>
                  <a:moveTo>
                    <a:pt x="46293" y="61724"/>
                  </a:moveTo>
                  <a:cubicBezTo>
                    <a:pt x="37790" y="61724"/>
                    <a:pt x="30862" y="54795"/>
                    <a:pt x="30862" y="46293"/>
                  </a:cubicBezTo>
                  <a:cubicBezTo>
                    <a:pt x="30862" y="37790"/>
                    <a:pt x="37790" y="30862"/>
                    <a:pt x="46293" y="30862"/>
                  </a:cubicBezTo>
                  <a:cubicBezTo>
                    <a:pt x="54795" y="30862"/>
                    <a:pt x="61724" y="37790"/>
                    <a:pt x="61724" y="46293"/>
                  </a:cubicBezTo>
                  <a:cubicBezTo>
                    <a:pt x="61724" y="54795"/>
                    <a:pt x="54795" y="61724"/>
                    <a:pt x="46293" y="6172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2951A45-F299-CC27-1C8C-C062444812B9}"/>
                </a:ext>
              </a:extLst>
            </p:cNvPr>
            <p:cNvSpPr/>
            <p:nvPr/>
          </p:nvSpPr>
          <p:spPr>
            <a:xfrm>
              <a:off x="2624916" y="2590843"/>
              <a:ext cx="32034" cy="32574"/>
            </a:xfrm>
            <a:custGeom>
              <a:avLst/>
              <a:gdLst>
                <a:gd name="connsiteX0" fmla="*/ 32035 w 32034"/>
                <a:gd name="connsiteY0" fmla="*/ 29597 h 32574"/>
                <a:gd name="connsiteX1" fmla="*/ 30862 w 32034"/>
                <a:gd name="connsiteY1" fmla="*/ 5416 h 32574"/>
                <a:gd name="connsiteX2" fmla="*/ 30908 w 32034"/>
                <a:gd name="connsiteY2" fmla="*/ 540 h 32574"/>
                <a:gd name="connsiteX3" fmla="*/ 46 w 32034"/>
                <a:gd name="connsiteY3" fmla="*/ 0 h 32574"/>
                <a:gd name="connsiteX4" fmla="*/ 0 w 32034"/>
                <a:gd name="connsiteY4" fmla="*/ 5355 h 32574"/>
                <a:gd name="connsiteX5" fmla="*/ 1312 w 32034"/>
                <a:gd name="connsiteY5" fmla="*/ 32575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34" h="32574">
                  <a:moveTo>
                    <a:pt x="32035" y="29597"/>
                  </a:moveTo>
                  <a:cubicBezTo>
                    <a:pt x="31248" y="21588"/>
                    <a:pt x="30862" y="13425"/>
                    <a:pt x="30862" y="5416"/>
                  </a:cubicBezTo>
                  <a:lnTo>
                    <a:pt x="30908" y="540"/>
                  </a:lnTo>
                  <a:lnTo>
                    <a:pt x="46" y="0"/>
                  </a:lnTo>
                  <a:lnTo>
                    <a:pt x="0" y="5355"/>
                  </a:lnTo>
                  <a:cubicBezTo>
                    <a:pt x="0" y="14413"/>
                    <a:pt x="447" y="23579"/>
                    <a:pt x="1312" y="32575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E5EF95E-4128-5D9A-4F94-BEADAE6F5ABD}"/>
                </a:ext>
              </a:extLst>
            </p:cNvPr>
            <p:cNvSpPr/>
            <p:nvPr/>
          </p:nvSpPr>
          <p:spPr>
            <a:xfrm>
              <a:off x="2627477" y="2526218"/>
              <a:ext cx="36201" cy="36216"/>
            </a:xfrm>
            <a:custGeom>
              <a:avLst/>
              <a:gdLst>
                <a:gd name="connsiteX0" fmla="*/ 36201 w 36201"/>
                <a:gd name="connsiteY0" fmla="*/ 7746 h 36216"/>
                <a:gd name="connsiteX1" fmla="*/ 6327 w 36201"/>
                <a:gd name="connsiteY1" fmla="*/ 0 h 36216"/>
                <a:gd name="connsiteX2" fmla="*/ 0 w 36201"/>
                <a:gd name="connsiteY2" fmla="*/ 32050 h 36216"/>
                <a:gd name="connsiteX3" fmla="*/ 30569 w 36201"/>
                <a:gd name="connsiteY3" fmla="*/ 36216 h 36216"/>
                <a:gd name="connsiteX4" fmla="*/ 36201 w 36201"/>
                <a:gd name="connsiteY4" fmla="*/ 7746 h 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01" h="36216">
                  <a:moveTo>
                    <a:pt x="36201" y="7746"/>
                  </a:moveTo>
                  <a:lnTo>
                    <a:pt x="6327" y="0"/>
                  </a:lnTo>
                  <a:cubicBezTo>
                    <a:pt x="3595" y="10524"/>
                    <a:pt x="1466" y="21295"/>
                    <a:pt x="0" y="32050"/>
                  </a:cubicBezTo>
                  <a:lnTo>
                    <a:pt x="30569" y="36216"/>
                  </a:lnTo>
                  <a:cubicBezTo>
                    <a:pt x="31896" y="26680"/>
                    <a:pt x="33778" y="17098"/>
                    <a:pt x="36201" y="7746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8A211D1-FB63-EC1C-5C32-35D9747B7C0F}"/>
                </a:ext>
              </a:extLst>
            </p:cNvPr>
            <p:cNvSpPr/>
            <p:nvPr/>
          </p:nvSpPr>
          <p:spPr>
            <a:xfrm>
              <a:off x="2643865" y="2465482"/>
              <a:ext cx="40892" cy="40907"/>
            </a:xfrm>
            <a:custGeom>
              <a:avLst/>
              <a:gdLst>
                <a:gd name="connsiteX0" fmla="*/ 40892 w 40892"/>
                <a:gd name="connsiteY0" fmla="*/ 14551 h 40907"/>
                <a:gd name="connsiteX1" fmla="*/ 13672 w 40892"/>
                <a:gd name="connsiteY1" fmla="*/ 0 h 40907"/>
                <a:gd name="connsiteX2" fmla="*/ 0 w 40892"/>
                <a:gd name="connsiteY2" fmla="*/ 29674 h 40907"/>
                <a:gd name="connsiteX3" fmla="*/ 28748 w 40892"/>
                <a:gd name="connsiteY3" fmla="*/ 40908 h 40907"/>
                <a:gd name="connsiteX4" fmla="*/ 40892 w 40892"/>
                <a:gd name="connsiteY4" fmla="*/ 14551 h 4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2" h="40907">
                  <a:moveTo>
                    <a:pt x="40892" y="14551"/>
                  </a:moveTo>
                  <a:lnTo>
                    <a:pt x="13672" y="0"/>
                  </a:lnTo>
                  <a:cubicBezTo>
                    <a:pt x="8533" y="9598"/>
                    <a:pt x="3935" y="19597"/>
                    <a:pt x="0" y="29674"/>
                  </a:cubicBezTo>
                  <a:lnTo>
                    <a:pt x="28748" y="40908"/>
                  </a:lnTo>
                  <a:cubicBezTo>
                    <a:pt x="32251" y="31942"/>
                    <a:pt x="36340" y="23069"/>
                    <a:pt x="40892" y="14551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C5B2C1F-0A9C-D4C7-E185-B22AC2CBDA88}"/>
                </a:ext>
              </a:extLst>
            </p:cNvPr>
            <p:cNvSpPr/>
            <p:nvPr/>
          </p:nvSpPr>
          <p:spPr>
            <a:xfrm>
              <a:off x="3091487" y="2417199"/>
              <a:ext cx="46863" cy="48298"/>
            </a:xfrm>
            <a:custGeom>
              <a:avLst/>
              <a:gdLst>
                <a:gd name="connsiteX0" fmla="*/ 46864 w 46863"/>
                <a:gd name="connsiteY0" fmla="*/ 31942 h 48298"/>
                <a:gd name="connsiteX1" fmla="*/ 23579 w 46863"/>
                <a:gd name="connsiteY1" fmla="*/ 0 h 48298"/>
                <a:gd name="connsiteX2" fmla="*/ 0 w 46863"/>
                <a:gd name="connsiteY2" fmla="*/ 19906 h 48298"/>
                <a:gd name="connsiteX3" fmla="*/ 20693 w 46863"/>
                <a:gd name="connsiteY3" fmla="*/ 48299 h 4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3" h="48298">
                  <a:moveTo>
                    <a:pt x="46864" y="31942"/>
                  </a:moveTo>
                  <a:cubicBezTo>
                    <a:pt x="39904" y="20801"/>
                    <a:pt x="32081" y="10061"/>
                    <a:pt x="23579" y="0"/>
                  </a:cubicBezTo>
                  <a:lnTo>
                    <a:pt x="0" y="19906"/>
                  </a:lnTo>
                  <a:cubicBezTo>
                    <a:pt x="7546" y="28840"/>
                    <a:pt x="14505" y="38392"/>
                    <a:pt x="20693" y="48299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969AFCED-6749-F905-F5A4-5EFE915E67AA}"/>
                </a:ext>
              </a:extLst>
            </p:cNvPr>
            <p:cNvSpPr/>
            <p:nvPr/>
          </p:nvSpPr>
          <p:spPr>
            <a:xfrm>
              <a:off x="3120589" y="2481823"/>
              <a:ext cx="59841" cy="245090"/>
            </a:xfrm>
            <a:custGeom>
              <a:avLst/>
              <a:gdLst>
                <a:gd name="connsiteX0" fmla="*/ 28979 w 59841"/>
                <a:gd name="connsiteY0" fmla="*/ 114374 h 245090"/>
                <a:gd name="connsiteX1" fmla="*/ 0 w 59841"/>
                <a:gd name="connsiteY1" fmla="*/ 230554 h 245090"/>
                <a:gd name="connsiteX2" fmla="*/ 27220 w 59841"/>
                <a:gd name="connsiteY2" fmla="*/ 245090 h 245090"/>
                <a:gd name="connsiteX3" fmla="*/ 59841 w 59841"/>
                <a:gd name="connsiteY3" fmla="*/ 114374 h 245090"/>
                <a:gd name="connsiteX4" fmla="*/ 35275 w 59841"/>
                <a:gd name="connsiteY4" fmla="*/ 0 h 245090"/>
                <a:gd name="connsiteX5" fmla="*/ 7160 w 59841"/>
                <a:gd name="connsiteY5" fmla="*/ 12715 h 245090"/>
                <a:gd name="connsiteX6" fmla="*/ 28979 w 59841"/>
                <a:gd name="connsiteY6" fmla="*/ 114374 h 24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41" h="245090">
                  <a:moveTo>
                    <a:pt x="28979" y="114374"/>
                  </a:moveTo>
                  <a:cubicBezTo>
                    <a:pt x="28979" y="154896"/>
                    <a:pt x="18965" y="195063"/>
                    <a:pt x="0" y="230554"/>
                  </a:cubicBezTo>
                  <a:lnTo>
                    <a:pt x="27220" y="245090"/>
                  </a:lnTo>
                  <a:cubicBezTo>
                    <a:pt x="48561" y="205155"/>
                    <a:pt x="59841" y="159957"/>
                    <a:pt x="59841" y="114374"/>
                  </a:cubicBezTo>
                  <a:cubicBezTo>
                    <a:pt x="59841" y="74516"/>
                    <a:pt x="51570" y="36031"/>
                    <a:pt x="35275" y="0"/>
                  </a:cubicBezTo>
                  <a:lnTo>
                    <a:pt x="7160" y="12715"/>
                  </a:lnTo>
                  <a:cubicBezTo>
                    <a:pt x="21634" y="44734"/>
                    <a:pt x="28979" y="78929"/>
                    <a:pt x="28979" y="11437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8" name="图形 30">
            <a:extLst>
              <a:ext uri="{FF2B5EF4-FFF2-40B4-BE49-F238E27FC236}">
                <a16:creationId xmlns:a16="http://schemas.microsoft.com/office/drawing/2014/main" id="{84E11148-15E3-1AC7-9CFC-13C588FBC362}"/>
              </a:ext>
            </a:extLst>
          </p:cNvPr>
          <p:cNvGrpSpPr>
            <a:grpSpLocks/>
          </p:cNvGrpSpPr>
          <p:nvPr/>
        </p:nvGrpSpPr>
        <p:grpSpPr>
          <a:xfrm>
            <a:off x="4214296" y="2443761"/>
            <a:ext cx="902534" cy="902534"/>
            <a:chOff x="8934414" y="2241286"/>
            <a:chExt cx="987582" cy="987582"/>
          </a:xfrm>
          <a:solidFill>
            <a:schemeClr val="accent1">
              <a:lumMod val="75000"/>
            </a:schemeClr>
          </a:solidFill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0529C98B-F0AD-C01E-11EA-B60B59D2F79F}"/>
                </a:ext>
              </a:extLst>
            </p:cNvPr>
            <p:cNvSpPr/>
            <p:nvPr/>
          </p:nvSpPr>
          <p:spPr>
            <a:xfrm>
              <a:off x="8955739" y="2256716"/>
              <a:ext cx="944930" cy="956720"/>
            </a:xfrm>
            <a:custGeom>
              <a:avLst/>
              <a:gdLst>
                <a:gd name="connsiteX0" fmla="*/ 867776 w 944930"/>
                <a:gd name="connsiteY0" fmla="*/ 555515 h 956720"/>
                <a:gd name="connsiteX1" fmla="*/ 750223 w 944930"/>
                <a:gd name="connsiteY1" fmla="*/ 555515 h 956720"/>
                <a:gd name="connsiteX2" fmla="*/ 750223 w 944930"/>
                <a:gd name="connsiteY2" fmla="*/ 466139 h 956720"/>
                <a:gd name="connsiteX3" fmla="*/ 709562 w 944930"/>
                <a:gd name="connsiteY3" fmla="*/ 456572 h 956720"/>
                <a:gd name="connsiteX4" fmla="*/ 688252 w 944930"/>
                <a:gd name="connsiteY4" fmla="*/ 405156 h 956720"/>
                <a:gd name="connsiteX5" fmla="*/ 710241 w 944930"/>
                <a:gd name="connsiteY5" fmla="*/ 369633 h 956720"/>
                <a:gd name="connsiteX6" fmla="*/ 675167 w 944930"/>
                <a:gd name="connsiteY6" fmla="*/ 334559 h 956720"/>
                <a:gd name="connsiteX7" fmla="*/ 757290 w 944930"/>
                <a:gd name="connsiteY7" fmla="*/ 231897 h 956720"/>
                <a:gd name="connsiteX8" fmla="*/ 811947 w 944930"/>
                <a:gd name="connsiteY8" fmla="*/ 246896 h 956720"/>
                <a:gd name="connsiteX9" fmla="*/ 919964 w 944930"/>
                <a:gd name="connsiteY9" fmla="*/ 138879 h 956720"/>
                <a:gd name="connsiteX10" fmla="*/ 811947 w 944930"/>
                <a:gd name="connsiteY10" fmla="*/ 30862 h 956720"/>
                <a:gd name="connsiteX11" fmla="*/ 706275 w 944930"/>
                <a:gd name="connsiteY11" fmla="*/ 116596 h 956720"/>
                <a:gd name="connsiteX12" fmla="*/ 441171 w 944930"/>
                <a:gd name="connsiteY12" fmla="*/ 99499 h 956720"/>
                <a:gd name="connsiteX13" fmla="*/ 333587 w 944930"/>
                <a:gd name="connsiteY13" fmla="*/ 0 h 956720"/>
                <a:gd name="connsiteX14" fmla="*/ 225570 w 944930"/>
                <a:gd name="connsiteY14" fmla="*/ 108017 h 956720"/>
                <a:gd name="connsiteX15" fmla="*/ 333587 w 944930"/>
                <a:gd name="connsiteY15" fmla="*/ 216034 h 956720"/>
                <a:gd name="connsiteX16" fmla="*/ 439258 w 944930"/>
                <a:gd name="connsiteY16" fmla="*/ 130299 h 956720"/>
                <a:gd name="connsiteX17" fmla="*/ 704362 w 944930"/>
                <a:gd name="connsiteY17" fmla="*/ 147397 h 956720"/>
                <a:gd name="connsiteX18" fmla="*/ 733218 w 944930"/>
                <a:gd name="connsiteY18" fmla="*/ 212592 h 956720"/>
                <a:gd name="connsiteX19" fmla="*/ 653224 w 944930"/>
                <a:gd name="connsiteY19" fmla="*/ 312601 h 956720"/>
                <a:gd name="connsiteX20" fmla="*/ 627500 w 944930"/>
                <a:gd name="connsiteY20" fmla="*/ 286877 h 956720"/>
                <a:gd name="connsiteX21" fmla="*/ 591978 w 944930"/>
                <a:gd name="connsiteY21" fmla="*/ 308866 h 956720"/>
                <a:gd name="connsiteX22" fmla="*/ 540562 w 944930"/>
                <a:gd name="connsiteY22" fmla="*/ 287541 h 956720"/>
                <a:gd name="connsiteX23" fmla="*/ 530980 w 944930"/>
                <a:gd name="connsiteY23" fmla="*/ 246896 h 956720"/>
                <a:gd name="connsiteX24" fmla="*/ 413951 w 944930"/>
                <a:gd name="connsiteY24" fmla="*/ 246896 h 956720"/>
                <a:gd name="connsiteX25" fmla="*/ 404384 w 944930"/>
                <a:gd name="connsiteY25" fmla="*/ 287541 h 956720"/>
                <a:gd name="connsiteX26" fmla="*/ 352968 w 944930"/>
                <a:gd name="connsiteY26" fmla="*/ 308866 h 956720"/>
                <a:gd name="connsiteX27" fmla="*/ 317446 w 944930"/>
                <a:gd name="connsiteY27" fmla="*/ 286877 h 956720"/>
                <a:gd name="connsiteX28" fmla="*/ 234690 w 944930"/>
                <a:gd name="connsiteY28" fmla="*/ 369633 h 956720"/>
                <a:gd name="connsiteX29" fmla="*/ 256679 w 944930"/>
                <a:gd name="connsiteY29" fmla="*/ 405156 h 956720"/>
                <a:gd name="connsiteX30" fmla="*/ 235353 w 944930"/>
                <a:gd name="connsiteY30" fmla="*/ 456572 h 956720"/>
                <a:gd name="connsiteX31" fmla="*/ 194708 w 944930"/>
                <a:gd name="connsiteY31" fmla="*/ 466139 h 956720"/>
                <a:gd name="connsiteX32" fmla="*/ 194708 w 944930"/>
                <a:gd name="connsiteY32" fmla="*/ 555515 h 956720"/>
                <a:gd name="connsiteX33" fmla="*/ 77155 w 944930"/>
                <a:gd name="connsiteY33" fmla="*/ 555515 h 956720"/>
                <a:gd name="connsiteX34" fmla="*/ 0 w 944930"/>
                <a:gd name="connsiteY34" fmla="*/ 709825 h 956720"/>
                <a:gd name="connsiteX35" fmla="*/ 71260 w 944930"/>
                <a:gd name="connsiteY35" fmla="*/ 709825 h 956720"/>
                <a:gd name="connsiteX36" fmla="*/ 71260 w 944930"/>
                <a:gd name="connsiteY36" fmla="*/ 956720 h 956720"/>
                <a:gd name="connsiteX37" fmla="*/ 873671 w 944930"/>
                <a:gd name="connsiteY37" fmla="*/ 956720 h 956720"/>
                <a:gd name="connsiteX38" fmla="*/ 873671 w 944930"/>
                <a:gd name="connsiteY38" fmla="*/ 709825 h 956720"/>
                <a:gd name="connsiteX39" fmla="*/ 944931 w 944930"/>
                <a:gd name="connsiteY39" fmla="*/ 709825 h 956720"/>
                <a:gd name="connsiteX40" fmla="*/ 811947 w 944930"/>
                <a:gd name="connsiteY40" fmla="*/ 61724 h 956720"/>
                <a:gd name="connsiteX41" fmla="*/ 889102 w 944930"/>
                <a:gd name="connsiteY41" fmla="*/ 138879 h 956720"/>
                <a:gd name="connsiteX42" fmla="*/ 811947 w 944930"/>
                <a:gd name="connsiteY42" fmla="*/ 216034 h 956720"/>
                <a:gd name="connsiteX43" fmla="*/ 734792 w 944930"/>
                <a:gd name="connsiteY43" fmla="*/ 138879 h 956720"/>
                <a:gd name="connsiteX44" fmla="*/ 811947 w 944930"/>
                <a:gd name="connsiteY44" fmla="*/ 61724 h 956720"/>
                <a:gd name="connsiteX45" fmla="*/ 333587 w 944930"/>
                <a:gd name="connsiteY45" fmla="*/ 185172 h 956720"/>
                <a:gd name="connsiteX46" fmla="*/ 256432 w 944930"/>
                <a:gd name="connsiteY46" fmla="*/ 108017 h 956720"/>
                <a:gd name="connsiteX47" fmla="*/ 333587 w 944930"/>
                <a:gd name="connsiteY47" fmla="*/ 30862 h 956720"/>
                <a:gd name="connsiteX48" fmla="*/ 410742 w 944930"/>
                <a:gd name="connsiteY48" fmla="*/ 108017 h 956720"/>
                <a:gd name="connsiteX49" fmla="*/ 333587 w 944930"/>
                <a:gd name="connsiteY49" fmla="*/ 185172 h 956720"/>
                <a:gd name="connsiteX50" fmla="*/ 894996 w 944930"/>
                <a:gd name="connsiteY50" fmla="*/ 678963 h 956720"/>
                <a:gd name="connsiteX51" fmla="*/ 574588 w 944930"/>
                <a:gd name="connsiteY51" fmla="*/ 678963 h 956720"/>
                <a:gd name="connsiteX52" fmla="*/ 528295 w 944930"/>
                <a:gd name="connsiteY52" fmla="*/ 586377 h 956720"/>
                <a:gd name="connsiteX53" fmla="*/ 848703 w 944930"/>
                <a:gd name="connsiteY53" fmla="*/ 586377 h 956720"/>
                <a:gd name="connsiteX54" fmla="*/ 419182 w 944930"/>
                <a:gd name="connsiteY54" fmla="*/ 555515 h 956720"/>
                <a:gd name="connsiteX55" fmla="*/ 410742 w 944930"/>
                <a:gd name="connsiteY55" fmla="*/ 524653 h 956720"/>
                <a:gd name="connsiteX56" fmla="*/ 472465 w 944930"/>
                <a:gd name="connsiteY56" fmla="*/ 462929 h 956720"/>
                <a:gd name="connsiteX57" fmla="*/ 534189 w 944930"/>
                <a:gd name="connsiteY57" fmla="*/ 524653 h 956720"/>
                <a:gd name="connsiteX58" fmla="*/ 525764 w 944930"/>
                <a:gd name="connsiteY58" fmla="*/ 555515 h 956720"/>
                <a:gd name="connsiteX59" fmla="*/ 321612 w 944930"/>
                <a:gd name="connsiteY59" fmla="*/ 555515 h 956720"/>
                <a:gd name="connsiteX60" fmla="*/ 318156 w 944930"/>
                <a:gd name="connsiteY60" fmla="*/ 524653 h 956720"/>
                <a:gd name="connsiteX61" fmla="*/ 472465 w 944930"/>
                <a:gd name="connsiteY61" fmla="*/ 370343 h 956720"/>
                <a:gd name="connsiteX62" fmla="*/ 626775 w 944930"/>
                <a:gd name="connsiteY62" fmla="*/ 524653 h 956720"/>
                <a:gd name="connsiteX63" fmla="*/ 623319 w 944930"/>
                <a:gd name="connsiteY63" fmla="*/ 555515 h 956720"/>
                <a:gd name="connsiteX64" fmla="*/ 559681 w 944930"/>
                <a:gd name="connsiteY64" fmla="*/ 555515 h 956720"/>
                <a:gd name="connsiteX65" fmla="*/ 565051 w 944930"/>
                <a:gd name="connsiteY65" fmla="*/ 524653 h 956720"/>
                <a:gd name="connsiteX66" fmla="*/ 472465 w 944930"/>
                <a:gd name="connsiteY66" fmla="*/ 432067 h 956720"/>
                <a:gd name="connsiteX67" fmla="*/ 379880 w 944930"/>
                <a:gd name="connsiteY67" fmla="*/ 524653 h 956720"/>
                <a:gd name="connsiteX68" fmla="*/ 385265 w 944930"/>
                <a:gd name="connsiteY68" fmla="*/ 555515 h 956720"/>
                <a:gd name="connsiteX69" fmla="*/ 225570 w 944930"/>
                <a:gd name="connsiteY69" fmla="*/ 490581 h 956720"/>
                <a:gd name="connsiteX70" fmla="*/ 260629 w 944930"/>
                <a:gd name="connsiteY70" fmla="*/ 482326 h 956720"/>
                <a:gd name="connsiteX71" fmla="*/ 262882 w 944930"/>
                <a:gd name="connsiteY71" fmla="*/ 473144 h 956720"/>
                <a:gd name="connsiteX72" fmla="*/ 287865 w 944930"/>
                <a:gd name="connsiteY72" fmla="*/ 412902 h 956720"/>
                <a:gd name="connsiteX73" fmla="*/ 292772 w 944930"/>
                <a:gd name="connsiteY73" fmla="*/ 404816 h 956720"/>
                <a:gd name="connsiteX74" fmla="*/ 273807 w 944930"/>
                <a:gd name="connsiteY74" fmla="*/ 374170 h 956720"/>
                <a:gd name="connsiteX75" fmla="*/ 321998 w 944930"/>
                <a:gd name="connsiteY75" fmla="*/ 325979 h 956720"/>
                <a:gd name="connsiteX76" fmla="*/ 352644 w 944930"/>
                <a:gd name="connsiteY76" fmla="*/ 344944 h 956720"/>
                <a:gd name="connsiteX77" fmla="*/ 360730 w 944930"/>
                <a:gd name="connsiteY77" fmla="*/ 340037 h 956720"/>
                <a:gd name="connsiteX78" fmla="*/ 420972 w 944930"/>
                <a:gd name="connsiteY78" fmla="*/ 315054 h 956720"/>
                <a:gd name="connsiteX79" fmla="*/ 430154 w 944930"/>
                <a:gd name="connsiteY79" fmla="*/ 312801 h 956720"/>
                <a:gd name="connsiteX80" fmla="*/ 438394 w 944930"/>
                <a:gd name="connsiteY80" fmla="*/ 277757 h 956720"/>
                <a:gd name="connsiteX81" fmla="*/ 506537 w 944930"/>
                <a:gd name="connsiteY81" fmla="*/ 277757 h 956720"/>
                <a:gd name="connsiteX82" fmla="*/ 514793 w 944930"/>
                <a:gd name="connsiteY82" fmla="*/ 312817 h 956720"/>
                <a:gd name="connsiteX83" fmla="*/ 523974 w 944930"/>
                <a:gd name="connsiteY83" fmla="*/ 315070 h 956720"/>
                <a:gd name="connsiteX84" fmla="*/ 584217 w 944930"/>
                <a:gd name="connsiteY84" fmla="*/ 340052 h 956720"/>
                <a:gd name="connsiteX85" fmla="*/ 592302 w 944930"/>
                <a:gd name="connsiteY85" fmla="*/ 344959 h 956720"/>
                <a:gd name="connsiteX86" fmla="*/ 622948 w 944930"/>
                <a:gd name="connsiteY86" fmla="*/ 325995 h 956720"/>
                <a:gd name="connsiteX87" fmla="*/ 671139 w 944930"/>
                <a:gd name="connsiteY87" fmla="*/ 374186 h 956720"/>
                <a:gd name="connsiteX88" fmla="*/ 652174 w 944930"/>
                <a:gd name="connsiteY88" fmla="*/ 404831 h 956720"/>
                <a:gd name="connsiteX89" fmla="*/ 657082 w 944930"/>
                <a:gd name="connsiteY89" fmla="*/ 412917 h 956720"/>
                <a:gd name="connsiteX90" fmla="*/ 682064 w 944930"/>
                <a:gd name="connsiteY90" fmla="*/ 473160 h 956720"/>
                <a:gd name="connsiteX91" fmla="*/ 684317 w 944930"/>
                <a:gd name="connsiteY91" fmla="*/ 482341 h 956720"/>
                <a:gd name="connsiteX92" fmla="*/ 719361 w 944930"/>
                <a:gd name="connsiteY92" fmla="*/ 490581 h 956720"/>
                <a:gd name="connsiteX93" fmla="*/ 719361 w 944930"/>
                <a:gd name="connsiteY93" fmla="*/ 555515 h 956720"/>
                <a:gd name="connsiteX94" fmla="*/ 654967 w 944930"/>
                <a:gd name="connsiteY94" fmla="*/ 555515 h 956720"/>
                <a:gd name="connsiteX95" fmla="*/ 657637 w 944930"/>
                <a:gd name="connsiteY95" fmla="*/ 524653 h 956720"/>
                <a:gd name="connsiteX96" fmla="*/ 472465 w 944930"/>
                <a:gd name="connsiteY96" fmla="*/ 339481 h 956720"/>
                <a:gd name="connsiteX97" fmla="*/ 287294 w 944930"/>
                <a:gd name="connsiteY97" fmla="*/ 524653 h 956720"/>
                <a:gd name="connsiteX98" fmla="*/ 289963 w 944930"/>
                <a:gd name="connsiteY98" fmla="*/ 555515 h 956720"/>
                <a:gd name="connsiteX99" fmla="*/ 225570 w 944930"/>
                <a:gd name="connsiteY99" fmla="*/ 555515 h 956720"/>
                <a:gd name="connsiteX100" fmla="*/ 96228 w 944930"/>
                <a:gd name="connsiteY100" fmla="*/ 586377 h 956720"/>
                <a:gd name="connsiteX101" fmla="*/ 447498 w 944930"/>
                <a:gd name="connsiteY101" fmla="*/ 586377 h 956720"/>
                <a:gd name="connsiteX102" fmla="*/ 401205 w 944930"/>
                <a:gd name="connsiteY102" fmla="*/ 678963 h 956720"/>
                <a:gd name="connsiteX103" fmla="*/ 49935 w 944930"/>
                <a:gd name="connsiteY103" fmla="*/ 678963 h 956720"/>
                <a:gd name="connsiteX104" fmla="*/ 102122 w 944930"/>
                <a:gd name="connsiteY104" fmla="*/ 709825 h 956720"/>
                <a:gd name="connsiteX105" fmla="*/ 420278 w 944930"/>
                <a:gd name="connsiteY105" fmla="*/ 709825 h 956720"/>
                <a:gd name="connsiteX106" fmla="*/ 472465 w 944930"/>
                <a:gd name="connsiteY106" fmla="*/ 605450 h 956720"/>
                <a:gd name="connsiteX107" fmla="*/ 472465 w 944930"/>
                <a:gd name="connsiteY107" fmla="*/ 925858 h 956720"/>
                <a:gd name="connsiteX108" fmla="*/ 102122 w 944930"/>
                <a:gd name="connsiteY108" fmla="*/ 925858 h 956720"/>
                <a:gd name="connsiteX109" fmla="*/ 842809 w 944930"/>
                <a:gd name="connsiteY109" fmla="*/ 925858 h 956720"/>
                <a:gd name="connsiteX110" fmla="*/ 503327 w 944930"/>
                <a:gd name="connsiteY110" fmla="*/ 925858 h 956720"/>
                <a:gd name="connsiteX111" fmla="*/ 503327 w 944930"/>
                <a:gd name="connsiteY111" fmla="*/ 605450 h 956720"/>
                <a:gd name="connsiteX112" fmla="*/ 555515 w 944930"/>
                <a:gd name="connsiteY112" fmla="*/ 709825 h 956720"/>
                <a:gd name="connsiteX113" fmla="*/ 842809 w 944930"/>
                <a:gd name="connsiteY113" fmla="*/ 709825 h 95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944930" h="956720">
                  <a:moveTo>
                    <a:pt x="867776" y="555515"/>
                  </a:moveTo>
                  <a:lnTo>
                    <a:pt x="750223" y="555515"/>
                  </a:lnTo>
                  <a:lnTo>
                    <a:pt x="750223" y="466139"/>
                  </a:lnTo>
                  <a:lnTo>
                    <a:pt x="709562" y="456572"/>
                  </a:lnTo>
                  <a:cubicBezTo>
                    <a:pt x="704424" y="438672"/>
                    <a:pt x="697295" y="421451"/>
                    <a:pt x="688252" y="405156"/>
                  </a:cubicBezTo>
                  <a:lnTo>
                    <a:pt x="710241" y="369633"/>
                  </a:lnTo>
                  <a:lnTo>
                    <a:pt x="675167" y="334559"/>
                  </a:lnTo>
                  <a:lnTo>
                    <a:pt x="757290" y="231897"/>
                  </a:lnTo>
                  <a:cubicBezTo>
                    <a:pt x="773354" y="241356"/>
                    <a:pt x="791995" y="246896"/>
                    <a:pt x="811947" y="246896"/>
                  </a:cubicBezTo>
                  <a:cubicBezTo>
                    <a:pt x="871510" y="246896"/>
                    <a:pt x="919964" y="198442"/>
                    <a:pt x="919964" y="138879"/>
                  </a:cubicBezTo>
                  <a:cubicBezTo>
                    <a:pt x="919964" y="79315"/>
                    <a:pt x="871510" y="30862"/>
                    <a:pt x="811947" y="30862"/>
                  </a:cubicBezTo>
                  <a:cubicBezTo>
                    <a:pt x="760022" y="30862"/>
                    <a:pt x="716568" y="67696"/>
                    <a:pt x="706275" y="116596"/>
                  </a:cubicBezTo>
                  <a:lnTo>
                    <a:pt x="441171" y="99499"/>
                  </a:lnTo>
                  <a:cubicBezTo>
                    <a:pt x="436804" y="43917"/>
                    <a:pt x="390265" y="0"/>
                    <a:pt x="333587" y="0"/>
                  </a:cubicBezTo>
                  <a:cubicBezTo>
                    <a:pt x="274023" y="0"/>
                    <a:pt x="225570" y="48453"/>
                    <a:pt x="225570" y="108017"/>
                  </a:cubicBezTo>
                  <a:cubicBezTo>
                    <a:pt x="225570" y="167580"/>
                    <a:pt x="274023" y="216034"/>
                    <a:pt x="333587" y="216034"/>
                  </a:cubicBezTo>
                  <a:cubicBezTo>
                    <a:pt x="385512" y="216034"/>
                    <a:pt x="428966" y="179200"/>
                    <a:pt x="439258" y="130299"/>
                  </a:cubicBezTo>
                  <a:lnTo>
                    <a:pt x="704362" y="147397"/>
                  </a:lnTo>
                  <a:cubicBezTo>
                    <a:pt x="706337" y="172534"/>
                    <a:pt x="716938" y="195217"/>
                    <a:pt x="733218" y="212592"/>
                  </a:cubicBezTo>
                  <a:lnTo>
                    <a:pt x="653224" y="312601"/>
                  </a:lnTo>
                  <a:lnTo>
                    <a:pt x="627500" y="286877"/>
                  </a:lnTo>
                  <a:lnTo>
                    <a:pt x="591978" y="308866"/>
                  </a:lnTo>
                  <a:cubicBezTo>
                    <a:pt x="575683" y="299824"/>
                    <a:pt x="558462" y="292679"/>
                    <a:pt x="540562" y="287541"/>
                  </a:cubicBezTo>
                  <a:lnTo>
                    <a:pt x="530980" y="246896"/>
                  </a:lnTo>
                  <a:lnTo>
                    <a:pt x="413951" y="246896"/>
                  </a:lnTo>
                  <a:lnTo>
                    <a:pt x="404384" y="287541"/>
                  </a:lnTo>
                  <a:cubicBezTo>
                    <a:pt x="386484" y="292679"/>
                    <a:pt x="369263" y="299808"/>
                    <a:pt x="352968" y="308866"/>
                  </a:cubicBezTo>
                  <a:lnTo>
                    <a:pt x="317446" y="286877"/>
                  </a:lnTo>
                  <a:lnTo>
                    <a:pt x="234690" y="369633"/>
                  </a:lnTo>
                  <a:lnTo>
                    <a:pt x="256679" y="405156"/>
                  </a:lnTo>
                  <a:cubicBezTo>
                    <a:pt x="247636" y="421451"/>
                    <a:pt x="240492" y="438672"/>
                    <a:pt x="235353" y="456572"/>
                  </a:cubicBezTo>
                  <a:lnTo>
                    <a:pt x="194708" y="466139"/>
                  </a:lnTo>
                  <a:lnTo>
                    <a:pt x="194708" y="555515"/>
                  </a:lnTo>
                  <a:lnTo>
                    <a:pt x="77155" y="555515"/>
                  </a:lnTo>
                  <a:lnTo>
                    <a:pt x="0" y="709825"/>
                  </a:lnTo>
                  <a:lnTo>
                    <a:pt x="71260" y="709825"/>
                  </a:lnTo>
                  <a:lnTo>
                    <a:pt x="71260" y="956720"/>
                  </a:lnTo>
                  <a:lnTo>
                    <a:pt x="873671" y="956720"/>
                  </a:lnTo>
                  <a:lnTo>
                    <a:pt x="873671" y="709825"/>
                  </a:lnTo>
                  <a:lnTo>
                    <a:pt x="944931" y="709825"/>
                  </a:lnTo>
                  <a:close/>
                  <a:moveTo>
                    <a:pt x="811947" y="61724"/>
                  </a:moveTo>
                  <a:cubicBezTo>
                    <a:pt x="854490" y="61724"/>
                    <a:pt x="889102" y="96336"/>
                    <a:pt x="889102" y="138879"/>
                  </a:cubicBezTo>
                  <a:cubicBezTo>
                    <a:pt x="889102" y="181422"/>
                    <a:pt x="854490" y="216034"/>
                    <a:pt x="811947" y="216034"/>
                  </a:cubicBezTo>
                  <a:cubicBezTo>
                    <a:pt x="769404" y="216034"/>
                    <a:pt x="734792" y="181422"/>
                    <a:pt x="734792" y="138879"/>
                  </a:cubicBezTo>
                  <a:cubicBezTo>
                    <a:pt x="734792" y="96336"/>
                    <a:pt x="769404" y="61724"/>
                    <a:pt x="811947" y="61724"/>
                  </a:cubicBezTo>
                  <a:close/>
                  <a:moveTo>
                    <a:pt x="333587" y="185172"/>
                  </a:moveTo>
                  <a:cubicBezTo>
                    <a:pt x="291044" y="185172"/>
                    <a:pt x="256432" y="150560"/>
                    <a:pt x="256432" y="108017"/>
                  </a:cubicBezTo>
                  <a:cubicBezTo>
                    <a:pt x="256432" y="65474"/>
                    <a:pt x="291044" y="30862"/>
                    <a:pt x="333587" y="30862"/>
                  </a:cubicBezTo>
                  <a:cubicBezTo>
                    <a:pt x="376130" y="30862"/>
                    <a:pt x="410742" y="65474"/>
                    <a:pt x="410742" y="108017"/>
                  </a:cubicBezTo>
                  <a:cubicBezTo>
                    <a:pt x="410742" y="150560"/>
                    <a:pt x="376130" y="185172"/>
                    <a:pt x="333587" y="185172"/>
                  </a:cubicBezTo>
                  <a:close/>
                  <a:moveTo>
                    <a:pt x="894996" y="678963"/>
                  </a:moveTo>
                  <a:lnTo>
                    <a:pt x="574588" y="678963"/>
                  </a:lnTo>
                  <a:lnTo>
                    <a:pt x="528295" y="586377"/>
                  </a:lnTo>
                  <a:lnTo>
                    <a:pt x="848703" y="586377"/>
                  </a:lnTo>
                  <a:close/>
                  <a:moveTo>
                    <a:pt x="419182" y="555515"/>
                  </a:moveTo>
                  <a:cubicBezTo>
                    <a:pt x="413735" y="546164"/>
                    <a:pt x="410742" y="535655"/>
                    <a:pt x="410742" y="524653"/>
                  </a:cubicBezTo>
                  <a:cubicBezTo>
                    <a:pt x="410742" y="490612"/>
                    <a:pt x="438425" y="462929"/>
                    <a:pt x="472465" y="462929"/>
                  </a:cubicBezTo>
                  <a:cubicBezTo>
                    <a:pt x="506506" y="462929"/>
                    <a:pt x="534189" y="490612"/>
                    <a:pt x="534189" y="524653"/>
                  </a:cubicBezTo>
                  <a:cubicBezTo>
                    <a:pt x="534189" y="535671"/>
                    <a:pt x="531196" y="546148"/>
                    <a:pt x="525764" y="555515"/>
                  </a:cubicBezTo>
                  <a:close/>
                  <a:moveTo>
                    <a:pt x="321612" y="555515"/>
                  </a:moveTo>
                  <a:cubicBezTo>
                    <a:pt x="319560" y="545377"/>
                    <a:pt x="318156" y="535084"/>
                    <a:pt x="318156" y="524653"/>
                  </a:cubicBezTo>
                  <a:cubicBezTo>
                    <a:pt x="318156" y="439567"/>
                    <a:pt x="387379" y="370343"/>
                    <a:pt x="472465" y="370343"/>
                  </a:cubicBezTo>
                  <a:cubicBezTo>
                    <a:pt x="557552" y="370343"/>
                    <a:pt x="626775" y="439567"/>
                    <a:pt x="626775" y="524653"/>
                  </a:cubicBezTo>
                  <a:cubicBezTo>
                    <a:pt x="626775" y="535100"/>
                    <a:pt x="625371" y="545377"/>
                    <a:pt x="623319" y="555515"/>
                  </a:cubicBezTo>
                  <a:lnTo>
                    <a:pt x="559681" y="555515"/>
                  </a:lnTo>
                  <a:cubicBezTo>
                    <a:pt x="563153" y="545701"/>
                    <a:pt x="565051" y="535331"/>
                    <a:pt x="565051" y="524653"/>
                  </a:cubicBezTo>
                  <a:cubicBezTo>
                    <a:pt x="565051" y="473592"/>
                    <a:pt x="523526" y="432067"/>
                    <a:pt x="472465" y="432067"/>
                  </a:cubicBezTo>
                  <a:cubicBezTo>
                    <a:pt x="421404" y="432067"/>
                    <a:pt x="379880" y="473592"/>
                    <a:pt x="379880" y="524653"/>
                  </a:cubicBezTo>
                  <a:cubicBezTo>
                    <a:pt x="379880" y="535331"/>
                    <a:pt x="381778" y="545701"/>
                    <a:pt x="385265" y="555515"/>
                  </a:cubicBezTo>
                  <a:close/>
                  <a:moveTo>
                    <a:pt x="225570" y="490581"/>
                  </a:moveTo>
                  <a:lnTo>
                    <a:pt x="260629" y="482326"/>
                  </a:lnTo>
                  <a:lnTo>
                    <a:pt x="262882" y="473144"/>
                  </a:lnTo>
                  <a:cubicBezTo>
                    <a:pt x="268082" y="451911"/>
                    <a:pt x="276492" y="431650"/>
                    <a:pt x="287865" y="412902"/>
                  </a:cubicBezTo>
                  <a:lnTo>
                    <a:pt x="292772" y="404816"/>
                  </a:lnTo>
                  <a:lnTo>
                    <a:pt x="273807" y="374170"/>
                  </a:lnTo>
                  <a:lnTo>
                    <a:pt x="321998" y="325979"/>
                  </a:lnTo>
                  <a:lnTo>
                    <a:pt x="352644" y="344944"/>
                  </a:lnTo>
                  <a:lnTo>
                    <a:pt x="360730" y="340037"/>
                  </a:lnTo>
                  <a:cubicBezTo>
                    <a:pt x="379463" y="328664"/>
                    <a:pt x="399739" y="320270"/>
                    <a:pt x="420972" y="315054"/>
                  </a:cubicBezTo>
                  <a:lnTo>
                    <a:pt x="430154" y="312801"/>
                  </a:lnTo>
                  <a:lnTo>
                    <a:pt x="438394" y="277757"/>
                  </a:lnTo>
                  <a:lnTo>
                    <a:pt x="506537" y="277757"/>
                  </a:lnTo>
                  <a:lnTo>
                    <a:pt x="514793" y="312817"/>
                  </a:lnTo>
                  <a:lnTo>
                    <a:pt x="523974" y="315070"/>
                  </a:lnTo>
                  <a:cubicBezTo>
                    <a:pt x="545207" y="320270"/>
                    <a:pt x="565468" y="328680"/>
                    <a:pt x="584217" y="340052"/>
                  </a:cubicBezTo>
                  <a:lnTo>
                    <a:pt x="592302" y="344959"/>
                  </a:lnTo>
                  <a:lnTo>
                    <a:pt x="622948" y="325995"/>
                  </a:lnTo>
                  <a:lnTo>
                    <a:pt x="671139" y="374186"/>
                  </a:lnTo>
                  <a:lnTo>
                    <a:pt x="652174" y="404831"/>
                  </a:lnTo>
                  <a:lnTo>
                    <a:pt x="657082" y="412917"/>
                  </a:lnTo>
                  <a:cubicBezTo>
                    <a:pt x="668439" y="431635"/>
                    <a:pt x="676849" y="451911"/>
                    <a:pt x="682064" y="473160"/>
                  </a:cubicBezTo>
                  <a:lnTo>
                    <a:pt x="684317" y="482341"/>
                  </a:lnTo>
                  <a:lnTo>
                    <a:pt x="719361" y="490581"/>
                  </a:lnTo>
                  <a:lnTo>
                    <a:pt x="719361" y="555515"/>
                  </a:lnTo>
                  <a:lnTo>
                    <a:pt x="654967" y="555515"/>
                  </a:lnTo>
                  <a:cubicBezTo>
                    <a:pt x="656665" y="545346"/>
                    <a:pt x="657637" y="535038"/>
                    <a:pt x="657637" y="524653"/>
                  </a:cubicBezTo>
                  <a:cubicBezTo>
                    <a:pt x="657637" y="422546"/>
                    <a:pt x="574572" y="339481"/>
                    <a:pt x="472465" y="339481"/>
                  </a:cubicBezTo>
                  <a:cubicBezTo>
                    <a:pt x="370359" y="339481"/>
                    <a:pt x="287294" y="422546"/>
                    <a:pt x="287294" y="524653"/>
                  </a:cubicBezTo>
                  <a:cubicBezTo>
                    <a:pt x="287294" y="535038"/>
                    <a:pt x="288266" y="545346"/>
                    <a:pt x="289963" y="555515"/>
                  </a:cubicBezTo>
                  <a:lnTo>
                    <a:pt x="225570" y="555515"/>
                  </a:lnTo>
                  <a:close/>
                  <a:moveTo>
                    <a:pt x="96228" y="586377"/>
                  </a:moveTo>
                  <a:lnTo>
                    <a:pt x="447498" y="586377"/>
                  </a:lnTo>
                  <a:lnTo>
                    <a:pt x="401205" y="678963"/>
                  </a:lnTo>
                  <a:lnTo>
                    <a:pt x="49935" y="678963"/>
                  </a:lnTo>
                  <a:close/>
                  <a:moveTo>
                    <a:pt x="102122" y="709825"/>
                  </a:moveTo>
                  <a:lnTo>
                    <a:pt x="420278" y="709825"/>
                  </a:lnTo>
                  <a:lnTo>
                    <a:pt x="472465" y="605450"/>
                  </a:lnTo>
                  <a:lnTo>
                    <a:pt x="472465" y="925858"/>
                  </a:lnTo>
                  <a:lnTo>
                    <a:pt x="102122" y="925858"/>
                  </a:lnTo>
                  <a:close/>
                  <a:moveTo>
                    <a:pt x="842809" y="925858"/>
                  </a:moveTo>
                  <a:lnTo>
                    <a:pt x="503327" y="925858"/>
                  </a:lnTo>
                  <a:lnTo>
                    <a:pt x="503327" y="605450"/>
                  </a:lnTo>
                  <a:lnTo>
                    <a:pt x="555515" y="709825"/>
                  </a:lnTo>
                  <a:lnTo>
                    <a:pt x="842809" y="709825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15B961DC-9D27-08CD-FEB9-930D8A9D1B77}"/>
                </a:ext>
              </a:extLst>
            </p:cNvPr>
            <p:cNvSpPr/>
            <p:nvPr/>
          </p:nvSpPr>
          <p:spPr>
            <a:xfrm>
              <a:off x="9721393" y="2349302"/>
              <a:ext cx="92585" cy="92585"/>
            </a:xfrm>
            <a:custGeom>
              <a:avLst/>
              <a:gdLst>
                <a:gd name="connsiteX0" fmla="*/ 46293 w 92585"/>
                <a:gd name="connsiteY0" fmla="*/ 92586 h 92585"/>
                <a:gd name="connsiteX1" fmla="*/ 92586 w 92585"/>
                <a:gd name="connsiteY1" fmla="*/ 46293 h 92585"/>
                <a:gd name="connsiteX2" fmla="*/ 46293 w 92585"/>
                <a:gd name="connsiteY2" fmla="*/ 0 h 92585"/>
                <a:gd name="connsiteX3" fmla="*/ 0 w 92585"/>
                <a:gd name="connsiteY3" fmla="*/ 46293 h 92585"/>
                <a:gd name="connsiteX4" fmla="*/ 46293 w 92585"/>
                <a:gd name="connsiteY4" fmla="*/ 92586 h 92585"/>
                <a:gd name="connsiteX5" fmla="*/ 46293 w 92585"/>
                <a:gd name="connsiteY5" fmla="*/ 30862 h 92585"/>
                <a:gd name="connsiteX6" fmla="*/ 61724 w 92585"/>
                <a:gd name="connsiteY6" fmla="*/ 46293 h 92585"/>
                <a:gd name="connsiteX7" fmla="*/ 46293 w 92585"/>
                <a:gd name="connsiteY7" fmla="*/ 61724 h 92585"/>
                <a:gd name="connsiteX8" fmla="*/ 30862 w 92585"/>
                <a:gd name="connsiteY8" fmla="*/ 46293 h 92585"/>
                <a:gd name="connsiteX9" fmla="*/ 46293 w 92585"/>
                <a:gd name="connsiteY9" fmla="*/ 30862 h 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585" h="92585">
                  <a:moveTo>
                    <a:pt x="46293" y="92586"/>
                  </a:moveTo>
                  <a:cubicBezTo>
                    <a:pt x="71816" y="92586"/>
                    <a:pt x="92586" y="71816"/>
                    <a:pt x="92586" y="46293"/>
                  </a:cubicBezTo>
                  <a:cubicBezTo>
                    <a:pt x="92586" y="20770"/>
                    <a:pt x="71816" y="0"/>
                    <a:pt x="46293" y="0"/>
                  </a:cubicBezTo>
                  <a:cubicBezTo>
                    <a:pt x="20770" y="0"/>
                    <a:pt x="0" y="20770"/>
                    <a:pt x="0" y="46293"/>
                  </a:cubicBezTo>
                  <a:cubicBezTo>
                    <a:pt x="0" y="71816"/>
                    <a:pt x="20770" y="92586"/>
                    <a:pt x="46293" y="92586"/>
                  </a:cubicBezTo>
                  <a:close/>
                  <a:moveTo>
                    <a:pt x="46293" y="30862"/>
                  </a:moveTo>
                  <a:cubicBezTo>
                    <a:pt x="54795" y="30862"/>
                    <a:pt x="61724" y="37790"/>
                    <a:pt x="61724" y="46293"/>
                  </a:cubicBezTo>
                  <a:cubicBezTo>
                    <a:pt x="61724" y="54795"/>
                    <a:pt x="54795" y="61724"/>
                    <a:pt x="46293" y="61724"/>
                  </a:cubicBezTo>
                  <a:cubicBezTo>
                    <a:pt x="37790" y="61724"/>
                    <a:pt x="30862" y="54795"/>
                    <a:pt x="30862" y="46293"/>
                  </a:cubicBezTo>
                  <a:cubicBezTo>
                    <a:pt x="30862" y="37790"/>
                    <a:pt x="37790" y="30862"/>
                    <a:pt x="46293" y="3086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2F49121-ADA5-A4EE-31B8-36B4F352FFA1}"/>
                </a:ext>
              </a:extLst>
            </p:cNvPr>
            <p:cNvSpPr/>
            <p:nvPr/>
          </p:nvSpPr>
          <p:spPr>
            <a:xfrm>
              <a:off x="9243033" y="2318440"/>
              <a:ext cx="92585" cy="92585"/>
            </a:xfrm>
            <a:custGeom>
              <a:avLst/>
              <a:gdLst>
                <a:gd name="connsiteX0" fmla="*/ 46293 w 92585"/>
                <a:gd name="connsiteY0" fmla="*/ 0 h 92585"/>
                <a:gd name="connsiteX1" fmla="*/ 0 w 92585"/>
                <a:gd name="connsiteY1" fmla="*/ 46293 h 92585"/>
                <a:gd name="connsiteX2" fmla="*/ 46293 w 92585"/>
                <a:gd name="connsiteY2" fmla="*/ 92586 h 92585"/>
                <a:gd name="connsiteX3" fmla="*/ 92586 w 92585"/>
                <a:gd name="connsiteY3" fmla="*/ 46293 h 92585"/>
                <a:gd name="connsiteX4" fmla="*/ 46293 w 92585"/>
                <a:gd name="connsiteY4" fmla="*/ 0 h 92585"/>
                <a:gd name="connsiteX5" fmla="*/ 46293 w 92585"/>
                <a:gd name="connsiteY5" fmla="*/ 61724 h 92585"/>
                <a:gd name="connsiteX6" fmla="*/ 30862 w 92585"/>
                <a:gd name="connsiteY6" fmla="*/ 46293 h 92585"/>
                <a:gd name="connsiteX7" fmla="*/ 46293 w 92585"/>
                <a:gd name="connsiteY7" fmla="*/ 30862 h 92585"/>
                <a:gd name="connsiteX8" fmla="*/ 61724 w 92585"/>
                <a:gd name="connsiteY8" fmla="*/ 46293 h 92585"/>
                <a:gd name="connsiteX9" fmla="*/ 46293 w 92585"/>
                <a:gd name="connsiteY9" fmla="*/ 61724 h 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585" h="92585">
                  <a:moveTo>
                    <a:pt x="46293" y="0"/>
                  </a:moveTo>
                  <a:cubicBezTo>
                    <a:pt x="20770" y="0"/>
                    <a:pt x="0" y="20770"/>
                    <a:pt x="0" y="46293"/>
                  </a:cubicBezTo>
                  <a:cubicBezTo>
                    <a:pt x="0" y="71816"/>
                    <a:pt x="20770" y="92586"/>
                    <a:pt x="46293" y="92586"/>
                  </a:cubicBezTo>
                  <a:cubicBezTo>
                    <a:pt x="71816" y="92586"/>
                    <a:pt x="92586" y="71816"/>
                    <a:pt x="92586" y="46293"/>
                  </a:cubicBezTo>
                  <a:cubicBezTo>
                    <a:pt x="92586" y="20770"/>
                    <a:pt x="71816" y="0"/>
                    <a:pt x="46293" y="0"/>
                  </a:cubicBezTo>
                  <a:close/>
                  <a:moveTo>
                    <a:pt x="46293" y="61724"/>
                  </a:moveTo>
                  <a:cubicBezTo>
                    <a:pt x="37790" y="61724"/>
                    <a:pt x="30862" y="54795"/>
                    <a:pt x="30862" y="46293"/>
                  </a:cubicBezTo>
                  <a:cubicBezTo>
                    <a:pt x="30862" y="37790"/>
                    <a:pt x="37790" y="30862"/>
                    <a:pt x="46293" y="30862"/>
                  </a:cubicBezTo>
                  <a:cubicBezTo>
                    <a:pt x="54795" y="30862"/>
                    <a:pt x="61724" y="37790"/>
                    <a:pt x="61724" y="46293"/>
                  </a:cubicBezTo>
                  <a:cubicBezTo>
                    <a:pt x="61724" y="54795"/>
                    <a:pt x="54795" y="61724"/>
                    <a:pt x="46293" y="6172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14943DA-37F6-F45C-5A67-D5369DAEE374}"/>
                </a:ext>
              </a:extLst>
            </p:cNvPr>
            <p:cNvSpPr/>
            <p:nvPr/>
          </p:nvSpPr>
          <p:spPr>
            <a:xfrm>
              <a:off x="8949844" y="2472750"/>
              <a:ext cx="216033" cy="154309"/>
            </a:xfrm>
            <a:custGeom>
              <a:avLst/>
              <a:gdLst>
                <a:gd name="connsiteX0" fmla="*/ 77155 w 216033"/>
                <a:gd name="connsiteY0" fmla="*/ 154310 h 154309"/>
                <a:gd name="connsiteX1" fmla="*/ 216034 w 216033"/>
                <a:gd name="connsiteY1" fmla="*/ 154310 h 154309"/>
                <a:gd name="connsiteX2" fmla="*/ 216034 w 216033"/>
                <a:gd name="connsiteY2" fmla="*/ 77155 h 154309"/>
                <a:gd name="connsiteX3" fmla="*/ 138879 w 216033"/>
                <a:gd name="connsiteY3" fmla="*/ 0 h 154309"/>
                <a:gd name="connsiteX4" fmla="*/ 77155 w 216033"/>
                <a:gd name="connsiteY4" fmla="*/ 0 h 154309"/>
                <a:gd name="connsiteX5" fmla="*/ 0 w 216033"/>
                <a:gd name="connsiteY5" fmla="*/ 77155 h 154309"/>
                <a:gd name="connsiteX6" fmla="*/ 77155 w 216033"/>
                <a:gd name="connsiteY6" fmla="*/ 154310 h 154309"/>
                <a:gd name="connsiteX7" fmla="*/ 77155 w 216033"/>
                <a:gd name="connsiteY7" fmla="*/ 30862 h 154309"/>
                <a:gd name="connsiteX8" fmla="*/ 138879 w 216033"/>
                <a:gd name="connsiteY8" fmla="*/ 30862 h 154309"/>
                <a:gd name="connsiteX9" fmla="*/ 185172 w 216033"/>
                <a:gd name="connsiteY9" fmla="*/ 77155 h 154309"/>
                <a:gd name="connsiteX10" fmla="*/ 185172 w 216033"/>
                <a:gd name="connsiteY10" fmla="*/ 123448 h 154309"/>
                <a:gd name="connsiteX11" fmla="*/ 77155 w 216033"/>
                <a:gd name="connsiteY11" fmla="*/ 123448 h 154309"/>
                <a:gd name="connsiteX12" fmla="*/ 30862 w 216033"/>
                <a:gd name="connsiteY12" fmla="*/ 77155 h 154309"/>
                <a:gd name="connsiteX13" fmla="*/ 77155 w 216033"/>
                <a:gd name="connsiteY13" fmla="*/ 30862 h 1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33" h="154309">
                  <a:moveTo>
                    <a:pt x="77155" y="154310"/>
                  </a:moveTo>
                  <a:lnTo>
                    <a:pt x="216034" y="154310"/>
                  </a:lnTo>
                  <a:lnTo>
                    <a:pt x="216034" y="77155"/>
                  </a:lnTo>
                  <a:cubicBezTo>
                    <a:pt x="216034" y="34612"/>
                    <a:pt x="181422" y="0"/>
                    <a:pt x="138879" y="0"/>
                  </a:cubicBezTo>
                  <a:lnTo>
                    <a:pt x="77155" y="0"/>
                  </a:lnTo>
                  <a:cubicBezTo>
                    <a:pt x="34612" y="0"/>
                    <a:pt x="0" y="34612"/>
                    <a:pt x="0" y="77155"/>
                  </a:cubicBezTo>
                  <a:cubicBezTo>
                    <a:pt x="0" y="119698"/>
                    <a:pt x="34612" y="154310"/>
                    <a:pt x="77155" y="154310"/>
                  </a:cubicBezTo>
                  <a:close/>
                  <a:moveTo>
                    <a:pt x="77155" y="30862"/>
                  </a:moveTo>
                  <a:lnTo>
                    <a:pt x="138879" y="30862"/>
                  </a:lnTo>
                  <a:cubicBezTo>
                    <a:pt x="164402" y="30862"/>
                    <a:pt x="185172" y="51632"/>
                    <a:pt x="185172" y="77155"/>
                  </a:cubicBezTo>
                  <a:lnTo>
                    <a:pt x="185172" y="123448"/>
                  </a:lnTo>
                  <a:lnTo>
                    <a:pt x="77155" y="123448"/>
                  </a:lnTo>
                  <a:cubicBezTo>
                    <a:pt x="51632" y="123448"/>
                    <a:pt x="30862" y="102678"/>
                    <a:pt x="30862" y="77155"/>
                  </a:cubicBezTo>
                  <a:cubicBezTo>
                    <a:pt x="30862" y="51632"/>
                    <a:pt x="51632" y="30862"/>
                    <a:pt x="77155" y="3086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8CB8366-C90B-01D4-CF5E-B7298D7BF8CA}"/>
                </a:ext>
              </a:extLst>
            </p:cNvPr>
            <p:cNvSpPr/>
            <p:nvPr/>
          </p:nvSpPr>
          <p:spPr>
            <a:xfrm>
              <a:off x="9011568" y="2534474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2E38CB14-6EAA-4E2D-0106-109550DE7472}"/>
                </a:ext>
              </a:extLst>
            </p:cNvPr>
            <p:cNvSpPr/>
            <p:nvPr/>
          </p:nvSpPr>
          <p:spPr>
            <a:xfrm>
              <a:off x="9073292" y="2534474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9A2CC9F-7FCE-B911-3F20-A223A7D5AE03}"/>
                </a:ext>
              </a:extLst>
            </p:cNvPr>
            <p:cNvSpPr/>
            <p:nvPr/>
          </p:nvSpPr>
          <p:spPr>
            <a:xfrm>
              <a:off x="9690531" y="2534474"/>
              <a:ext cx="216033" cy="154309"/>
            </a:xfrm>
            <a:custGeom>
              <a:avLst/>
              <a:gdLst>
                <a:gd name="connsiteX0" fmla="*/ 77155 w 216033"/>
                <a:gd name="connsiteY0" fmla="*/ 0 h 154309"/>
                <a:gd name="connsiteX1" fmla="*/ 0 w 216033"/>
                <a:gd name="connsiteY1" fmla="*/ 77155 h 154309"/>
                <a:gd name="connsiteX2" fmla="*/ 0 w 216033"/>
                <a:gd name="connsiteY2" fmla="*/ 154310 h 154309"/>
                <a:gd name="connsiteX3" fmla="*/ 138879 w 216033"/>
                <a:gd name="connsiteY3" fmla="*/ 154310 h 154309"/>
                <a:gd name="connsiteX4" fmla="*/ 216034 w 216033"/>
                <a:gd name="connsiteY4" fmla="*/ 77155 h 154309"/>
                <a:gd name="connsiteX5" fmla="*/ 138879 w 216033"/>
                <a:gd name="connsiteY5" fmla="*/ 0 h 154309"/>
                <a:gd name="connsiteX6" fmla="*/ 185172 w 216033"/>
                <a:gd name="connsiteY6" fmla="*/ 77155 h 154309"/>
                <a:gd name="connsiteX7" fmla="*/ 138879 w 216033"/>
                <a:gd name="connsiteY7" fmla="*/ 123448 h 154309"/>
                <a:gd name="connsiteX8" fmla="*/ 30862 w 216033"/>
                <a:gd name="connsiteY8" fmla="*/ 123448 h 154309"/>
                <a:gd name="connsiteX9" fmla="*/ 30862 w 216033"/>
                <a:gd name="connsiteY9" fmla="*/ 77155 h 154309"/>
                <a:gd name="connsiteX10" fmla="*/ 77155 w 216033"/>
                <a:gd name="connsiteY10" fmla="*/ 30862 h 154309"/>
                <a:gd name="connsiteX11" fmla="*/ 138879 w 216033"/>
                <a:gd name="connsiteY11" fmla="*/ 30862 h 154309"/>
                <a:gd name="connsiteX12" fmla="*/ 185172 w 216033"/>
                <a:gd name="connsiteY12" fmla="*/ 77155 h 1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033" h="154309">
                  <a:moveTo>
                    <a:pt x="77155" y="0"/>
                  </a:moveTo>
                  <a:cubicBezTo>
                    <a:pt x="34612" y="0"/>
                    <a:pt x="0" y="34612"/>
                    <a:pt x="0" y="77155"/>
                  </a:cubicBezTo>
                  <a:lnTo>
                    <a:pt x="0" y="154310"/>
                  </a:lnTo>
                  <a:lnTo>
                    <a:pt x="138879" y="154310"/>
                  </a:lnTo>
                  <a:cubicBezTo>
                    <a:pt x="181422" y="154310"/>
                    <a:pt x="216034" y="119698"/>
                    <a:pt x="216034" y="77155"/>
                  </a:cubicBezTo>
                  <a:cubicBezTo>
                    <a:pt x="216034" y="34612"/>
                    <a:pt x="181422" y="0"/>
                    <a:pt x="138879" y="0"/>
                  </a:cubicBezTo>
                  <a:close/>
                  <a:moveTo>
                    <a:pt x="185172" y="77155"/>
                  </a:moveTo>
                  <a:cubicBezTo>
                    <a:pt x="185172" y="102678"/>
                    <a:pt x="164402" y="123448"/>
                    <a:pt x="138879" y="123448"/>
                  </a:cubicBezTo>
                  <a:lnTo>
                    <a:pt x="30862" y="123448"/>
                  </a:lnTo>
                  <a:lnTo>
                    <a:pt x="30862" y="77155"/>
                  </a:lnTo>
                  <a:cubicBezTo>
                    <a:pt x="30862" y="51632"/>
                    <a:pt x="51632" y="30862"/>
                    <a:pt x="77155" y="30862"/>
                  </a:cubicBezTo>
                  <a:lnTo>
                    <a:pt x="138879" y="30862"/>
                  </a:lnTo>
                  <a:cubicBezTo>
                    <a:pt x="164402" y="30862"/>
                    <a:pt x="185172" y="51632"/>
                    <a:pt x="185172" y="77155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2F78D239-A0C6-CCC1-C6D5-E223F1BBF2CC}"/>
                </a:ext>
              </a:extLst>
            </p:cNvPr>
            <p:cNvSpPr/>
            <p:nvPr/>
          </p:nvSpPr>
          <p:spPr>
            <a:xfrm>
              <a:off x="9813979" y="2596198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075F3BFB-3FA7-0512-AF20-7B659E3F64B5}"/>
                </a:ext>
              </a:extLst>
            </p:cNvPr>
            <p:cNvSpPr/>
            <p:nvPr/>
          </p:nvSpPr>
          <p:spPr>
            <a:xfrm>
              <a:off x="9752255" y="2596198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CAFD2202-4C38-9B62-AA8A-F56E24909767}"/>
                </a:ext>
              </a:extLst>
            </p:cNvPr>
            <p:cNvSpPr/>
            <p:nvPr/>
          </p:nvSpPr>
          <p:spPr>
            <a:xfrm>
              <a:off x="9088723" y="2997403"/>
              <a:ext cx="308619" cy="154309"/>
            </a:xfrm>
            <a:custGeom>
              <a:avLst/>
              <a:gdLst>
                <a:gd name="connsiteX0" fmla="*/ 0 w 308619"/>
                <a:gd name="connsiteY0" fmla="*/ 0 h 154309"/>
                <a:gd name="connsiteX1" fmla="*/ 0 w 308619"/>
                <a:gd name="connsiteY1" fmla="*/ 154310 h 154309"/>
                <a:gd name="connsiteX2" fmla="*/ 308619 w 308619"/>
                <a:gd name="connsiteY2" fmla="*/ 154310 h 154309"/>
                <a:gd name="connsiteX3" fmla="*/ 308619 w 308619"/>
                <a:gd name="connsiteY3" fmla="*/ 0 h 154309"/>
                <a:gd name="connsiteX4" fmla="*/ 277757 w 308619"/>
                <a:gd name="connsiteY4" fmla="*/ 123448 h 154309"/>
                <a:gd name="connsiteX5" fmla="*/ 30862 w 308619"/>
                <a:gd name="connsiteY5" fmla="*/ 123448 h 154309"/>
                <a:gd name="connsiteX6" fmla="*/ 30862 w 308619"/>
                <a:gd name="connsiteY6" fmla="*/ 30862 h 154309"/>
                <a:gd name="connsiteX7" fmla="*/ 277757 w 308619"/>
                <a:gd name="connsiteY7" fmla="*/ 30862 h 1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619" h="154309">
                  <a:moveTo>
                    <a:pt x="0" y="0"/>
                  </a:moveTo>
                  <a:lnTo>
                    <a:pt x="0" y="154310"/>
                  </a:lnTo>
                  <a:lnTo>
                    <a:pt x="308619" y="154310"/>
                  </a:lnTo>
                  <a:lnTo>
                    <a:pt x="308619" y="0"/>
                  </a:lnTo>
                  <a:close/>
                  <a:moveTo>
                    <a:pt x="277757" y="123448"/>
                  </a:moveTo>
                  <a:lnTo>
                    <a:pt x="30862" y="123448"/>
                  </a:lnTo>
                  <a:lnTo>
                    <a:pt x="30862" y="30862"/>
                  </a:lnTo>
                  <a:lnTo>
                    <a:pt x="277757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49161B3-9F0C-0AA5-EE72-9CA20EB28785}"/>
                </a:ext>
              </a:extLst>
            </p:cNvPr>
            <p:cNvSpPr/>
            <p:nvPr/>
          </p:nvSpPr>
          <p:spPr>
            <a:xfrm>
              <a:off x="9304757" y="3059127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10ED5C4F-AD71-3881-2133-D7859E7ECBCD}"/>
                </a:ext>
              </a:extLst>
            </p:cNvPr>
            <p:cNvSpPr/>
            <p:nvPr/>
          </p:nvSpPr>
          <p:spPr>
            <a:xfrm>
              <a:off x="9243033" y="3059127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D4B2EC0A-F8CD-A8ED-9387-7048D4CA04DF}"/>
                </a:ext>
              </a:extLst>
            </p:cNvPr>
            <p:cNvSpPr/>
            <p:nvPr/>
          </p:nvSpPr>
          <p:spPr>
            <a:xfrm>
              <a:off x="9181309" y="3059127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878F7B51-3FF3-6048-72F8-1490F9E0ADF0}"/>
                </a:ext>
              </a:extLst>
            </p:cNvPr>
            <p:cNvSpPr/>
            <p:nvPr/>
          </p:nvSpPr>
          <p:spPr>
            <a:xfrm>
              <a:off x="9736824" y="3120851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6FF5473-8784-7C49-36D2-6CB14C5524C8}"/>
                </a:ext>
              </a:extLst>
            </p:cNvPr>
            <p:cNvSpPr/>
            <p:nvPr/>
          </p:nvSpPr>
          <p:spPr>
            <a:xfrm>
              <a:off x="9675100" y="3120851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A716891F-D8DA-03B1-807F-7BBB81BEAC19}"/>
                </a:ext>
              </a:extLst>
            </p:cNvPr>
            <p:cNvSpPr/>
            <p:nvPr/>
          </p:nvSpPr>
          <p:spPr>
            <a:xfrm>
              <a:off x="9613376" y="3120851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209F2F9-FAE0-3586-2159-F8D34BFA8FC1}"/>
                </a:ext>
              </a:extLst>
            </p:cNvPr>
            <p:cNvSpPr/>
            <p:nvPr/>
          </p:nvSpPr>
          <p:spPr>
            <a:xfrm>
              <a:off x="9613376" y="3059127"/>
              <a:ext cx="154309" cy="30861"/>
            </a:xfrm>
            <a:custGeom>
              <a:avLst/>
              <a:gdLst>
                <a:gd name="connsiteX0" fmla="*/ 0 w 154309"/>
                <a:gd name="connsiteY0" fmla="*/ 0 h 30861"/>
                <a:gd name="connsiteX1" fmla="*/ 154310 w 154309"/>
                <a:gd name="connsiteY1" fmla="*/ 0 h 30861"/>
                <a:gd name="connsiteX2" fmla="*/ 154310 w 154309"/>
                <a:gd name="connsiteY2" fmla="*/ 30862 h 30861"/>
                <a:gd name="connsiteX3" fmla="*/ 0 w 154309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09" h="30861">
                  <a:moveTo>
                    <a:pt x="0" y="0"/>
                  </a:moveTo>
                  <a:lnTo>
                    <a:pt x="154310" y="0"/>
                  </a:lnTo>
                  <a:lnTo>
                    <a:pt x="154310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6" name="图形 32">
            <a:extLst>
              <a:ext uri="{FF2B5EF4-FFF2-40B4-BE49-F238E27FC236}">
                <a16:creationId xmlns:a16="http://schemas.microsoft.com/office/drawing/2014/main" id="{FF2EBCE4-2AB2-977A-BC24-97D318CEF42A}"/>
              </a:ext>
            </a:extLst>
          </p:cNvPr>
          <p:cNvGrpSpPr>
            <a:grpSpLocks/>
          </p:cNvGrpSpPr>
          <p:nvPr/>
        </p:nvGrpSpPr>
        <p:grpSpPr>
          <a:xfrm>
            <a:off x="9754036" y="2443761"/>
            <a:ext cx="902534" cy="902534"/>
            <a:chOff x="10267297" y="2241286"/>
            <a:chExt cx="987582" cy="987582"/>
          </a:xfrm>
          <a:solidFill>
            <a:schemeClr val="accent1">
              <a:lumMod val="75000"/>
            </a:schemeClr>
          </a:solidFill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2093CF6D-6399-EC8D-4F45-A96570A0361B}"/>
                </a:ext>
              </a:extLst>
            </p:cNvPr>
            <p:cNvSpPr/>
            <p:nvPr/>
          </p:nvSpPr>
          <p:spPr>
            <a:xfrm>
              <a:off x="10437037" y="2256716"/>
              <a:ext cx="802410" cy="493791"/>
            </a:xfrm>
            <a:custGeom>
              <a:avLst/>
              <a:gdLst>
                <a:gd name="connsiteX0" fmla="*/ 555515 w 802410"/>
                <a:gd name="connsiteY0" fmla="*/ 0 h 493791"/>
                <a:gd name="connsiteX1" fmla="*/ 555515 w 802410"/>
                <a:gd name="connsiteY1" fmla="*/ 87586 h 493791"/>
                <a:gd name="connsiteX2" fmla="*/ 547244 w 802410"/>
                <a:gd name="connsiteY2" fmla="*/ 94453 h 493791"/>
                <a:gd name="connsiteX3" fmla="*/ 497525 w 802410"/>
                <a:gd name="connsiteY3" fmla="*/ 144172 h 493791"/>
                <a:gd name="connsiteX4" fmla="*/ 425092 w 802410"/>
                <a:gd name="connsiteY4" fmla="*/ 194137 h 493791"/>
                <a:gd name="connsiteX5" fmla="*/ 447498 w 802410"/>
                <a:gd name="connsiteY5" fmla="*/ 123448 h 493791"/>
                <a:gd name="connsiteX6" fmla="*/ 324050 w 802410"/>
                <a:gd name="connsiteY6" fmla="*/ 0 h 493791"/>
                <a:gd name="connsiteX7" fmla="*/ 200603 w 802410"/>
                <a:gd name="connsiteY7" fmla="*/ 123448 h 493791"/>
                <a:gd name="connsiteX8" fmla="*/ 222993 w 802410"/>
                <a:gd name="connsiteY8" fmla="*/ 194122 h 493791"/>
                <a:gd name="connsiteX9" fmla="*/ 150560 w 802410"/>
                <a:gd name="connsiteY9" fmla="*/ 144172 h 493791"/>
                <a:gd name="connsiteX10" fmla="*/ 100841 w 802410"/>
                <a:gd name="connsiteY10" fmla="*/ 94453 h 493791"/>
                <a:gd name="connsiteX11" fmla="*/ 59085 w 802410"/>
                <a:gd name="connsiteY11" fmla="*/ 77155 h 493791"/>
                <a:gd name="connsiteX12" fmla="*/ 0 w 802410"/>
                <a:gd name="connsiteY12" fmla="*/ 136240 h 493791"/>
                <a:gd name="connsiteX13" fmla="*/ 0 w 802410"/>
                <a:gd name="connsiteY13" fmla="*/ 139774 h 493791"/>
                <a:gd name="connsiteX14" fmla="*/ 11820 w 802410"/>
                <a:gd name="connsiteY14" fmla="*/ 175219 h 493791"/>
                <a:gd name="connsiteX15" fmla="*/ 28902 w 802410"/>
                <a:gd name="connsiteY15" fmla="*/ 198010 h 493791"/>
                <a:gd name="connsiteX16" fmla="*/ 185156 w 802410"/>
                <a:gd name="connsiteY16" fmla="*/ 347691 h 493791"/>
                <a:gd name="connsiteX17" fmla="*/ 185156 w 802410"/>
                <a:gd name="connsiteY17" fmla="*/ 462929 h 493791"/>
                <a:gd name="connsiteX18" fmla="*/ 15431 w 802410"/>
                <a:gd name="connsiteY18" fmla="*/ 462929 h 493791"/>
                <a:gd name="connsiteX19" fmla="*/ 15431 w 802410"/>
                <a:gd name="connsiteY19" fmla="*/ 493791 h 493791"/>
                <a:gd name="connsiteX20" fmla="*/ 632670 w 802410"/>
                <a:gd name="connsiteY20" fmla="*/ 493791 h 493791"/>
                <a:gd name="connsiteX21" fmla="*/ 632670 w 802410"/>
                <a:gd name="connsiteY21" fmla="*/ 462929 h 493791"/>
                <a:gd name="connsiteX22" fmla="*/ 462929 w 802410"/>
                <a:gd name="connsiteY22" fmla="*/ 462929 h 493791"/>
                <a:gd name="connsiteX23" fmla="*/ 462929 w 802410"/>
                <a:gd name="connsiteY23" fmla="*/ 347675 h 493791"/>
                <a:gd name="connsiteX24" fmla="*/ 555515 w 802410"/>
                <a:gd name="connsiteY24" fmla="*/ 271076 h 493791"/>
                <a:gd name="connsiteX25" fmla="*/ 555515 w 802410"/>
                <a:gd name="connsiteY25" fmla="*/ 339481 h 493791"/>
                <a:gd name="connsiteX26" fmla="*/ 802410 w 802410"/>
                <a:gd name="connsiteY26" fmla="*/ 339481 h 493791"/>
                <a:gd name="connsiteX27" fmla="*/ 802410 w 802410"/>
                <a:gd name="connsiteY27" fmla="*/ 0 h 493791"/>
                <a:gd name="connsiteX28" fmla="*/ 322631 w 802410"/>
                <a:gd name="connsiteY28" fmla="*/ 246818 h 493791"/>
                <a:gd name="connsiteX29" fmla="*/ 324050 w 802410"/>
                <a:gd name="connsiteY29" fmla="*/ 246896 h 493791"/>
                <a:gd name="connsiteX30" fmla="*/ 325748 w 802410"/>
                <a:gd name="connsiteY30" fmla="*/ 246803 h 493791"/>
                <a:gd name="connsiteX31" fmla="*/ 375312 w 802410"/>
                <a:gd name="connsiteY31" fmla="*/ 242019 h 493791"/>
                <a:gd name="connsiteX32" fmla="*/ 324050 w 802410"/>
                <a:gd name="connsiteY32" fmla="*/ 300611 h 493791"/>
                <a:gd name="connsiteX33" fmla="*/ 272727 w 802410"/>
                <a:gd name="connsiteY33" fmla="*/ 241958 h 493791"/>
                <a:gd name="connsiteX34" fmla="*/ 322631 w 802410"/>
                <a:gd name="connsiteY34" fmla="*/ 246818 h 493791"/>
                <a:gd name="connsiteX35" fmla="*/ 324050 w 802410"/>
                <a:gd name="connsiteY35" fmla="*/ 30862 h 493791"/>
                <a:gd name="connsiteX36" fmla="*/ 416636 w 802410"/>
                <a:gd name="connsiteY36" fmla="*/ 123448 h 493791"/>
                <a:gd name="connsiteX37" fmla="*/ 334605 w 802410"/>
                <a:gd name="connsiteY37" fmla="*/ 215385 h 493791"/>
                <a:gd name="connsiteX38" fmla="*/ 313141 w 802410"/>
                <a:gd name="connsiteY38" fmla="*/ 215339 h 493791"/>
                <a:gd name="connsiteX39" fmla="*/ 231465 w 802410"/>
                <a:gd name="connsiteY39" fmla="*/ 123448 h 493791"/>
                <a:gd name="connsiteX40" fmla="*/ 324050 w 802410"/>
                <a:gd name="connsiteY40" fmla="*/ 30862 h 493791"/>
                <a:gd name="connsiteX41" fmla="*/ 438934 w 802410"/>
                <a:gd name="connsiteY41" fmla="*/ 326643 h 493791"/>
                <a:gd name="connsiteX42" fmla="*/ 432067 w 802410"/>
                <a:gd name="connsiteY42" fmla="*/ 331226 h 493791"/>
                <a:gd name="connsiteX43" fmla="*/ 432067 w 802410"/>
                <a:gd name="connsiteY43" fmla="*/ 462929 h 493791"/>
                <a:gd name="connsiteX44" fmla="*/ 216034 w 802410"/>
                <a:gd name="connsiteY44" fmla="*/ 462929 h 493791"/>
                <a:gd name="connsiteX45" fmla="*/ 216034 w 802410"/>
                <a:gd name="connsiteY45" fmla="*/ 331226 h 493791"/>
                <a:gd name="connsiteX46" fmla="*/ 209167 w 802410"/>
                <a:gd name="connsiteY46" fmla="*/ 326643 h 493791"/>
                <a:gd name="connsiteX47" fmla="*/ 53592 w 802410"/>
                <a:gd name="connsiteY47" fmla="*/ 179478 h 493791"/>
                <a:gd name="connsiteX48" fmla="*/ 36510 w 802410"/>
                <a:gd name="connsiteY48" fmla="*/ 156686 h 493791"/>
                <a:gd name="connsiteX49" fmla="*/ 30862 w 802410"/>
                <a:gd name="connsiteY49" fmla="*/ 139758 h 493791"/>
                <a:gd name="connsiteX50" fmla="*/ 30862 w 802410"/>
                <a:gd name="connsiteY50" fmla="*/ 136240 h 493791"/>
                <a:gd name="connsiteX51" fmla="*/ 59085 w 802410"/>
                <a:gd name="connsiteY51" fmla="*/ 108017 h 493791"/>
                <a:gd name="connsiteX52" fmla="*/ 79037 w 802410"/>
                <a:gd name="connsiteY52" fmla="*/ 116288 h 493791"/>
                <a:gd name="connsiteX53" fmla="*/ 128756 w 802410"/>
                <a:gd name="connsiteY53" fmla="*/ 166006 h 493791"/>
                <a:gd name="connsiteX54" fmla="*/ 217037 w 802410"/>
                <a:gd name="connsiteY54" fmla="*/ 225169 h 493791"/>
                <a:gd name="connsiteX55" fmla="*/ 324050 w 802410"/>
                <a:gd name="connsiteY55" fmla="*/ 347490 h 493791"/>
                <a:gd name="connsiteX56" fmla="*/ 431095 w 802410"/>
                <a:gd name="connsiteY56" fmla="*/ 225153 h 493791"/>
                <a:gd name="connsiteX57" fmla="*/ 519360 w 802410"/>
                <a:gd name="connsiteY57" fmla="*/ 166006 h 493791"/>
                <a:gd name="connsiteX58" fmla="*/ 555515 w 802410"/>
                <a:gd name="connsiteY58" fmla="*/ 129836 h 493791"/>
                <a:gd name="connsiteX59" fmla="*/ 555515 w 802410"/>
                <a:gd name="connsiteY59" fmla="*/ 226326 h 493791"/>
                <a:gd name="connsiteX60" fmla="*/ 438934 w 802410"/>
                <a:gd name="connsiteY60" fmla="*/ 326643 h 493791"/>
                <a:gd name="connsiteX61" fmla="*/ 771548 w 802410"/>
                <a:gd name="connsiteY61" fmla="*/ 308619 h 493791"/>
                <a:gd name="connsiteX62" fmla="*/ 586377 w 802410"/>
                <a:gd name="connsiteY62" fmla="*/ 308619 h 493791"/>
                <a:gd name="connsiteX63" fmla="*/ 586377 w 802410"/>
                <a:gd name="connsiteY63" fmla="*/ 30862 h 493791"/>
                <a:gd name="connsiteX64" fmla="*/ 771548 w 802410"/>
                <a:gd name="connsiteY64" fmla="*/ 30862 h 49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02410" h="493791">
                  <a:moveTo>
                    <a:pt x="555515" y="0"/>
                  </a:moveTo>
                  <a:lnTo>
                    <a:pt x="555515" y="87586"/>
                  </a:lnTo>
                  <a:cubicBezTo>
                    <a:pt x="552568" y="89608"/>
                    <a:pt x="549805" y="91907"/>
                    <a:pt x="547244" y="94453"/>
                  </a:cubicBezTo>
                  <a:lnTo>
                    <a:pt x="497525" y="144172"/>
                  </a:lnTo>
                  <a:cubicBezTo>
                    <a:pt x="476508" y="165189"/>
                    <a:pt x="451927" y="182008"/>
                    <a:pt x="425092" y="194137"/>
                  </a:cubicBezTo>
                  <a:cubicBezTo>
                    <a:pt x="439165" y="174092"/>
                    <a:pt x="447498" y="149742"/>
                    <a:pt x="447498" y="123448"/>
                  </a:cubicBezTo>
                  <a:cubicBezTo>
                    <a:pt x="447498" y="55382"/>
                    <a:pt x="392116" y="0"/>
                    <a:pt x="324050" y="0"/>
                  </a:cubicBezTo>
                  <a:cubicBezTo>
                    <a:pt x="255984" y="0"/>
                    <a:pt x="200603" y="55382"/>
                    <a:pt x="200603" y="123448"/>
                  </a:cubicBezTo>
                  <a:cubicBezTo>
                    <a:pt x="200603" y="149742"/>
                    <a:pt x="208935" y="174077"/>
                    <a:pt x="222993" y="194122"/>
                  </a:cubicBezTo>
                  <a:cubicBezTo>
                    <a:pt x="196158" y="181993"/>
                    <a:pt x="171577" y="165173"/>
                    <a:pt x="150560" y="144172"/>
                  </a:cubicBezTo>
                  <a:lnTo>
                    <a:pt x="100841" y="94453"/>
                  </a:lnTo>
                  <a:cubicBezTo>
                    <a:pt x="89685" y="83296"/>
                    <a:pt x="74856" y="77155"/>
                    <a:pt x="59085" y="77155"/>
                  </a:cubicBezTo>
                  <a:cubicBezTo>
                    <a:pt x="26495" y="77155"/>
                    <a:pt x="0" y="103650"/>
                    <a:pt x="0" y="136240"/>
                  </a:cubicBezTo>
                  <a:lnTo>
                    <a:pt x="0" y="139774"/>
                  </a:lnTo>
                  <a:cubicBezTo>
                    <a:pt x="0" y="152473"/>
                    <a:pt x="4197" y="165065"/>
                    <a:pt x="11820" y="175219"/>
                  </a:cubicBezTo>
                  <a:lnTo>
                    <a:pt x="28902" y="198010"/>
                  </a:lnTo>
                  <a:cubicBezTo>
                    <a:pt x="72603" y="256278"/>
                    <a:pt x="125130" y="306598"/>
                    <a:pt x="185156" y="347691"/>
                  </a:cubicBezTo>
                  <a:lnTo>
                    <a:pt x="185156" y="462929"/>
                  </a:lnTo>
                  <a:lnTo>
                    <a:pt x="15431" y="462929"/>
                  </a:lnTo>
                  <a:lnTo>
                    <a:pt x="15431" y="493791"/>
                  </a:lnTo>
                  <a:lnTo>
                    <a:pt x="632670" y="493791"/>
                  </a:lnTo>
                  <a:lnTo>
                    <a:pt x="632670" y="462929"/>
                  </a:lnTo>
                  <a:lnTo>
                    <a:pt x="462929" y="462929"/>
                  </a:lnTo>
                  <a:lnTo>
                    <a:pt x="462929" y="347675"/>
                  </a:lnTo>
                  <a:cubicBezTo>
                    <a:pt x="496044" y="325007"/>
                    <a:pt x="527029" y="299330"/>
                    <a:pt x="555515" y="271076"/>
                  </a:cubicBezTo>
                  <a:lnTo>
                    <a:pt x="555515" y="339481"/>
                  </a:lnTo>
                  <a:lnTo>
                    <a:pt x="802410" y="339481"/>
                  </a:lnTo>
                  <a:lnTo>
                    <a:pt x="802410" y="0"/>
                  </a:lnTo>
                  <a:close/>
                  <a:moveTo>
                    <a:pt x="322631" y="246818"/>
                  </a:moveTo>
                  <a:cubicBezTo>
                    <a:pt x="323109" y="246834"/>
                    <a:pt x="323572" y="246896"/>
                    <a:pt x="324050" y="246896"/>
                  </a:cubicBezTo>
                  <a:cubicBezTo>
                    <a:pt x="324621" y="246896"/>
                    <a:pt x="325177" y="246818"/>
                    <a:pt x="325748" y="246803"/>
                  </a:cubicBezTo>
                  <a:cubicBezTo>
                    <a:pt x="342413" y="246726"/>
                    <a:pt x="358940" y="245121"/>
                    <a:pt x="375312" y="242019"/>
                  </a:cubicBezTo>
                  <a:lnTo>
                    <a:pt x="324050" y="300611"/>
                  </a:lnTo>
                  <a:lnTo>
                    <a:pt x="272727" y="241958"/>
                  </a:lnTo>
                  <a:cubicBezTo>
                    <a:pt x="289423" y="245075"/>
                    <a:pt x="306073" y="246710"/>
                    <a:pt x="322631" y="246818"/>
                  </a:cubicBezTo>
                  <a:close/>
                  <a:moveTo>
                    <a:pt x="324050" y="30862"/>
                  </a:moveTo>
                  <a:cubicBezTo>
                    <a:pt x="375111" y="30862"/>
                    <a:pt x="416636" y="72387"/>
                    <a:pt x="416636" y="123448"/>
                  </a:cubicBezTo>
                  <a:cubicBezTo>
                    <a:pt x="416636" y="170929"/>
                    <a:pt x="380697" y="210124"/>
                    <a:pt x="334605" y="215385"/>
                  </a:cubicBezTo>
                  <a:cubicBezTo>
                    <a:pt x="327476" y="215679"/>
                    <a:pt x="320332" y="215663"/>
                    <a:pt x="313141" y="215339"/>
                  </a:cubicBezTo>
                  <a:cubicBezTo>
                    <a:pt x="267218" y="209923"/>
                    <a:pt x="231465" y="170805"/>
                    <a:pt x="231465" y="123448"/>
                  </a:cubicBezTo>
                  <a:cubicBezTo>
                    <a:pt x="231465" y="72387"/>
                    <a:pt x="272989" y="30862"/>
                    <a:pt x="324050" y="30862"/>
                  </a:cubicBezTo>
                  <a:close/>
                  <a:moveTo>
                    <a:pt x="438934" y="326643"/>
                  </a:moveTo>
                  <a:lnTo>
                    <a:pt x="432067" y="331226"/>
                  </a:lnTo>
                  <a:lnTo>
                    <a:pt x="432067" y="462929"/>
                  </a:lnTo>
                  <a:lnTo>
                    <a:pt x="216034" y="462929"/>
                  </a:lnTo>
                  <a:lnTo>
                    <a:pt x="216034" y="331226"/>
                  </a:lnTo>
                  <a:lnTo>
                    <a:pt x="209167" y="326643"/>
                  </a:lnTo>
                  <a:cubicBezTo>
                    <a:pt x="149187" y="286661"/>
                    <a:pt x="96860" y="237143"/>
                    <a:pt x="53592" y="179478"/>
                  </a:cubicBezTo>
                  <a:lnTo>
                    <a:pt x="36510" y="156686"/>
                  </a:lnTo>
                  <a:cubicBezTo>
                    <a:pt x="32868" y="151841"/>
                    <a:pt x="30862" y="145823"/>
                    <a:pt x="30862" y="139758"/>
                  </a:cubicBezTo>
                  <a:lnTo>
                    <a:pt x="30862" y="136240"/>
                  </a:lnTo>
                  <a:cubicBezTo>
                    <a:pt x="30862" y="120670"/>
                    <a:pt x="43515" y="108017"/>
                    <a:pt x="59085" y="108017"/>
                  </a:cubicBezTo>
                  <a:cubicBezTo>
                    <a:pt x="66616" y="108017"/>
                    <a:pt x="73698" y="110949"/>
                    <a:pt x="79037" y="116288"/>
                  </a:cubicBezTo>
                  <a:lnTo>
                    <a:pt x="128756" y="166006"/>
                  </a:lnTo>
                  <a:cubicBezTo>
                    <a:pt x="154140" y="191390"/>
                    <a:pt x="184169" y="211343"/>
                    <a:pt x="217037" y="225169"/>
                  </a:cubicBezTo>
                  <a:lnTo>
                    <a:pt x="324050" y="347490"/>
                  </a:lnTo>
                  <a:lnTo>
                    <a:pt x="431095" y="225153"/>
                  </a:lnTo>
                  <a:cubicBezTo>
                    <a:pt x="463932" y="211343"/>
                    <a:pt x="493961" y="191406"/>
                    <a:pt x="519360" y="166006"/>
                  </a:cubicBezTo>
                  <a:lnTo>
                    <a:pt x="555515" y="129836"/>
                  </a:lnTo>
                  <a:lnTo>
                    <a:pt x="555515" y="226326"/>
                  </a:lnTo>
                  <a:cubicBezTo>
                    <a:pt x="520841" y="264332"/>
                    <a:pt x="481724" y="298126"/>
                    <a:pt x="438934" y="326643"/>
                  </a:cubicBezTo>
                  <a:close/>
                  <a:moveTo>
                    <a:pt x="771548" y="308619"/>
                  </a:moveTo>
                  <a:lnTo>
                    <a:pt x="586377" y="308619"/>
                  </a:lnTo>
                  <a:lnTo>
                    <a:pt x="586377" y="30862"/>
                  </a:lnTo>
                  <a:lnTo>
                    <a:pt x="771548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22139C9-10E9-69D5-79EB-7D913D6E2FD8}"/>
                </a:ext>
              </a:extLst>
            </p:cNvPr>
            <p:cNvSpPr/>
            <p:nvPr/>
          </p:nvSpPr>
          <p:spPr>
            <a:xfrm>
              <a:off x="10282727" y="2781369"/>
              <a:ext cx="956720" cy="432067"/>
            </a:xfrm>
            <a:custGeom>
              <a:avLst/>
              <a:gdLst>
                <a:gd name="connsiteX0" fmla="*/ 851126 w 956720"/>
                <a:gd name="connsiteY0" fmla="*/ 228718 h 432067"/>
                <a:gd name="connsiteX1" fmla="*/ 910427 w 956720"/>
                <a:gd name="connsiteY1" fmla="*/ 123448 h 432067"/>
                <a:gd name="connsiteX2" fmla="*/ 786979 w 956720"/>
                <a:gd name="connsiteY2" fmla="*/ 0 h 432067"/>
                <a:gd name="connsiteX3" fmla="*/ 663532 w 956720"/>
                <a:gd name="connsiteY3" fmla="*/ 123448 h 432067"/>
                <a:gd name="connsiteX4" fmla="*/ 722833 w 956720"/>
                <a:gd name="connsiteY4" fmla="*/ 228718 h 432067"/>
                <a:gd name="connsiteX5" fmla="*/ 632670 w 956720"/>
                <a:gd name="connsiteY5" fmla="*/ 315471 h 432067"/>
                <a:gd name="connsiteX6" fmla="*/ 542507 w 956720"/>
                <a:gd name="connsiteY6" fmla="*/ 228718 h 432067"/>
                <a:gd name="connsiteX7" fmla="*/ 601808 w 956720"/>
                <a:gd name="connsiteY7" fmla="*/ 123448 h 432067"/>
                <a:gd name="connsiteX8" fmla="*/ 478360 w 956720"/>
                <a:gd name="connsiteY8" fmla="*/ 0 h 432067"/>
                <a:gd name="connsiteX9" fmla="*/ 354912 w 956720"/>
                <a:gd name="connsiteY9" fmla="*/ 123448 h 432067"/>
                <a:gd name="connsiteX10" fmla="*/ 414214 w 956720"/>
                <a:gd name="connsiteY10" fmla="*/ 228718 h 432067"/>
                <a:gd name="connsiteX11" fmla="*/ 324050 w 956720"/>
                <a:gd name="connsiteY11" fmla="*/ 315471 h 432067"/>
                <a:gd name="connsiteX12" fmla="*/ 233887 w 956720"/>
                <a:gd name="connsiteY12" fmla="*/ 228718 h 432067"/>
                <a:gd name="connsiteX13" fmla="*/ 293188 w 956720"/>
                <a:gd name="connsiteY13" fmla="*/ 123448 h 432067"/>
                <a:gd name="connsiteX14" fmla="*/ 169741 w 956720"/>
                <a:gd name="connsiteY14" fmla="*/ 0 h 432067"/>
                <a:gd name="connsiteX15" fmla="*/ 46293 w 956720"/>
                <a:gd name="connsiteY15" fmla="*/ 123448 h 432067"/>
                <a:gd name="connsiteX16" fmla="*/ 105594 w 956720"/>
                <a:gd name="connsiteY16" fmla="*/ 228718 h 432067"/>
                <a:gd name="connsiteX17" fmla="*/ 0 w 956720"/>
                <a:gd name="connsiteY17" fmla="*/ 385774 h 432067"/>
                <a:gd name="connsiteX18" fmla="*/ 0 w 956720"/>
                <a:gd name="connsiteY18" fmla="*/ 432067 h 432067"/>
                <a:gd name="connsiteX19" fmla="*/ 308619 w 956720"/>
                <a:gd name="connsiteY19" fmla="*/ 432067 h 432067"/>
                <a:gd name="connsiteX20" fmla="*/ 339481 w 956720"/>
                <a:gd name="connsiteY20" fmla="*/ 432067 h 432067"/>
                <a:gd name="connsiteX21" fmla="*/ 617239 w 956720"/>
                <a:gd name="connsiteY21" fmla="*/ 432067 h 432067"/>
                <a:gd name="connsiteX22" fmla="*/ 648101 w 956720"/>
                <a:gd name="connsiteY22" fmla="*/ 432067 h 432067"/>
                <a:gd name="connsiteX23" fmla="*/ 956720 w 956720"/>
                <a:gd name="connsiteY23" fmla="*/ 432067 h 432067"/>
                <a:gd name="connsiteX24" fmla="*/ 956720 w 956720"/>
                <a:gd name="connsiteY24" fmla="*/ 385774 h 432067"/>
                <a:gd name="connsiteX25" fmla="*/ 851126 w 956720"/>
                <a:gd name="connsiteY25" fmla="*/ 228718 h 432067"/>
                <a:gd name="connsiteX26" fmla="*/ 694394 w 956720"/>
                <a:gd name="connsiteY26" fmla="*/ 123448 h 432067"/>
                <a:gd name="connsiteX27" fmla="*/ 786979 w 956720"/>
                <a:gd name="connsiteY27" fmla="*/ 30862 h 432067"/>
                <a:gd name="connsiteX28" fmla="*/ 879565 w 956720"/>
                <a:gd name="connsiteY28" fmla="*/ 123448 h 432067"/>
                <a:gd name="connsiteX29" fmla="*/ 786979 w 956720"/>
                <a:gd name="connsiteY29" fmla="*/ 216034 h 432067"/>
                <a:gd name="connsiteX30" fmla="*/ 694394 w 956720"/>
                <a:gd name="connsiteY30" fmla="*/ 123448 h 432067"/>
                <a:gd name="connsiteX31" fmla="*/ 385774 w 956720"/>
                <a:gd name="connsiteY31" fmla="*/ 123448 h 432067"/>
                <a:gd name="connsiteX32" fmla="*/ 478360 w 956720"/>
                <a:gd name="connsiteY32" fmla="*/ 30862 h 432067"/>
                <a:gd name="connsiteX33" fmla="*/ 570946 w 956720"/>
                <a:gd name="connsiteY33" fmla="*/ 123448 h 432067"/>
                <a:gd name="connsiteX34" fmla="*/ 478360 w 956720"/>
                <a:gd name="connsiteY34" fmla="*/ 216034 h 432067"/>
                <a:gd name="connsiteX35" fmla="*/ 385774 w 956720"/>
                <a:gd name="connsiteY35" fmla="*/ 123448 h 432067"/>
                <a:gd name="connsiteX36" fmla="*/ 77155 w 956720"/>
                <a:gd name="connsiteY36" fmla="*/ 123448 h 432067"/>
                <a:gd name="connsiteX37" fmla="*/ 169741 w 956720"/>
                <a:gd name="connsiteY37" fmla="*/ 30862 h 432067"/>
                <a:gd name="connsiteX38" fmla="*/ 262326 w 956720"/>
                <a:gd name="connsiteY38" fmla="*/ 123448 h 432067"/>
                <a:gd name="connsiteX39" fmla="*/ 169741 w 956720"/>
                <a:gd name="connsiteY39" fmla="*/ 216034 h 432067"/>
                <a:gd name="connsiteX40" fmla="*/ 77155 w 956720"/>
                <a:gd name="connsiteY40" fmla="*/ 123448 h 432067"/>
                <a:gd name="connsiteX41" fmla="*/ 308619 w 956720"/>
                <a:gd name="connsiteY41" fmla="*/ 401205 h 432067"/>
                <a:gd name="connsiteX42" fmla="*/ 262326 w 956720"/>
                <a:gd name="connsiteY42" fmla="*/ 401205 h 432067"/>
                <a:gd name="connsiteX43" fmla="*/ 262326 w 956720"/>
                <a:gd name="connsiteY43" fmla="*/ 339481 h 432067"/>
                <a:gd name="connsiteX44" fmla="*/ 231465 w 956720"/>
                <a:gd name="connsiteY44" fmla="*/ 339481 h 432067"/>
                <a:gd name="connsiteX45" fmla="*/ 231465 w 956720"/>
                <a:gd name="connsiteY45" fmla="*/ 401205 h 432067"/>
                <a:gd name="connsiteX46" fmla="*/ 108017 w 956720"/>
                <a:gd name="connsiteY46" fmla="*/ 401205 h 432067"/>
                <a:gd name="connsiteX47" fmla="*/ 108017 w 956720"/>
                <a:gd name="connsiteY47" fmla="*/ 339481 h 432067"/>
                <a:gd name="connsiteX48" fmla="*/ 77155 w 956720"/>
                <a:gd name="connsiteY48" fmla="*/ 339481 h 432067"/>
                <a:gd name="connsiteX49" fmla="*/ 77155 w 956720"/>
                <a:gd name="connsiteY49" fmla="*/ 401205 h 432067"/>
                <a:gd name="connsiteX50" fmla="*/ 30862 w 956720"/>
                <a:gd name="connsiteY50" fmla="*/ 401205 h 432067"/>
                <a:gd name="connsiteX51" fmla="*/ 30862 w 956720"/>
                <a:gd name="connsiteY51" fmla="*/ 385774 h 432067"/>
                <a:gd name="connsiteX52" fmla="*/ 169741 w 956720"/>
                <a:gd name="connsiteY52" fmla="*/ 246896 h 432067"/>
                <a:gd name="connsiteX53" fmla="*/ 308619 w 956720"/>
                <a:gd name="connsiteY53" fmla="*/ 385774 h 432067"/>
                <a:gd name="connsiteX54" fmla="*/ 617239 w 956720"/>
                <a:gd name="connsiteY54" fmla="*/ 401205 h 432067"/>
                <a:gd name="connsiteX55" fmla="*/ 570946 w 956720"/>
                <a:gd name="connsiteY55" fmla="*/ 401205 h 432067"/>
                <a:gd name="connsiteX56" fmla="*/ 570946 w 956720"/>
                <a:gd name="connsiteY56" fmla="*/ 339481 h 432067"/>
                <a:gd name="connsiteX57" fmla="*/ 540084 w 956720"/>
                <a:gd name="connsiteY57" fmla="*/ 339481 h 432067"/>
                <a:gd name="connsiteX58" fmla="*/ 540084 w 956720"/>
                <a:gd name="connsiteY58" fmla="*/ 401205 h 432067"/>
                <a:gd name="connsiteX59" fmla="*/ 416636 w 956720"/>
                <a:gd name="connsiteY59" fmla="*/ 401205 h 432067"/>
                <a:gd name="connsiteX60" fmla="*/ 416636 w 956720"/>
                <a:gd name="connsiteY60" fmla="*/ 339481 h 432067"/>
                <a:gd name="connsiteX61" fmla="*/ 385774 w 956720"/>
                <a:gd name="connsiteY61" fmla="*/ 339481 h 432067"/>
                <a:gd name="connsiteX62" fmla="*/ 385774 w 956720"/>
                <a:gd name="connsiteY62" fmla="*/ 401205 h 432067"/>
                <a:gd name="connsiteX63" fmla="*/ 339481 w 956720"/>
                <a:gd name="connsiteY63" fmla="*/ 401205 h 432067"/>
                <a:gd name="connsiteX64" fmla="*/ 339481 w 956720"/>
                <a:gd name="connsiteY64" fmla="*/ 385774 h 432067"/>
                <a:gd name="connsiteX65" fmla="*/ 478360 w 956720"/>
                <a:gd name="connsiteY65" fmla="*/ 246896 h 432067"/>
                <a:gd name="connsiteX66" fmla="*/ 617239 w 956720"/>
                <a:gd name="connsiteY66" fmla="*/ 385774 h 432067"/>
                <a:gd name="connsiteX67" fmla="*/ 925858 w 956720"/>
                <a:gd name="connsiteY67" fmla="*/ 401205 h 432067"/>
                <a:gd name="connsiteX68" fmla="*/ 879565 w 956720"/>
                <a:gd name="connsiteY68" fmla="*/ 401205 h 432067"/>
                <a:gd name="connsiteX69" fmla="*/ 879565 w 956720"/>
                <a:gd name="connsiteY69" fmla="*/ 339481 h 432067"/>
                <a:gd name="connsiteX70" fmla="*/ 848703 w 956720"/>
                <a:gd name="connsiteY70" fmla="*/ 339481 h 432067"/>
                <a:gd name="connsiteX71" fmla="*/ 848703 w 956720"/>
                <a:gd name="connsiteY71" fmla="*/ 401205 h 432067"/>
                <a:gd name="connsiteX72" fmla="*/ 725256 w 956720"/>
                <a:gd name="connsiteY72" fmla="*/ 401205 h 432067"/>
                <a:gd name="connsiteX73" fmla="*/ 725256 w 956720"/>
                <a:gd name="connsiteY73" fmla="*/ 339481 h 432067"/>
                <a:gd name="connsiteX74" fmla="*/ 694394 w 956720"/>
                <a:gd name="connsiteY74" fmla="*/ 339481 h 432067"/>
                <a:gd name="connsiteX75" fmla="*/ 694394 w 956720"/>
                <a:gd name="connsiteY75" fmla="*/ 401205 h 432067"/>
                <a:gd name="connsiteX76" fmla="*/ 648101 w 956720"/>
                <a:gd name="connsiteY76" fmla="*/ 401205 h 432067"/>
                <a:gd name="connsiteX77" fmla="*/ 648101 w 956720"/>
                <a:gd name="connsiteY77" fmla="*/ 385774 h 432067"/>
                <a:gd name="connsiteX78" fmla="*/ 786979 w 956720"/>
                <a:gd name="connsiteY78" fmla="*/ 246896 h 432067"/>
                <a:gd name="connsiteX79" fmla="*/ 925858 w 956720"/>
                <a:gd name="connsiteY79" fmla="*/ 385774 h 43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956720" h="432067">
                  <a:moveTo>
                    <a:pt x="851126" y="228718"/>
                  </a:moveTo>
                  <a:cubicBezTo>
                    <a:pt x="886617" y="207006"/>
                    <a:pt x="910427" y="167997"/>
                    <a:pt x="910427" y="123448"/>
                  </a:cubicBezTo>
                  <a:cubicBezTo>
                    <a:pt x="910427" y="55382"/>
                    <a:pt x="855045" y="0"/>
                    <a:pt x="786979" y="0"/>
                  </a:cubicBezTo>
                  <a:cubicBezTo>
                    <a:pt x="718913" y="0"/>
                    <a:pt x="663532" y="55382"/>
                    <a:pt x="663532" y="123448"/>
                  </a:cubicBezTo>
                  <a:cubicBezTo>
                    <a:pt x="663532" y="167997"/>
                    <a:pt x="687342" y="207006"/>
                    <a:pt x="722833" y="228718"/>
                  </a:cubicBezTo>
                  <a:cubicBezTo>
                    <a:pt x="682867" y="245105"/>
                    <a:pt x="650585" y="276322"/>
                    <a:pt x="632670" y="315471"/>
                  </a:cubicBezTo>
                  <a:cubicBezTo>
                    <a:pt x="614754" y="276307"/>
                    <a:pt x="582488" y="245090"/>
                    <a:pt x="542507" y="228718"/>
                  </a:cubicBezTo>
                  <a:cubicBezTo>
                    <a:pt x="577998" y="207006"/>
                    <a:pt x="601808" y="167997"/>
                    <a:pt x="601808" y="123448"/>
                  </a:cubicBezTo>
                  <a:cubicBezTo>
                    <a:pt x="601808" y="55382"/>
                    <a:pt x="546426" y="0"/>
                    <a:pt x="478360" y="0"/>
                  </a:cubicBezTo>
                  <a:cubicBezTo>
                    <a:pt x="410294" y="0"/>
                    <a:pt x="354912" y="55382"/>
                    <a:pt x="354912" y="123448"/>
                  </a:cubicBezTo>
                  <a:cubicBezTo>
                    <a:pt x="354912" y="167997"/>
                    <a:pt x="378722" y="207006"/>
                    <a:pt x="414214" y="228718"/>
                  </a:cubicBezTo>
                  <a:cubicBezTo>
                    <a:pt x="374247" y="245105"/>
                    <a:pt x="341966" y="276322"/>
                    <a:pt x="324050" y="315471"/>
                  </a:cubicBezTo>
                  <a:cubicBezTo>
                    <a:pt x="306135" y="276307"/>
                    <a:pt x="273869" y="245090"/>
                    <a:pt x="233887" y="228718"/>
                  </a:cubicBezTo>
                  <a:cubicBezTo>
                    <a:pt x="269378" y="207006"/>
                    <a:pt x="293188" y="167997"/>
                    <a:pt x="293188" y="123448"/>
                  </a:cubicBezTo>
                  <a:cubicBezTo>
                    <a:pt x="293188" y="55382"/>
                    <a:pt x="237807" y="0"/>
                    <a:pt x="169741" y="0"/>
                  </a:cubicBezTo>
                  <a:cubicBezTo>
                    <a:pt x="101675" y="0"/>
                    <a:pt x="46293" y="55382"/>
                    <a:pt x="46293" y="123448"/>
                  </a:cubicBezTo>
                  <a:cubicBezTo>
                    <a:pt x="46293" y="167997"/>
                    <a:pt x="70103" y="207006"/>
                    <a:pt x="105594" y="228718"/>
                  </a:cubicBezTo>
                  <a:cubicBezTo>
                    <a:pt x="43716" y="254071"/>
                    <a:pt x="0" y="314884"/>
                    <a:pt x="0" y="385774"/>
                  </a:cubicBezTo>
                  <a:lnTo>
                    <a:pt x="0" y="432067"/>
                  </a:lnTo>
                  <a:lnTo>
                    <a:pt x="308619" y="432067"/>
                  </a:lnTo>
                  <a:lnTo>
                    <a:pt x="339481" y="432067"/>
                  </a:lnTo>
                  <a:lnTo>
                    <a:pt x="617239" y="432067"/>
                  </a:lnTo>
                  <a:lnTo>
                    <a:pt x="648101" y="432067"/>
                  </a:lnTo>
                  <a:lnTo>
                    <a:pt x="956720" y="432067"/>
                  </a:lnTo>
                  <a:lnTo>
                    <a:pt x="956720" y="385774"/>
                  </a:lnTo>
                  <a:cubicBezTo>
                    <a:pt x="956720" y="314884"/>
                    <a:pt x="913004" y="254071"/>
                    <a:pt x="851126" y="228718"/>
                  </a:cubicBezTo>
                  <a:close/>
                  <a:moveTo>
                    <a:pt x="694394" y="123448"/>
                  </a:moveTo>
                  <a:cubicBezTo>
                    <a:pt x="694394" y="72387"/>
                    <a:pt x="735918" y="30862"/>
                    <a:pt x="786979" y="30862"/>
                  </a:cubicBezTo>
                  <a:cubicBezTo>
                    <a:pt x="838040" y="30862"/>
                    <a:pt x="879565" y="72387"/>
                    <a:pt x="879565" y="123448"/>
                  </a:cubicBezTo>
                  <a:cubicBezTo>
                    <a:pt x="879565" y="174509"/>
                    <a:pt x="838040" y="216034"/>
                    <a:pt x="786979" y="216034"/>
                  </a:cubicBezTo>
                  <a:cubicBezTo>
                    <a:pt x="735918" y="216034"/>
                    <a:pt x="694394" y="174509"/>
                    <a:pt x="694394" y="123448"/>
                  </a:cubicBezTo>
                  <a:close/>
                  <a:moveTo>
                    <a:pt x="385774" y="123448"/>
                  </a:moveTo>
                  <a:cubicBezTo>
                    <a:pt x="385774" y="72387"/>
                    <a:pt x="427299" y="30862"/>
                    <a:pt x="478360" y="30862"/>
                  </a:cubicBezTo>
                  <a:cubicBezTo>
                    <a:pt x="529421" y="30862"/>
                    <a:pt x="570946" y="72387"/>
                    <a:pt x="570946" y="123448"/>
                  </a:cubicBezTo>
                  <a:cubicBezTo>
                    <a:pt x="570946" y="174509"/>
                    <a:pt x="529421" y="216034"/>
                    <a:pt x="478360" y="216034"/>
                  </a:cubicBezTo>
                  <a:cubicBezTo>
                    <a:pt x="427299" y="216034"/>
                    <a:pt x="385774" y="174509"/>
                    <a:pt x="385774" y="123448"/>
                  </a:cubicBezTo>
                  <a:close/>
                  <a:moveTo>
                    <a:pt x="77155" y="123448"/>
                  </a:moveTo>
                  <a:cubicBezTo>
                    <a:pt x="77155" y="72387"/>
                    <a:pt x="118680" y="30862"/>
                    <a:pt x="169741" y="30862"/>
                  </a:cubicBezTo>
                  <a:cubicBezTo>
                    <a:pt x="220802" y="30862"/>
                    <a:pt x="262326" y="72387"/>
                    <a:pt x="262326" y="123448"/>
                  </a:cubicBezTo>
                  <a:cubicBezTo>
                    <a:pt x="262326" y="174509"/>
                    <a:pt x="220802" y="216034"/>
                    <a:pt x="169741" y="216034"/>
                  </a:cubicBezTo>
                  <a:cubicBezTo>
                    <a:pt x="118680" y="216034"/>
                    <a:pt x="77155" y="174509"/>
                    <a:pt x="77155" y="123448"/>
                  </a:cubicBezTo>
                  <a:close/>
                  <a:moveTo>
                    <a:pt x="308619" y="401205"/>
                  </a:moveTo>
                  <a:lnTo>
                    <a:pt x="262326" y="401205"/>
                  </a:lnTo>
                  <a:lnTo>
                    <a:pt x="262326" y="339481"/>
                  </a:lnTo>
                  <a:lnTo>
                    <a:pt x="231465" y="339481"/>
                  </a:lnTo>
                  <a:lnTo>
                    <a:pt x="231465" y="401205"/>
                  </a:lnTo>
                  <a:lnTo>
                    <a:pt x="108017" y="401205"/>
                  </a:lnTo>
                  <a:lnTo>
                    <a:pt x="108017" y="339481"/>
                  </a:lnTo>
                  <a:lnTo>
                    <a:pt x="77155" y="339481"/>
                  </a:lnTo>
                  <a:lnTo>
                    <a:pt x="77155" y="401205"/>
                  </a:lnTo>
                  <a:lnTo>
                    <a:pt x="30862" y="401205"/>
                  </a:lnTo>
                  <a:lnTo>
                    <a:pt x="30862" y="385774"/>
                  </a:lnTo>
                  <a:cubicBezTo>
                    <a:pt x="30862" y="309190"/>
                    <a:pt x="93172" y="246896"/>
                    <a:pt x="169741" y="246896"/>
                  </a:cubicBezTo>
                  <a:cubicBezTo>
                    <a:pt x="246309" y="246896"/>
                    <a:pt x="308619" y="309190"/>
                    <a:pt x="308619" y="385774"/>
                  </a:cubicBezTo>
                  <a:close/>
                  <a:moveTo>
                    <a:pt x="617239" y="401205"/>
                  </a:moveTo>
                  <a:lnTo>
                    <a:pt x="570946" y="401205"/>
                  </a:lnTo>
                  <a:lnTo>
                    <a:pt x="570946" y="339481"/>
                  </a:lnTo>
                  <a:lnTo>
                    <a:pt x="540084" y="339481"/>
                  </a:lnTo>
                  <a:lnTo>
                    <a:pt x="540084" y="401205"/>
                  </a:lnTo>
                  <a:lnTo>
                    <a:pt x="416636" y="401205"/>
                  </a:lnTo>
                  <a:lnTo>
                    <a:pt x="416636" y="339481"/>
                  </a:lnTo>
                  <a:lnTo>
                    <a:pt x="385774" y="339481"/>
                  </a:lnTo>
                  <a:lnTo>
                    <a:pt x="385774" y="401205"/>
                  </a:lnTo>
                  <a:lnTo>
                    <a:pt x="339481" y="401205"/>
                  </a:lnTo>
                  <a:lnTo>
                    <a:pt x="339481" y="385774"/>
                  </a:lnTo>
                  <a:cubicBezTo>
                    <a:pt x="339481" y="309190"/>
                    <a:pt x="401792" y="246896"/>
                    <a:pt x="478360" y="246896"/>
                  </a:cubicBezTo>
                  <a:cubicBezTo>
                    <a:pt x="554929" y="246896"/>
                    <a:pt x="617239" y="309190"/>
                    <a:pt x="617239" y="385774"/>
                  </a:cubicBezTo>
                  <a:close/>
                  <a:moveTo>
                    <a:pt x="925858" y="401205"/>
                  </a:moveTo>
                  <a:lnTo>
                    <a:pt x="879565" y="401205"/>
                  </a:lnTo>
                  <a:lnTo>
                    <a:pt x="879565" y="339481"/>
                  </a:lnTo>
                  <a:lnTo>
                    <a:pt x="848703" y="339481"/>
                  </a:lnTo>
                  <a:lnTo>
                    <a:pt x="848703" y="401205"/>
                  </a:lnTo>
                  <a:lnTo>
                    <a:pt x="725256" y="401205"/>
                  </a:lnTo>
                  <a:lnTo>
                    <a:pt x="725256" y="339481"/>
                  </a:lnTo>
                  <a:lnTo>
                    <a:pt x="694394" y="339481"/>
                  </a:lnTo>
                  <a:lnTo>
                    <a:pt x="694394" y="401205"/>
                  </a:lnTo>
                  <a:lnTo>
                    <a:pt x="648101" y="401205"/>
                  </a:lnTo>
                  <a:lnTo>
                    <a:pt x="648101" y="385774"/>
                  </a:lnTo>
                  <a:cubicBezTo>
                    <a:pt x="648101" y="309190"/>
                    <a:pt x="710411" y="246896"/>
                    <a:pt x="786979" y="246896"/>
                  </a:cubicBezTo>
                  <a:cubicBezTo>
                    <a:pt x="863548" y="246896"/>
                    <a:pt x="925858" y="309190"/>
                    <a:pt x="925858" y="38577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0A11B62C-CEE4-6772-70CC-CC9BCFFB3A87}"/>
                </a:ext>
              </a:extLst>
            </p:cNvPr>
            <p:cNvSpPr/>
            <p:nvPr/>
          </p:nvSpPr>
          <p:spPr>
            <a:xfrm>
              <a:off x="11054276" y="2318440"/>
              <a:ext cx="123447" cy="30861"/>
            </a:xfrm>
            <a:custGeom>
              <a:avLst/>
              <a:gdLst>
                <a:gd name="connsiteX0" fmla="*/ 0 w 123447"/>
                <a:gd name="connsiteY0" fmla="*/ 0 h 30861"/>
                <a:gd name="connsiteX1" fmla="*/ 123448 w 123447"/>
                <a:gd name="connsiteY1" fmla="*/ 0 h 30861"/>
                <a:gd name="connsiteX2" fmla="*/ 123448 w 123447"/>
                <a:gd name="connsiteY2" fmla="*/ 30862 h 30861"/>
                <a:gd name="connsiteX3" fmla="*/ 0 w 123447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47" h="30861">
                  <a:moveTo>
                    <a:pt x="0" y="0"/>
                  </a:moveTo>
                  <a:lnTo>
                    <a:pt x="123448" y="0"/>
                  </a:lnTo>
                  <a:lnTo>
                    <a:pt x="123448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FE5848D8-8DCC-18AF-B900-6A337C88C85D}"/>
                </a:ext>
              </a:extLst>
            </p:cNvPr>
            <p:cNvSpPr/>
            <p:nvPr/>
          </p:nvSpPr>
          <p:spPr>
            <a:xfrm>
              <a:off x="11054276" y="2380164"/>
              <a:ext cx="123447" cy="30861"/>
            </a:xfrm>
            <a:custGeom>
              <a:avLst/>
              <a:gdLst>
                <a:gd name="connsiteX0" fmla="*/ 0 w 123447"/>
                <a:gd name="connsiteY0" fmla="*/ 0 h 30861"/>
                <a:gd name="connsiteX1" fmla="*/ 123448 w 123447"/>
                <a:gd name="connsiteY1" fmla="*/ 0 h 30861"/>
                <a:gd name="connsiteX2" fmla="*/ 123448 w 123447"/>
                <a:gd name="connsiteY2" fmla="*/ 30862 h 30861"/>
                <a:gd name="connsiteX3" fmla="*/ 0 w 123447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47" h="30861">
                  <a:moveTo>
                    <a:pt x="0" y="0"/>
                  </a:moveTo>
                  <a:lnTo>
                    <a:pt x="123448" y="0"/>
                  </a:lnTo>
                  <a:lnTo>
                    <a:pt x="123448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5303E9E-0E71-955F-FDF7-6AA0AF4B3543}"/>
                </a:ext>
              </a:extLst>
            </p:cNvPr>
            <p:cNvSpPr/>
            <p:nvPr/>
          </p:nvSpPr>
          <p:spPr>
            <a:xfrm>
              <a:off x="11054276" y="2441888"/>
              <a:ext cx="123447" cy="30861"/>
            </a:xfrm>
            <a:custGeom>
              <a:avLst/>
              <a:gdLst>
                <a:gd name="connsiteX0" fmla="*/ 0 w 123447"/>
                <a:gd name="connsiteY0" fmla="*/ 0 h 30861"/>
                <a:gd name="connsiteX1" fmla="*/ 123448 w 123447"/>
                <a:gd name="connsiteY1" fmla="*/ 0 h 30861"/>
                <a:gd name="connsiteX2" fmla="*/ 123448 w 123447"/>
                <a:gd name="connsiteY2" fmla="*/ 30862 h 30861"/>
                <a:gd name="connsiteX3" fmla="*/ 0 w 123447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47" h="30861">
                  <a:moveTo>
                    <a:pt x="0" y="0"/>
                  </a:moveTo>
                  <a:lnTo>
                    <a:pt x="123448" y="0"/>
                  </a:lnTo>
                  <a:lnTo>
                    <a:pt x="123448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3ED22BC3-C28D-B6E5-93A9-AA8084F0929E}"/>
                </a:ext>
              </a:extLst>
            </p:cNvPr>
            <p:cNvSpPr/>
            <p:nvPr/>
          </p:nvSpPr>
          <p:spPr>
            <a:xfrm>
              <a:off x="11054276" y="2503612"/>
              <a:ext cx="123447" cy="30861"/>
            </a:xfrm>
            <a:custGeom>
              <a:avLst/>
              <a:gdLst>
                <a:gd name="connsiteX0" fmla="*/ 0 w 123447"/>
                <a:gd name="connsiteY0" fmla="*/ 0 h 30861"/>
                <a:gd name="connsiteX1" fmla="*/ 123448 w 123447"/>
                <a:gd name="connsiteY1" fmla="*/ 0 h 30861"/>
                <a:gd name="connsiteX2" fmla="*/ 123448 w 123447"/>
                <a:gd name="connsiteY2" fmla="*/ 30862 h 30861"/>
                <a:gd name="connsiteX3" fmla="*/ 0 w 123447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47" h="30861">
                  <a:moveTo>
                    <a:pt x="0" y="0"/>
                  </a:moveTo>
                  <a:lnTo>
                    <a:pt x="123448" y="0"/>
                  </a:lnTo>
                  <a:lnTo>
                    <a:pt x="123448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0DF62682-80C7-5D10-B5C9-A538420C9F46}"/>
                </a:ext>
              </a:extLst>
            </p:cNvPr>
            <p:cNvSpPr/>
            <p:nvPr/>
          </p:nvSpPr>
          <p:spPr>
            <a:xfrm>
              <a:off x="10745657" y="2642491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4" name="图形 26">
            <a:extLst>
              <a:ext uri="{FF2B5EF4-FFF2-40B4-BE49-F238E27FC236}">
                <a16:creationId xmlns:a16="http://schemas.microsoft.com/office/drawing/2014/main" id="{CFC7D7B0-3FE6-58FF-605F-310D7E378F15}"/>
              </a:ext>
            </a:extLst>
          </p:cNvPr>
          <p:cNvGrpSpPr>
            <a:grpSpLocks/>
          </p:cNvGrpSpPr>
          <p:nvPr/>
        </p:nvGrpSpPr>
        <p:grpSpPr>
          <a:xfrm>
            <a:off x="6984166" y="2443761"/>
            <a:ext cx="902534" cy="902534"/>
            <a:chOff x="6271955" y="2218484"/>
            <a:chExt cx="1020698" cy="1020698"/>
          </a:xfrm>
          <a:solidFill>
            <a:schemeClr val="accent1">
              <a:lumMod val="75000"/>
            </a:schemeClr>
          </a:solidFill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45D5335A-0E7F-BF7F-24C8-0FE9D111E252}"/>
                </a:ext>
              </a:extLst>
            </p:cNvPr>
            <p:cNvSpPr/>
            <p:nvPr/>
          </p:nvSpPr>
          <p:spPr>
            <a:xfrm>
              <a:off x="6271955" y="2218484"/>
              <a:ext cx="1020698" cy="1020698"/>
            </a:xfrm>
            <a:custGeom>
              <a:avLst/>
              <a:gdLst>
                <a:gd name="connsiteX0" fmla="*/ 981189 w 1020698"/>
                <a:gd name="connsiteY0" fmla="*/ 837203 h 1020698"/>
                <a:gd name="connsiteX1" fmla="*/ 1004235 w 1020698"/>
                <a:gd name="connsiteY1" fmla="*/ 806465 h 1020698"/>
                <a:gd name="connsiteX2" fmla="*/ 1020698 w 1020698"/>
                <a:gd name="connsiteY2" fmla="*/ 757076 h 1020698"/>
                <a:gd name="connsiteX3" fmla="*/ 1020698 w 1020698"/>
                <a:gd name="connsiteY3" fmla="*/ 513870 h 1020698"/>
                <a:gd name="connsiteX4" fmla="*/ 983753 w 1020698"/>
                <a:gd name="connsiteY4" fmla="*/ 464224 h 1020698"/>
                <a:gd name="connsiteX5" fmla="*/ 954863 w 1020698"/>
                <a:gd name="connsiteY5" fmla="*/ 465815 h 1020698"/>
                <a:gd name="connsiteX6" fmla="*/ 954863 w 1020698"/>
                <a:gd name="connsiteY6" fmla="*/ 415093 h 1020698"/>
                <a:gd name="connsiteX7" fmla="*/ 913656 w 1020698"/>
                <a:gd name="connsiteY7" fmla="*/ 364620 h 1020698"/>
                <a:gd name="connsiteX8" fmla="*/ 912605 w 1020698"/>
                <a:gd name="connsiteY8" fmla="*/ 364570 h 1020698"/>
                <a:gd name="connsiteX9" fmla="*/ 510349 w 1020698"/>
                <a:gd name="connsiteY9" fmla="*/ 82314 h 1020698"/>
                <a:gd name="connsiteX10" fmla="*/ 312795 w 1020698"/>
                <a:gd name="connsiteY10" fmla="*/ 130570 h 1020698"/>
                <a:gd name="connsiteX11" fmla="*/ 312795 w 1020698"/>
                <a:gd name="connsiteY11" fmla="*/ 98777 h 1020698"/>
                <a:gd name="connsiteX12" fmla="*/ 345720 w 1020698"/>
                <a:gd name="connsiteY12" fmla="*/ 98777 h 1020698"/>
                <a:gd name="connsiteX13" fmla="*/ 345720 w 1020698"/>
                <a:gd name="connsiteY13" fmla="*/ 0 h 1020698"/>
                <a:gd name="connsiteX14" fmla="*/ 16463 w 1020698"/>
                <a:gd name="connsiteY14" fmla="*/ 0 h 1020698"/>
                <a:gd name="connsiteX15" fmla="*/ 16463 w 1020698"/>
                <a:gd name="connsiteY15" fmla="*/ 98777 h 1020698"/>
                <a:gd name="connsiteX16" fmla="*/ 49389 w 1020698"/>
                <a:gd name="connsiteY16" fmla="*/ 98777 h 1020698"/>
                <a:gd name="connsiteX17" fmla="*/ 49389 w 1020698"/>
                <a:gd name="connsiteY17" fmla="*/ 153865 h 1020698"/>
                <a:gd name="connsiteX18" fmla="*/ 39509 w 1020698"/>
                <a:gd name="connsiteY18" fmla="*/ 183495 h 1020698"/>
                <a:gd name="connsiteX19" fmla="*/ 16463 w 1020698"/>
                <a:gd name="connsiteY19" fmla="*/ 214233 h 1020698"/>
                <a:gd name="connsiteX20" fmla="*/ 0 w 1020698"/>
                <a:gd name="connsiteY20" fmla="*/ 263622 h 1020698"/>
                <a:gd name="connsiteX21" fmla="*/ 0 w 1020698"/>
                <a:gd name="connsiteY21" fmla="*/ 506828 h 1020698"/>
                <a:gd name="connsiteX22" fmla="*/ 36945 w 1020698"/>
                <a:gd name="connsiteY22" fmla="*/ 556474 h 1020698"/>
                <a:gd name="connsiteX23" fmla="*/ 65835 w 1020698"/>
                <a:gd name="connsiteY23" fmla="*/ 554883 h 1020698"/>
                <a:gd name="connsiteX24" fmla="*/ 65835 w 1020698"/>
                <a:gd name="connsiteY24" fmla="*/ 605605 h 1020698"/>
                <a:gd name="connsiteX25" fmla="*/ 107041 w 1020698"/>
                <a:gd name="connsiteY25" fmla="*/ 656078 h 1020698"/>
                <a:gd name="connsiteX26" fmla="*/ 108094 w 1020698"/>
                <a:gd name="connsiteY26" fmla="*/ 656128 h 1020698"/>
                <a:gd name="connsiteX27" fmla="*/ 510349 w 1020698"/>
                <a:gd name="connsiteY27" fmla="*/ 938384 h 1020698"/>
                <a:gd name="connsiteX28" fmla="*/ 707903 w 1020698"/>
                <a:gd name="connsiteY28" fmla="*/ 890049 h 1020698"/>
                <a:gd name="connsiteX29" fmla="*/ 707903 w 1020698"/>
                <a:gd name="connsiteY29" fmla="*/ 921921 h 1020698"/>
                <a:gd name="connsiteX30" fmla="*/ 674978 w 1020698"/>
                <a:gd name="connsiteY30" fmla="*/ 921921 h 1020698"/>
                <a:gd name="connsiteX31" fmla="*/ 674978 w 1020698"/>
                <a:gd name="connsiteY31" fmla="*/ 1020698 h 1020698"/>
                <a:gd name="connsiteX32" fmla="*/ 1004235 w 1020698"/>
                <a:gd name="connsiteY32" fmla="*/ 1020698 h 1020698"/>
                <a:gd name="connsiteX33" fmla="*/ 1004235 w 1020698"/>
                <a:gd name="connsiteY33" fmla="*/ 921921 h 1020698"/>
                <a:gd name="connsiteX34" fmla="*/ 971309 w 1020698"/>
                <a:gd name="connsiteY34" fmla="*/ 921921 h 1020698"/>
                <a:gd name="connsiteX35" fmla="*/ 971309 w 1020698"/>
                <a:gd name="connsiteY35" fmla="*/ 866832 h 1020698"/>
                <a:gd name="connsiteX36" fmla="*/ 981189 w 1020698"/>
                <a:gd name="connsiteY36" fmla="*/ 837203 h 1020698"/>
                <a:gd name="connsiteX37" fmla="*/ 807638 w 1020698"/>
                <a:gd name="connsiteY37" fmla="*/ 373936 h 1020698"/>
                <a:gd name="connsiteX38" fmla="*/ 806681 w 1020698"/>
                <a:gd name="connsiteY38" fmla="*/ 374763 h 1020698"/>
                <a:gd name="connsiteX39" fmla="*/ 805724 w 1020698"/>
                <a:gd name="connsiteY39" fmla="*/ 373936 h 1020698"/>
                <a:gd name="connsiteX40" fmla="*/ 765571 w 1020698"/>
                <a:gd name="connsiteY40" fmla="*/ 362842 h 1020698"/>
                <a:gd name="connsiteX41" fmla="*/ 738113 w 1020698"/>
                <a:gd name="connsiteY41" fmla="*/ 378156 h 1020698"/>
                <a:gd name="connsiteX42" fmla="*/ 707638 w 1020698"/>
                <a:gd name="connsiteY42" fmla="*/ 336339 h 1020698"/>
                <a:gd name="connsiteX43" fmla="*/ 801085 w 1020698"/>
                <a:gd name="connsiteY43" fmla="*/ 242891 h 1020698"/>
                <a:gd name="connsiteX44" fmla="*/ 879975 w 1020698"/>
                <a:gd name="connsiteY44" fmla="*/ 371322 h 1020698"/>
                <a:gd name="connsiteX45" fmla="*/ 873489 w 1020698"/>
                <a:gd name="connsiteY45" fmla="*/ 375712 h 1020698"/>
                <a:gd name="connsiteX46" fmla="*/ 873271 w 1020698"/>
                <a:gd name="connsiteY46" fmla="*/ 375897 h 1020698"/>
                <a:gd name="connsiteX47" fmla="*/ 847791 w 1020698"/>
                <a:gd name="connsiteY47" fmla="*/ 362858 h 1020698"/>
                <a:gd name="connsiteX48" fmla="*/ 807638 w 1020698"/>
                <a:gd name="connsiteY48" fmla="*/ 373936 h 1020698"/>
                <a:gd name="connsiteX49" fmla="*/ 147209 w 1020698"/>
                <a:gd name="connsiteY49" fmla="*/ 645003 h 1020698"/>
                <a:gd name="connsiteX50" fmla="*/ 147426 w 1020698"/>
                <a:gd name="connsiteY50" fmla="*/ 644818 h 1020698"/>
                <a:gd name="connsiteX51" fmla="*/ 172908 w 1020698"/>
                <a:gd name="connsiteY51" fmla="*/ 657856 h 1020698"/>
                <a:gd name="connsiteX52" fmla="*/ 213060 w 1020698"/>
                <a:gd name="connsiteY52" fmla="*/ 646762 h 1020698"/>
                <a:gd name="connsiteX53" fmla="*/ 214017 w 1020698"/>
                <a:gd name="connsiteY53" fmla="*/ 645935 h 1020698"/>
                <a:gd name="connsiteX54" fmla="*/ 214974 w 1020698"/>
                <a:gd name="connsiteY54" fmla="*/ 646762 h 1020698"/>
                <a:gd name="connsiteX55" fmla="*/ 247007 w 1020698"/>
                <a:gd name="connsiteY55" fmla="*/ 658515 h 1020698"/>
                <a:gd name="connsiteX56" fmla="*/ 255111 w 1020698"/>
                <a:gd name="connsiteY56" fmla="*/ 657856 h 1020698"/>
                <a:gd name="connsiteX57" fmla="*/ 282635 w 1020698"/>
                <a:gd name="connsiteY57" fmla="*/ 642494 h 1020698"/>
                <a:gd name="connsiteX58" fmla="*/ 312875 w 1020698"/>
                <a:gd name="connsiteY58" fmla="*/ 684543 h 1020698"/>
                <a:gd name="connsiteX59" fmla="*/ 219596 w 1020698"/>
                <a:gd name="connsiteY59" fmla="*/ 777823 h 1020698"/>
                <a:gd name="connsiteX60" fmla="*/ 140722 w 1020698"/>
                <a:gd name="connsiteY60" fmla="*/ 649407 h 1020698"/>
                <a:gd name="connsiteX61" fmla="*/ 147209 w 1020698"/>
                <a:gd name="connsiteY61" fmla="*/ 645003 h 1020698"/>
                <a:gd name="connsiteX62" fmla="*/ 336283 w 1020698"/>
                <a:gd name="connsiteY62" fmla="*/ 707687 h 1020698"/>
                <a:gd name="connsiteX63" fmla="*/ 493886 w 1020698"/>
                <a:gd name="connsiteY63" fmla="*/ 773096 h 1020698"/>
                <a:gd name="connsiteX64" fmla="*/ 493886 w 1020698"/>
                <a:gd name="connsiteY64" fmla="*/ 904799 h 1020698"/>
                <a:gd name="connsiteX65" fmla="*/ 242891 w 1020698"/>
                <a:gd name="connsiteY65" fmla="*/ 801085 h 1020698"/>
                <a:gd name="connsiteX66" fmla="*/ 526812 w 1020698"/>
                <a:gd name="connsiteY66" fmla="*/ 773113 h 1020698"/>
                <a:gd name="connsiteX67" fmla="*/ 642052 w 1020698"/>
                <a:gd name="connsiteY67" fmla="*/ 738312 h 1020698"/>
                <a:gd name="connsiteX68" fmla="*/ 642052 w 1020698"/>
                <a:gd name="connsiteY68" fmla="*/ 739101 h 1020698"/>
                <a:gd name="connsiteX69" fmla="*/ 660637 w 1020698"/>
                <a:gd name="connsiteY69" fmla="*/ 791191 h 1020698"/>
                <a:gd name="connsiteX70" fmla="*/ 696762 w 1020698"/>
                <a:gd name="connsiteY70" fmla="*/ 835394 h 1020698"/>
                <a:gd name="connsiteX71" fmla="*/ 705942 w 1020698"/>
                <a:gd name="connsiteY71" fmla="*/ 853522 h 1020698"/>
                <a:gd name="connsiteX72" fmla="*/ 526812 w 1020698"/>
                <a:gd name="connsiteY72" fmla="*/ 904911 h 1020698"/>
                <a:gd name="connsiteX73" fmla="*/ 642052 w 1020698"/>
                <a:gd name="connsiteY73" fmla="*/ 564296 h 1020698"/>
                <a:gd name="connsiteX74" fmla="*/ 642052 w 1020698"/>
                <a:gd name="connsiteY74" fmla="*/ 699310 h 1020698"/>
                <a:gd name="connsiteX75" fmla="*/ 510349 w 1020698"/>
                <a:gd name="connsiteY75" fmla="*/ 740829 h 1020698"/>
                <a:gd name="connsiteX76" fmla="*/ 296332 w 1020698"/>
                <a:gd name="connsiteY76" fmla="*/ 595598 h 1020698"/>
                <a:gd name="connsiteX77" fmla="*/ 296332 w 1020698"/>
                <a:gd name="connsiteY77" fmla="*/ 472995 h 1020698"/>
                <a:gd name="connsiteX78" fmla="*/ 344650 w 1020698"/>
                <a:gd name="connsiteY78" fmla="*/ 489328 h 1020698"/>
                <a:gd name="connsiteX79" fmla="*/ 346428 w 1020698"/>
                <a:gd name="connsiteY79" fmla="*/ 489312 h 1020698"/>
                <a:gd name="connsiteX80" fmla="*/ 378646 w 1020698"/>
                <a:gd name="connsiteY80" fmla="*/ 456386 h 1020698"/>
                <a:gd name="connsiteX81" fmla="*/ 378646 w 1020698"/>
                <a:gd name="connsiteY81" fmla="*/ 321388 h 1020698"/>
                <a:gd name="connsiteX82" fmla="*/ 510349 w 1020698"/>
                <a:gd name="connsiteY82" fmla="*/ 279869 h 1020698"/>
                <a:gd name="connsiteX83" fmla="*/ 724366 w 1020698"/>
                <a:gd name="connsiteY83" fmla="*/ 424892 h 1020698"/>
                <a:gd name="connsiteX84" fmla="*/ 724366 w 1020698"/>
                <a:gd name="connsiteY84" fmla="*/ 547703 h 1020698"/>
                <a:gd name="connsiteX85" fmla="*/ 674270 w 1020698"/>
                <a:gd name="connsiteY85" fmla="*/ 531370 h 1020698"/>
                <a:gd name="connsiteX86" fmla="*/ 642052 w 1020698"/>
                <a:gd name="connsiteY86" fmla="*/ 564296 h 1020698"/>
                <a:gd name="connsiteX87" fmla="*/ 684279 w 1020698"/>
                <a:gd name="connsiteY87" fmla="*/ 313140 h 1020698"/>
                <a:gd name="connsiteX88" fmla="*/ 526812 w 1020698"/>
                <a:gd name="connsiteY88" fmla="*/ 247587 h 1020698"/>
                <a:gd name="connsiteX89" fmla="*/ 526812 w 1020698"/>
                <a:gd name="connsiteY89" fmla="*/ 115899 h 1020698"/>
                <a:gd name="connsiteX90" fmla="*/ 777807 w 1020698"/>
                <a:gd name="connsiteY90" fmla="*/ 219613 h 1020698"/>
                <a:gd name="connsiteX91" fmla="*/ 493886 w 1020698"/>
                <a:gd name="connsiteY91" fmla="*/ 247602 h 1020698"/>
                <a:gd name="connsiteX92" fmla="*/ 378646 w 1020698"/>
                <a:gd name="connsiteY92" fmla="*/ 282400 h 1020698"/>
                <a:gd name="connsiteX93" fmla="*/ 378646 w 1020698"/>
                <a:gd name="connsiteY93" fmla="*/ 281614 h 1020698"/>
                <a:gd name="connsiteX94" fmla="*/ 360062 w 1020698"/>
                <a:gd name="connsiteY94" fmla="*/ 229523 h 1020698"/>
                <a:gd name="connsiteX95" fmla="*/ 323936 w 1020698"/>
                <a:gd name="connsiteY95" fmla="*/ 185320 h 1020698"/>
                <a:gd name="connsiteX96" fmla="*/ 314756 w 1020698"/>
                <a:gd name="connsiteY96" fmla="*/ 167233 h 1020698"/>
                <a:gd name="connsiteX97" fmla="*/ 493886 w 1020698"/>
                <a:gd name="connsiteY97" fmla="*/ 115803 h 1020698"/>
                <a:gd name="connsiteX98" fmla="*/ 49389 w 1020698"/>
                <a:gd name="connsiteY98" fmla="*/ 32926 h 1020698"/>
                <a:gd name="connsiteX99" fmla="*/ 312795 w 1020698"/>
                <a:gd name="connsiteY99" fmla="*/ 32926 h 1020698"/>
                <a:gd name="connsiteX100" fmla="*/ 312795 w 1020698"/>
                <a:gd name="connsiteY100" fmla="*/ 65851 h 1020698"/>
                <a:gd name="connsiteX101" fmla="*/ 49389 w 1020698"/>
                <a:gd name="connsiteY101" fmla="*/ 65851 h 1020698"/>
                <a:gd name="connsiteX102" fmla="*/ 98777 w 1020698"/>
                <a:gd name="connsiteY102" fmla="*/ 605605 h 1020698"/>
                <a:gd name="connsiteX103" fmla="*/ 98777 w 1020698"/>
                <a:gd name="connsiteY103" fmla="*/ 375125 h 1020698"/>
                <a:gd name="connsiteX104" fmla="*/ 65851 w 1020698"/>
                <a:gd name="connsiteY104" fmla="*/ 375125 h 1020698"/>
                <a:gd name="connsiteX105" fmla="*/ 65851 w 1020698"/>
                <a:gd name="connsiteY105" fmla="*/ 506892 h 1020698"/>
                <a:gd name="connsiteX106" fmla="*/ 58496 w 1020698"/>
                <a:gd name="connsiteY106" fmla="*/ 521643 h 1020698"/>
                <a:gd name="connsiteX107" fmla="*/ 45088 w 1020698"/>
                <a:gd name="connsiteY107" fmla="*/ 524569 h 1020698"/>
                <a:gd name="connsiteX108" fmla="*/ 32926 w 1020698"/>
                <a:gd name="connsiteY108" fmla="*/ 506828 h 1020698"/>
                <a:gd name="connsiteX109" fmla="*/ 32926 w 1020698"/>
                <a:gd name="connsiteY109" fmla="*/ 263622 h 1020698"/>
                <a:gd name="connsiteX110" fmla="*/ 42805 w 1020698"/>
                <a:gd name="connsiteY110" fmla="*/ 233985 h 1020698"/>
                <a:gd name="connsiteX111" fmla="*/ 65851 w 1020698"/>
                <a:gd name="connsiteY111" fmla="*/ 203254 h 1020698"/>
                <a:gd name="connsiteX112" fmla="*/ 82314 w 1020698"/>
                <a:gd name="connsiteY112" fmla="*/ 153865 h 1020698"/>
                <a:gd name="connsiteX113" fmla="*/ 82314 w 1020698"/>
                <a:gd name="connsiteY113" fmla="*/ 98777 h 1020698"/>
                <a:gd name="connsiteX114" fmla="*/ 279869 w 1020698"/>
                <a:gd name="connsiteY114" fmla="*/ 98777 h 1020698"/>
                <a:gd name="connsiteX115" fmla="*/ 279869 w 1020698"/>
                <a:gd name="connsiteY115" fmla="*/ 154074 h 1020698"/>
                <a:gd name="connsiteX116" fmla="*/ 298453 w 1020698"/>
                <a:gd name="connsiteY116" fmla="*/ 206165 h 1020698"/>
                <a:gd name="connsiteX117" fmla="*/ 334579 w 1020698"/>
                <a:gd name="connsiteY117" fmla="*/ 250351 h 1020698"/>
                <a:gd name="connsiteX118" fmla="*/ 345720 w 1020698"/>
                <a:gd name="connsiteY118" fmla="*/ 281597 h 1020698"/>
                <a:gd name="connsiteX119" fmla="*/ 345720 w 1020698"/>
                <a:gd name="connsiteY119" fmla="*/ 456386 h 1020698"/>
                <a:gd name="connsiteX120" fmla="*/ 310850 w 1020698"/>
                <a:gd name="connsiteY120" fmla="*/ 442584 h 1020698"/>
                <a:gd name="connsiteX121" fmla="*/ 296332 w 1020698"/>
                <a:gd name="connsiteY121" fmla="*/ 408051 h 1020698"/>
                <a:gd name="connsiteX122" fmla="*/ 296332 w 1020698"/>
                <a:gd name="connsiteY122" fmla="*/ 325736 h 1020698"/>
                <a:gd name="connsiteX123" fmla="*/ 263406 w 1020698"/>
                <a:gd name="connsiteY123" fmla="*/ 325736 h 1020698"/>
                <a:gd name="connsiteX124" fmla="*/ 263406 w 1020698"/>
                <a:gd name="connsiteY124" fmla="*/ 598539 h 1020698"/>
                <a:gd name="connsiteX125" fmla="*/ 262225 w 1020698"/>
                <a:gd name="connsiteY125" fmla="*/ 598967 h 1020698"/>
                <a:gd name="connsiteX126" fmla="*/ 263406 w 1020698"/>
                <a:gd name="connsiteY126" fmla="*/ 601899 h 1020698"/>
                <a:gd name="connsiteX127" fmla="*/ 263406 w 1020698"/>
                <a:gd name="connsiteY127" fmla="*/ 607350 h 1020698"/>
                <a:gd name="connsiteX128" fmla="*/ 249820 w 1020698"/>
                <a:gd name="connsiteY128" fmla="*/ 625340 h 1020698"/>
                <a:gd name="connsiteX129" fmla="*/ 236292 w 1020698"/>
                <a:gd name="connsiteY129" fmla="*/ 621675 h 1020698"/>
                <a:gd name="connsiteX130" fmla="*/ 230480 w 1020698"/>
                <a:gd name="connsiteY130" fmla="*/ 609126 h 1020698"/>
                <a:gd name="connsiteX131" fmla="*/ 230480 w 1020698"/>
                <a:gd name="connsiteY131" fmla="*/ 375125 h 1020698"/>
                <a:gd name="connsiteX132" fmla="*/ 197554 w 1020698"/>
                <a:gd name="connsiteY132" fmla="*/ 375125 h 1020698"/>
                <a:gd name="connsiteX133" fmla="*/ 197554 w 1020698"/>
                <a:gd name="connsiteY133" fmla="*/ 609126 h 1020698"/>
                <a:gd name="connsiteX134" fmla="*/ 191743 w 1020698"/>
                <a:gd name="connsiteY134" fmla="*/ 621690 h 1020698"/>
                <a:gd name="connsiteX135" fmla="*/ 178214 w 1020698"/>
                <a:gd name="connsiteY135" fmla="*/ 625357 h 1020698"/>
                <a:gd name="connsiteX136" fmla="*/ 164629 w 1020698"/>
                <a:gd name="connsiteY136" fmla="*/ 607367 h 1020698"/>
                <a:gd name="connsiteX137" fmla="*/ 164629 w 1020698"/>
                <a:gd name="connsiteY137" fmla="*/ 375125 h 1020698"/>
                <a:gd name="connsiteX138" fmla="*/ 131703 w 1020698"/>
                <a:gd name="connsiteY138" fmla="*/ 375125 h 1020698"/>
                <a:gd name="connsiteX139" fmla="*/ 131703 w 1020698"/>
                <a:gd name="connsiteY139" fmla="*/ 607350 h 1020698"/>
                <a:gd name="connsiteX140" fmla="*/ 125891 w 1020698"/>
                <a:gd name="connsiteY140" fmla="*/ 619905 h 1020698"/>
                <a:gd name="connsiteX141" fmla="*/ 112346 w 1020698"/>
                <a:gd name="connsiteY141" fmla="*/ 623579 h 1020698"/>
                <a:gd name="connsiteX142" fmla="*/ 98777 w 1020698"/>
                <a:gd name="connsiteY142" fmla="*/ 605605 h 1020698"/>
                <a:gd name="connsiteX143" fmla="*/ 971309 w 1020698"/>
                <a:gd name="connsiteY143" fmla="*/ 987772 h 1020698"/>
                <a:gd name="connsiteX144" fmla="*/ 707903 w 1020698"/>
                <a:gd name="connsiteY144" fmla="*/ 987772 h 1020698"/>
                <a:gd name="connsiteX145" fmla="*/ 707903 w 1020698"/>
                <a:gd name="connsiteY145" fmla="*/ 954847 h 1020698"/>
                <a:gd name="connsiteX146" fmla="*/ 971309 w 1020698"/>
                <a:gd name="connsiteY146" fmla="*/ 954847 h 1020698"/>
                <a:gd name="connsiteX147" fmla="*/ 740829 w 1020698"/>
                <a:gd name="connsiteY147" fmla="*/ 921921 h 1020698"/>
                <a:gd name="connsiteX148" fmla="*/ 740829 w 1020698"/>
                <a:gd name="connsiteY148" fmla="*/ 866624 h 1020698"/>
                <a:gd name="connsiteX149" fmla="*/ 722245 w 1020698"/>
                <a:gd name="connsiteY149" fmla="*/ 814534 h 1020698"/>
                <a:gd name="connsiteX150" fmla="*/ 686119 w 1020698"/>
                <a:gd name="connsiteY150" fmla="*/ 770347 h 1020698"/>
                <a:gd name="connsiteX151" fmla="*/ 674978 w 1020698"/>
                <a:gd name="connsiteY151" fmla="*/ 739101 h 1020698"/>
                <a:gd name="connsiteX152" fmla="*/ 674978 w 1020698"/>
                <a:gd name="connsiteY152" fmla="*/ 564312 h 1020698"/>
                <a:gd name="connsiteX153" fmla="*/ 709848 w 1020698"/>
                <a:gd name="connsiteY153" fmla="*/ 578114 h 1020698"/>
                <a:gd name="connsiteX154" fmla="*/ 724366 w 1020698"/>
                <a:gd name="connsiteY154" fmla="*/ 612647 h 1020698"/>
                <a:gd name="connsiteX155" fmla="*/ 724366 w 1020698"/>
                <a:gd name="connsiteY155" fmla="*/ 694962 h 1020698"/>
                <a:gd name="connsiteX156" fmla="*/ 757292 w 1020698"/>
                <a:gd name="connsiteY156" fmla="*/ 694962 h 1020698"/>
                <a:gd name="connsiteX157" fmla="*/ 757292 w 1020698"/>
                <a:gd name="connsiteY157" fmla="*/ 413331 h 1020698"/>
                <a:gd name="connsiteX158" fmla="*/ 770878 w 1020698"/>
                <a:gd name="connsiteY158" fmla="*/ 395341 h 1020698"/>
                <a:gd name="connsiteX159" fmla="*/ 784406 w 1020698"/>
                <a:gd name="connsiteY159" fmla="*/ 399009 h 1020698"/>
                <a:gd name="connsiteX160" fmla="*/ 790218 w 1020698"/>
                <a:gd name="connsiteY160" fmla="*/ 411572 h 1020698"/>
                <a:gd name="connsiteX161" fmla="*/ 790218 w 1020698"/>
                <a:gd name="connsiteY161" fmla="*/ 645573 h 1020698"/>
                <a:gd name="connsiteX162" fmla="*/ 823144 w 1020698"/>
                <a:gd name="connsiteY162" fmla="*/ 645573 h 1020698"/>
                <a:gd name="connsiteX163" fmla="*/ 823144 w 1020698"/>
                <a:gd name="connsiteY163" fmla="*/ 411572 h 1020698"/>
                <a:gd name="connsiteX164" fmla="*/ 828955 w 1020698"/>
                <a:gd name="connsiteY164" fmla="*/ 399009 h 1020698"/>
                <a:gd name="connsiteX165" fmla="*/ 842483 w 1020698"/>
                <a:gd name="connsiteY165" fmla="*/ 395341 h 1020698"/>
                <a:gd name="connsiteX166" fmla="*/ 856069 w 1020698"/>
                <a:gd name="connsiteY166" fmla="*/ 413331 h 1020698"/>
                <a:gd name="connsiteX167" fmla="*/ 856069 w 1020698"/>
                <a:gd name="connsiteY167" fmla="*/ 645557 h 1020698"/>
                <a:gd name="connsiteX168" fmla="*/ 888995 w 1020698"/>
                <a:gd name="connsiteY168" fmla="*/ 645557 h 1020698"/>
                <a:gd name="connsiteX169" fmla="*/ 888995 w 1020698"/>
                <a:gd name="connsiteY169" fmla="*/ 413331 h 1020698"/>
                <a:gd name="connsiteX170" fmla="*/ 894806 w 1020698"/>
                <a:gd name="connsiteY170" fmla="*/ 400776 h 1020698"/>
                <a:gd name="connsiteX171" fmla="*/ 908351 w 1020698"/>
                <a:gd name="connsiteY171" fmla="*/ 397103 h 1020698"/>
                <a:gd name="connsiteX172" fmla="*/ 921921 w 1020698"/>
                <a:gd name="connsiteY172" fmla="*/ 415093 h 1020698"/>
                <a:gd name="connsiteX173" fmla="*/ 921921 w 1020698"/>
                <a:gd name="connsiteY173" fmla="*/ 645573 h 1020698"/>
                <a:gd name="connsiteX174" fmla="*/ 954847 w 1020698"/>
                <a:gd name="connsiteY174" fmla="*/ 645573 h 1020698"/>
                <a:gd name="connsiteX175" fmla="*/ 954847 w 1020698"/>
                <a:gd name="connsiteY175" fmla="*/ 513806 h 1020698"/>
                <a:gd name="connsiteX176" fmla="*/ 962201 w 1020698"/>
                <a:gd name="connsiteY176" fmla="*/ 499055 h 1020698"/>
                <a:gd name="connsiteX177" fmla="*/ 975610 w 1020698"/>
                <a:gd name="connsiteY177" fmla="*/ 496129 h 1020698"/>
                <a:gd name="connsiteX178" fmla="*/ 987772 w 1020698"/>
                <a:gd name="connsiteY178" fmla="*/ 513870 h 1020698"/>
                <a:gd name="connsiteX179" fmla="*/ 987772 w 1020698"/>
                <a:gd name="connsiteY179" fmla="*/ 757076 h 1020698"/>
                <a:gd name="connsiteX180" fmla="*/ 977893 w 1020698"/>
                <a:gd name="connsiteY180" fmla="*/ 786713 h 1020698"/>
                <a:gd name="connsiteX181" fmla="*/ 954847 w 1020698"/>
                <a:gd name="connsiteY181" fmla="*/ 817443 h 1020698"/>
                <a:gd name="connsiteX182" fmla="*/ 938384 w 1020698"/>
                <a:gd name="connsiteY182" fmla="*/ 866832 h 1020698"/>
                <a:gd name="connsiteX183" fmla="*/ 938384 w 1020698"/>
                <a:gd name="connsiteY183" fmla="*/ 921921 h 102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1020698" h="1020698">
                  <a:moveTo>
                    <a:pt x="981189" y="837203"/>
                  </a:moveTo>
                  <a:lnTo>
                    <a:pt x="1004235" y="806465"/>
                  </a:lnTo>
                  <a:cubicBezTo>
                    <a:pt x="1014854" y="792323"/>
                    <a:pt x="1020698" y="774776"/>
                    <a:pt x="1020698" y="757076"/>
                  </a:cubicBezTo>
                  <a:lnTo>
                    <a:pt x="1020698" y="513870"/>
                  </a:lnTo>
                  <a:cubicBezTo>
                    <a:pt x="1020698" y="490196"/>
                    <a:pt x="1005505" y="469770"/>
                    <a:pt x="983753" y="464224"/>
                  </a:cubicBezTo>
                  <a:cubicBezTo>
                    <a:pt x="974042" y="461732"/>
                    <a:pt x="964002" y="462376"/>
                    <a:pt x="954863" y="465815"/>
                  </a:cubicBezTo>
                  <a:lnTo>
                    <a:pt x="954863" y="415093"/>
                  </a:lnTo>
                  <a:cubicBezTo>
                    <a:pt x="954863" y="390117"/>
                    <a:pt x="937130" y="368421"/>
                    <a:pt x="913656" y="364620"/>
                  </a:cubicBezTo>
                  <a:cubicBezTo>
                    <a:pt x="913311" y="364570"/>
                    <a:pt x="912951" y="364620"/>
                    <a:pt x="912605" y="364570"/>
                  </a:cubicBezTo>
                  <a:cubicBezTo>
                    <a:pt x="851312" y="195336"/>
                    <a:pt x="691327" y="82314"/>
                    <a:pt x="510349" y="82314"/>
                  </a:cubicBezTo>
                  <a:cubicBezTo>
                    <a:pt x="441258" y="82314"/>
                    <a:pt x="373543" y="98962"/>
                    <a:pt x="312795" y="130570"/>
                  </a:cubicBezTo>
                  <a:lnTo>
                    <a:pt x="312795" y="98777"/>
                  </a:lnTo>
                  <a:lnTo>
                    <a:pt x="345720" y="98777"/>
                  </a:lnTo>
                  <a:lnTo>
                    <a:pt x="345720" y="0"/>
                  </a:lnTo>
                  <a:lnTo>
                    <a:pt x="16463" y="0"/>
                  </a:lnTo>
                  <a:lnTo>
                    <a:pt x="16463" y="98777"/>
                  </a:lnTo>
                  <a:lnTo>
                    <a:pt x="49389" y="98777"/>
                  </a:lnTo>
                  <a:lnTo>
                    <a:pt x="49389" y="153865"/>
                  </a:lnTo>
                  <a:cubicBezTo>
                    <a:pt x="49389" y="164500"/>
                    <a:pt x="45884" y="174998"/>
                    <a:pt x="39509" y="183495"/>
                  </a:cubicBezTo>
                  <a:lnTo>
                    <a:pt x="16463" y="214233"/>
                  </a:lnTo>
                  <a:cubicBezTo>
                    <a:pt x="5844" y="228375"/>
                    <a:pt x="0" y="245922"/>
                    <a:pt x="0" y="263622"/>
                  </a:cubicBezTo>
                  <a:lnTo>
                    <a:pt x="0" y="506828"/>
                  </a:lnTo>
                  <a:cubicBezTo>
                    <a:pt x="0" y="530502"/>
                    <a:pt x="15193" y="550928"/>
                    <a:pt x="36945" y="556474"/>
                  </a:cubicBezTo>
                  <a:cubicBezTo>
                    <a:pt x="46656" y="558966"/>
                    <a:pt x="56696" y="558324"/>
                    <a:pt x="65835" y="554883"/>
                  </a:cubicBezTo>
                  <a:lnTo>
                    <a:pt x="65835" y="605605"/>
                  </a:lnTo>
                  <a:cubicBezTo>
                    <a:pt x="65835" y="630581"/>
                    <a:pt x="83568" y="652277"/>
                    <a:pt x="107041" y="656078"/>
                  </a:cubicBezTo>
                  <a:cubicBezTo>
                    <a:pt x="107386" y="656128"/>
                    <a:pt x="107748" y="656078"/>
                    <a:pt x="108094" y="656128"/>
                  </a:cubicBezTo>
                  <a:cubicBezTo>
                    <a:pt x="169388" y="825362"/>
                    <a:pt x="329371" y="938384"/>
                    <a:pt x="510349" y="938384"/>
                  </a:cubicBezTo>
                  <a:cubicBezTo>
                    <a:pt x="579392" y="938384"/>
                    <a:pt x="647141" y="921688"/>
                    <a:pt x="707903" y="890049"/>
                  </a:cubicBezTo>
                  <a:lnTo>
                    <a:pt x="707903" y="921921"/>
                  </a:lnTo>
                  <a:lnTo>
                    <a:pt x="674978" y="921921"/>
                  </a:lnTo>
                  <a:lnTo>
                    <a:pt x="674978" y="1020698"/>
                  </a:lnTo>
                  <a:lnTo>
                    <a:pt x="1004235" y="1020698"/>
                  </a:lnTo>
                  <a:lnTo>
                    <a:pt x="1004235" y="921921"/>
                  </a:lnTo>
                  <a:lnTo>
                    <a:pt x="971309" y="921921"/>
                  </a:lnTo>
                  <a:lnTo>
                    <a:pt x="971309" y="866832"/>
                  </a:lnTo>
                  <a:cubicBezTo>
                    <a:pt x="971309" y="856213"/>
                    <a:pt x="974814" y="845700"/>
                    <a:pt x="981189" y="837203"/>
                  </a:cubicBezTo>
                  <a:close/>
                  <a:moveTo>
                    <a:pt x="807638" y="373936"/>
                  </a:moveTo>
                  <a:cubicBezTo>
                    <a:pt x="807308" y="374218"/>
                    <a:pt x="806994" y="374483"/>
                    <a:pt x="806681" y="374763"/>
                  </a:cubicBezTo>
                  <a:cubicBezTo>
                    <a:pt x="806368" y="374483"/>
                    <a:pt x="806053" y="374218"/>
                    <a:pt x="805724" y="373936"/>
                  </a:cubicBezTo>
                  <a:cubicBezTo>
                    <a:pt x="794679" y="364539"/>
                    <a:pt x="780058" y="360504"/>
                    <a:pt x="765571" y="362842"/>
                  </a:cubicBezTo>
                  <a:cubicBezTo>
                    <a:pt x="754775" y="364603"/>
                    <a:pt x="745307" y="370254"/>
                    <a:pt x="738113" y="378156"/>
                  </a:cubicBezTo>
                  <a:cubicBezTo>
                    <a:pt x="729334" y="363124"/>
                    <a:pt x="719069" y="349194"/>
                    <a:pt x="707638" y="336339"/>
                  </a:cubicBezTo>
                  <a:lnTo>
                    <a:pt x="801085" y="242891"/>
                  </a:lnTo>
                  <a:cubicBezTo>
                    <a:pt x="834783" y="279523"/>
                    <a:pt x="861770" y="322835"/>
                    <a:pt x="879975" y="371322"/>
                  </a:cubicBezTo>
                  <a:cubicBezTo>
                    <a:pt x="877749" y="372674"/>
                    <a:pt x="875498" y="373999"/>
                    <a:pt x="873489" y="375712"/>
                  </a:cubicBezTo>
                  <a:cubicBezTo>
                    <a:pt x="873425" y="375769"/>
                    <a:pt x="873337" y="375833"/>
                    <a:pt x="873271" y="375897"/>
                  </a:cubicBezTo>
                  <a:cubicBezTo>
                    <a:pt x="866359" y="369161"/>
                    <a:pt x="857565" y="364457"/>
                    <a:pt x="847791" y="362858"/>
                  </a:cubicBezTo>
                  <a:cubicBezTo>
                    <a:pt x="833400" y="360504"/>
                    <a:pt x="818682" y="364523"/>
                    <a:pt x="807638" y="373936"/>
                  </a:cubicBezTo>
                  <a:close/>
                  <a:moveTo>
                    <a:pt x="147209" y="645003"/>
                  </a:moveTo>
                  <a:cubicBezTo>
                    <a:pt x="147274" y="644945"/>
                    <a:pt x="147362" y="644882"/>
                    <a:pt x="147426" y="644818"/>
                  </a:cubicBezTo>
                  <a:cubicBezTo>
                    <a:pt x="154339" y="651553"/>
                    <a:pt x="163133" y="656255"/>
                    <a:pt x="172908" y="657856"/>
                  </a:cubicBezTo>
                  <a:cubicBezTo>
                    <a:pt x="187297" y="660194"/>
                    <a:pt x="202000" y="656175"/>
                    <a:pt x="213060" y="646762"/>
                  </a:cubicBezTo>
                  <a:cubicBezTo>
                    <a:pt x="213390" y="646481"/>
                    <a:pt x="213705" y="646215"/>
                    <a:pt x="214017" y="645935"/>
                  </a:cubicBezTo>
                  <a:cubicBezTo>
                    <a:pt x="214330" y="646215"/>
                    <a:pt x="214645" y="646481"/>
                    <a:pt x="214974" y="646762"/>
                  </a:cubicBezTo>
                  <a:cubicBezTo>
                    <a:pt x="223961" y="654416"/>
                    <a:pt x="235304" y="658515"/>
                    <a:pt x="247007" y="658515"/>
                  </a:cubicBezTo>
                  <a:cubicBezTo>
                    <a:pt x="249692" y="658515"/>
                    <a:pt x="252409" y="658282"/>
                    <a:pt x="255111" y="657856"/>
                  </a:cubicBezTo>
                  <a:cubicBezTo>
                    <a:pt x="265937" y="656095"/>
                    <a:pt x="275424" y="650413"/>
                    <a:pt x="282635" y="642494"/>
                  </a:cubicBezTo>
                  <a:cubicBezTo>
                    <a:pt x="291397" y="657558"/>
                    <a:pt x="301485" y="671667"/>
                    <a:pt x="312875" y="684543"/>
                  </a:cubicBezTo>
                  <a:lnTo>
                    <a:pt x="219596" y="777823"/>
                  </a:lnTo>
                  <a:cubicBezTo>
                    <a:pt x="185899" y="741191"/>
                    <a:pt x="158929" y="697880"/>
                    <a:pt x="140722" y="649407"/>
                  </a:cubicBezTo>
                  <a:cubicBezTo>
                    <a:pt x="142965" y="648040"/>
                    <a:pt x="145200" y="646715"/>
                    <a:pt x="147209" y="645003"/>
                  </a:cubicBezTo>
                  <a:close/>
                  <a:moveTo>
                    <a:pt x="336283" y="707687"/>
                  </a:moveTo>
                  <a:cubicBezTo>
                    <a:pt x="379451" y="745669"/>
                    <a:pt x="434601" y="769374"/>
                    <a:pt x="493886" y="773096"/>
                  </a:cubicBezTo>
                  <a:lnTo>
                    <a:pt x="493886" y="904799"/>
                  </a:lnTo>
                  <a:cubicBezTo>
                    <a:pt x="398436" y="900869"/>
                    <a:pt x="310263" y="863031"/>
                    <a:pt x="242891" y="801085"/>
                  </a:cubicBezTo>
                  <a:close/>
                  <a:moveTo>
                    <a:pt x="526812" y="773113"/>
                  </a:moveTo>
                  <a:cubicBezTo>
                    <a:pt x="567737" y="770613"/>
                    <a:pt x="606852" y="758722"/>
                    <a:pt x="642052" y="738312"/>
                  </a:cubicBezTo>
                  <a:lnTo>
                    <a:pt x="642052" y="739101"/>
                  </a:lnTo>
                  <a:cubicBezTo>
                    <a:pt x="642052" y="758031"/>
                    <a:pt x="648652" y="776521"/>
                    <a:pt x="660637" y="791191"/>
                  </a:cubicBezTo>
                  <a:lnTo>
                    <a:pt x="696762" y="835394"/>
                  </a:lnTo>
                  <a:cubicBezTo>
                    <a:pt x="701119" y="840707"/>
                    <a:pt x="704133" y="846945"/>
                    <a:pt x="705942" y="853522"/>
                  </a:cubicBezTo>
                  <a:cubicBezTo>
                    <a:pt x="651304" y="884694"/>
                    <a:pt x="589898" y="902299"/>
                    <a:pt x="526812" y="904911"/>
                  </a:cubicBezTo>
                  <a:close/>
                  <a:moveTo>
                    <a:pt x="642052" y="564296"/>
                  </a:moveTo>
                  <a:lnTo>
                    <a:pt x="642052" y="699310"/>
                  </a:lnTo>
                  <a:cubicBezTo>
                    <a:pt x="603315" y="726408"/>
                    <a:pt x="557962" y="740829"/>
                    <a:pt x="510349" y="740829"/>
                  </a:cubicBezTo>
                  <a:cubicBezTo>
                    <a:pt x="415953" y="740829"/>
                    <a:pt x="331066" y="682750"/>
                    <a:pt x="296332" y="595598"/>
                  </a:cubicBezTo>
                  <a:lnTo>
                    <a:pt x="296332" y="472995"/>
                  </a:lnTo>
                  <a:cubicBezTo>
                    <a:pt x="310294" y="483436"/>
                    <a:pt x="326951" y="489328"/>
                    <a:pt x="344650" y="489328"/>
                  </a:cubicBezTo>
                  <a:cubicBezTo>
                    <a:pt x="345247" y="489328"/>
                    <a:pt x="345833" y="489328"/>
                    <a:pt x="346428" y="489312"/>
                  </a:cubicBezTo>
                  <a:cubicBezTo>
                    <a:pt x="364194" y="488935"/>
                    <a:pt x="378646" y="474143"/>
                    <a:pt x="378646" y="456386"/>
                  </a:cubicBezTo>
                  <a:lnTo>
                    <a:pt x="378646" y="321388"/>
                  </a:lnTo>
                  <a:cubicBezTo>
                    <a:pt x="417400" y="294307"/>
                    <a:pt x="462705" y="279869"/>
                    <a:pt x="510349" y="279869"/>
                  </a:cubicBezTo>
                  <a:cubicBezTo>
                    <a:pt x="604054" y="279869"/>
                    <a:pt x="689632" y="338067"/>
                    <a:pt x="724366" y="424892"/>
                  </a:cubicBezTo>
                  <a:lnTo>
                    <a:pt x="724366" y="547703"/>
                  </a:lnTo>
                  <a:cubicBezTo>
                    <a:pt x="709994" y="536900"/>
                    <a:pt x="692856" y="530928"/>
                    <a:pt x="674270" y="531370"/>
                  </a:cubicBezTo>
                  <a:cubicBezTo>
                    <a:pt x="656504" y="531763"/>
                    <a:pt x="642052" y="546539"/>
                    <a:pt x="642052" y="564296"/>
                  </a:cubicBezTo>
                  <a:close/>
                  <a:moveTo>
                    <a:pt x="684279" y="313140"/>
                  </a:moveTo>
                  <a:cubicBezTo>
                    <a:pt x="640998" y="275142"/>
                    <a:pt x="585765" y="251357"/>
                    <a:pt x="526812" y="247587"/>
                  </a:cubicBezTo>
                  <a:lnTo>
                    <a:pt x="526812" y="115899"/>
                  </a:lnTo>
                  <a:cubicBezTo>
                    <a:pt x="622262" y="119830"/>
                    <a:pt x="710435" y="157683"/>
                    <a:pt x="777807" y="219613"/>
                  </a:cubicBezTo>
                  <a:close/>
                  <a:moveTo>
                    <a:pt x="493886" y="247602"/>
                  </a:moveTo>
                  <a:cubicBezTo>
                    <a:pt x="452945" y="250102"/>
                    <a:pt x="413831" y="261976"/>
                    <a:pt x="378646" y="282400"/>
                  </a:cubicBezTo>
                  <a:lnTo>
                    <a:pt x="378646" y="281614"/>
                  </a:lnTo>
                  <a:cubicBezTo>
                    <a:pt x="378646" y="262682"/>
                    <a:pt x="372046" y="244194"/>
                    <a:pt x="360062" y="229523"/>
                  </a:cubicBezTo>
                  <a:lnTo>
                    <a:pt x="323936" y="185320"/>
                  </a:lnTo>
                  <a:cubicBezTo>
                    <a:pt x="319579" y="180006"/>
                    <a:pt x="316581" y="173785"/>
                    <a:pt x="314756" y="167233"/>
                  </a:cubicBezTo>
                  <a:cubicBezTo>
                    <a:pt x="369410" y="136020"/>
                    <a:pt x="430768" y="118415"/>
                    <a:pt x="493886" y="115803"/>
                  </a:cubicBezTo>
                  <a:close/>
                  <a:moveTo>
                    <a:pt x="49389" y="32926"/>
                  </a:moveTo>
                  <a:lnTo>
                    <a:pt x="312795" y="32926"/>
                  </a:lnTo>
                  <a:lnTo>
                    <a:pt x="312795" y="65851"/>
                  </a:lnTo>
                  <a:lnTo>
                    <a:pt x="49389" y="65851"/>
                  </a:lnTo>
                  <a:close/>
                  <a:moveTo>
                    <a:pt x="98777" y="605605"/>
                  </a:moveTo>
                  <a:lnTo>
                    <a:pt x="98777" y="375125"/>
                  </a:lnTo>
                  <a:lnTo>
                    <a:pt x="65851" y="375125"/>
                  </a:lnTo>
                  <a:lnTo>
                    <a:pt x="65851" y="506892"/>
                  </a:lnTo>
                  <a:cubicBezTo>
                    <a:pt x="65851" y="512471"/>
                    <a:pt x="63038" y="518138"/>
                    <a:pt x="58496" y="521643"/>
                  </a:cubicBezTo>
                  <a:cubicBezTo>
                    <a:pt x="55691" y="523830"/>
                    <a:pt x="51069" y="526024"/>
                    <a:pt x="45088" y="524569"/>
                  </a:cubicBezTo>
                  <a:cubicBezTo>
                    <a:pt x="38046" y="522776"/>
                    <a:pt x="32926" y="515317"/>
                    <a:pt x="32926" y="506828"/>
                  </a:cubicBezTo>
                  <a:lnTo>
                    <a:pt x="32926" y="263622"/>
                  </a:lnTo>
                  <a:cubicBezTo>
                    <a:pt x="32926" y="252989"/>
                    <a:pt x="36430" y="242482"/>
                    <a:pt x="42805" y="233985"/>
                  </a:cubicBezTo>
                  <a:lnTo>
                    <a:pt x="65851" y="203254"/>
                  </a:lnTo>
                  <a:cubicBezTo>
                    <a:pt x="76470" y="189106"/>
                    <a:pt x="82314" y="171558"/>
                    <a:pt x="82314" y="153865"/>
                  </a:cubicBezTo>
                  <a:lnTo>
                    <a:pt x="82314" y="98777"/>
                  </a:lnTo>
                  <a:lnTo>
                    <a:pt x="279869" y="98777"/>
                  </a:lnTo>
                  <a:lnTo>
                    <a:pt x="279869" y="154074"/>
                  </a:lnTo>
                  <a:cubicBezTo>
                    <a:pt x="279869" y="173021"/>
                    <a:pt x="286468" y="191526"/>
                    <a:pt x="298453" y="206165"/>
                  </a:cubicBezTo>
                  <a:lnTo>
                    <a:pt x="334579" y="250351"/>
                  </a:lnTo>
                  <a:cubicBezTo>
                    <a:pt x="341749" y="259146"/>
                    <a:pt x="345720" y="270255"/>
                    <a:pt x="345720" y="281597"/>
                  </a:cubicBezTo>
                  <a:lnTo>
                    <a:pt x="345720" y="456386"/>
                  </a:lnTo>
                  <a:cubicBezTo>
                    <a:pt x="332618" y="456878"/>
                    <a:pt x="320221" y="451756"/>
                    <a:pt x="310850" y="442584"/>
                  </a:cubicBezTo>
                  <a:cubicBezTo>
                    <a:pt x="301485" y="433437"/>
                    <a:pt x="296332" y="421153"/>
                    <a:pt x="296332" y="408051"/>
                  </a:cubicBezTo>
                  <a:lnTo>
                    <a:pt x="296332" y="325736"/>
                  </a:lnTo>
                  <a:lnTo>
                    <a:pt x="263406" y="325736"/>
                  </a:lnTo>
                  <a:lnTo>
                    <a:pt x="263406" y="598539"/>
                  </a:lnTo>
                  <a:lnTo>
                    <a:pt x="262225" y="598967"/>
                  </a:lnTo>
                  <a:cubicBezTo>
                    <a:pt x="262587" y="599971"/>
                    <a:pt x="263027" y="600911"/>
                    <a:pt x="263406" y="601899"/>
                  </a:cubicBezTo>
                  <a:lnTo>
                    <a:pt x="263406" y="607350"/>
                  </a:lnTo>
                  <a:cubicBezTo>
                    <a:pt x="263406" y="616207"/>
                    <a:pt x="257448" y="624110"/>
                    <a:pt x="249820" y="625340"/>
                  </a:cubicBezTo>
                  <a:cubicBezTo>
                    <a:pt x="244805" y="626200"/>
                    <a:pt x="240031" y="624850"/>
                    <a:pt x="236292" y="621675"/>
                  </a:cubicBezTo>
                  <a:cubicBezTo>
                    <a:pt x="232585" y="618539"/>
                    <a:pt x="230480" y="613966"/>
                    <a:pt x="230480" y="609126"/>
                  </a:cubicBezTo>
                  <a:lnTo>
                    <a:pt x="230480" y="375125"/>
                  </a:lnTo>
                  <a:lnTo>
                    <a:pt x="197554" y="375125"/>
                  </a:lnTo>
                  <a:lnTo>
                    <a:pt x="197554" y="609126"/>
                  </a:lnTo>
                  <a:cubicBezTo>
                    <a:pt x="197554" y="613966"/>
                    <a:pt x="195448" y="618539"/>
                    <a:pt x="191743" y="621690"/>
                  </a:cubicBezTo>
                  <a:cubicBezTo>
                    <a:pt x="188005" y="624850"/>
                    <a:pt x="183182" y="626151"/>
                    <a:pt x="178214" y="625357"/>
                  </a:cubicBezTo>
                  <a:cubicBezTo>
                    <a:pt x="170585" y="624110"/>
                    <a:pt x="164629" y="616224"/>
                    <a:pt x="164629" y="607367"/>
                  </a:cubicBezTo>
                  <a:lnTo>
                    <a:pt x="164629" y="375125"/>
                  </a:lnTo>
                  <a:lnTo>
                    <a:pt x="131703" y="375125"/>
                  </a:lnTo>
                  <a:lnTo>
                    <a:pt x="131703" y="607350"/>
                  </a:lnTo>
                  <a:cubicBezTo>
                    <a:pt x="131703" y="612188"/>
                    <a:pt x="129597" y="616763"/>
                    <a:pt x="125891" y="619905"/>
                  </a:cubicBezTo>
                  <a:cubicBezTo>
                    <a:pt x="122153" y="623072"/>
                    <a:pt x="117330" y="624383"/>
                    <a:pt x="112346" y="623579"/>
                  </a:cubicBezTo>
                  <a:cubicBezTo>
                    <a:pt x="104734" y="622367"/>
                    <a:pt x="98777" y="614448"/>
                    <a:pt x="98777" y="605605"/>
                  </a:cubicBezTo>
                  <a:close/>
                  <a:moveTo>
                    <a:pt x="971309" y="987772"/>
                  </a:moveTo>
                  <a:lnTo>
                    <a:pt x="707903" y="987772"/>
                  </a:lnTo>
                  <a:lnTo>
                    <a:pt x="707903" y="954847"/>
                  </a:lnTo>
                  <a:lnTo>
                    <a:pt x="971309" y="954847"/>
                  </a:lnTo>
                  <a:close/>
                  <a:moveTo>
                    <a:pt x="740829" y="921921"/>
                  </a:moveTo>
                  <a:lnTo>
                    <a:pt x="740829" y="866624"/>
                  </a:lnTo>
                  <a:cubicBezTo>
                    <a:pt x="740829" y="847677"/>
                    <a:pt x="734230" y="829173"/>
                    <a:pt x="722245" y="814534"/>
                  </a:cubicBezTo>
                  <a:lnTo>
                    <a:pt x="686119" y="770347"/>
                  </a:lnTo>
                  <a:cubicBezTo>
                    <a:pt x="678949" y="761552"/>
                    <a:pt x="674978" y="750444"/>
                    <a:pt x="674978" y="739101"/>
                  </a:cubicBezTo>
                  <a:lnTo>
                    <a:pt x="674978" y="564312"/>
                  </a:lnTo>
                  <a:cubicBezTo>
                    <a:pt x="687920" y="563541"/>
                    <a:pt x="700460" y="568942"/>
                    <a:pt x="709848" y="578114"/>
                  </a:cubicBezTo>
                  <a:cubicBezTo>
                    <a:pt x="719213" y="587262"/>
                    <a:pt x="724366" y="599545"/>
                    <a:pt x="724366" y="612647"/>
                  </a:cubicBezTo>
                  <a:lnTo>
                    <a:pt x="724366" y="694962"/>
                  </a:lnTo>
                  <a:lnTo>
                    <a:pt x="757292" y="694962"/>
                  </a:lnTo>
                  <a:lnTo>
                    <a:pt x="757292" y="413331"/>
                  </a:lnTo>
                  <a:cubicBezTo>
                    <a:pt x="757292" y="404474"/>
                    <a:pt x="763250" y="396572"/>
                    <a:pt x="770878" y="395341"/>
                  </a:cubicBezTo>
                  <a:cubicBezTo>
                    <a:pt x="775893" y="394531"/>
                    <a:pt x="780667" y="395833"/>
                    <a:pt x="784406" y="399009"/>
                  </a:cubicBezTo>
                  <a:cubicBezTo>
                    <a:pt x="788113" y="402159"/>
                    <a:pt x="790218" y="406732"/>
                    <a:pt x="790218" y="411572"/>
                  </a:cubicBezTo>
                  <a:lnTo>
                    <a:pt x="790218" y="645573"/>
                  </a:lnTo>
                  <a:lnTo>
                    <a:pt x="823144" y="645573"/>
                  </a:lnTo>
                  <a:lnTo>
                    <a:pt x="823144" y="411572"/>
                  </a:lnTo>
                  <a:cubicBezTo>
                    <a:pt x="823144" y="406732"/>
                    <a:pt x="825249" y="402159"/>
                    <a:pt x="828955" y="399009"/>
                  </a:cubicBezTo>
                  <a:cubicBezTo>
                    <a:pt x="832694" y="395848"/>
                    <a:pt x="837452" y="394514"/>
                    <a:pt x="842483" y="395341"/>
                  </a:cubicBezTo>
                  <a:cubicBezTo>
                    <a:pt x="850112" y="396589"/>
                    <a:pt x="856069" y="404474"/>
                    <a:pt x="856069" y="413331"/>
                  </a:cubicBezTo>
                  <a:lnTo>
                    <a:pt x="856069" y="645557"/>
                  </a:lnTo>
                  <a:lnTo>
                    <a:pt x="888995" y="645557"/>
                  </a:lnTo>
                  <a:lnTo>
                    <a:pt x="888995" y="413331"/>
                  </a:lnTo>
                  <a:cubicBezTo>
                    <a:pt x="888995" y="408493"/>
                    <a:pt x="891100" y="403919"/>
                    <a:pt x="894806" y="400776"/>
                  </a:cubicBezTo>
                  <a:cubicBezTo>
                    <a:pt x="898546" y="397609"/>
                    <a:pt x="903336" y="396259"/>
                    <a:pt x="908351" y="397103"/>
                  </a:cubicBezTo>
                  <a:cubicBezTo>
                    <a:pt x="915963" y="398332"/>
                    <a:pt x="921921" y="406250"/>
                    <a:pt x="921921" y="415093"/>
                  </a:cubicBezTo>
                  <a:lnTo>
                    <a:pt x="921921" y="645573"/>
                  </a:lnTo>
                  <a:lnTo>
                    <a:pt x="954847" y="645573"/>
                  </a:lnTo>
                  <a:lnTo>
                    <a:pt x="954847" y="513806"/>
                  </a:lnTo>
                  <a:cubicBezTo>
                    <a:pt x="954847" y="508227"/>
                    <a:pt x="957660" y="502560"/>
                    <a:pt x="962201" y="499055"/>
                  </a:cubicBezTo>
                  <a:cubicBezTo>
                    <a:pt x="965008" y="496868"/>
                    <a:pt x="969630" y="494625"/>
                    <a:pt x="975610" y="496129"/>
                  </a:cubicBezTo>
                  <a:cubicBezTo>
                    <a:pt x="982652" y="497922"/>
                    <a:pt x="987772" y="505381"/>
                    <a:pt x="987772" y="513870"/>
                  </a:cubicBezTo>
                  <a:lnTo>
                    <a:pt x="987772" y="757076"/>
                  </a:lnTo>
                  <a:cubicBezTo>
                    <a:pt x="987772" y="767711"/>
                    <a:pt x="984268" y="778216"/>
                    <a:pt x="977893" y="786713"/>
                  </a:cubicBezTo>
                  <a:lnTo>
                    <a:pt x="954847" y="817443"/>
                  </a:lnTo>
                  <a:cubicBezTo>
                    <a:pt x="944228" y="831591"/>
                    <a:pt x="938384" y="849141"/>
                    <a:pt x="938384" y="866832"/>
                  </a:cubicBezTo>
                  <a:lnTo>
                    <a:pt x="938384" y="921921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2BDE720-258C-907F-C8BB-970567C57498}"/>
                </a:ext>
              </a:extLst>
            </p:cNvPr>
            <p:cNvSpPr/>
            <p:nvPr/>
          </p:nvSpPr>
          <p:spPr>
            <a:xfrm>
              <a:off x="6907720" y="2393844"/>
              <a:ext cx="87251" cy="68455"/>
            </a:xfrm>
            <a:custGeom>
              <a:avLst/>
              <a:gdLst>
                <a:gd name="connsiteX0" fmla="*/ 12557 w 87251"/>
                <a:gd name="connsiteY0" fmla="*/ 0 h 68455"/>
                <a:gd name="connsiteX1" fmla="*/ 0 w 87251"/>
                <a:gd name="connsiteY1" fmla="*/ 30459 h 68455"/>
                <a:gd name="connsiteX2" fmla="*/ 67909 w 87251"/>
                <a:gd name="connsiteY2" fmla="*/ 68455 h 68455"/>
                <a:gd name="connsiteX3" fmla="*/ 87251 w 87251"/>
                <a:gd name="connsiteY3" fmla="*/ 41800 h 68455"/>
                <a:gd name="connsiteX4" fmla="*/ 12557 w 87251"/>
                <a:gd name="connsiteY4" fmla="*/ 0 h 6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51" h="68455">
                  <a:moveTo>
                    <a:pt x="12557" y="0"/>
                  </a:moveTo>
                  <a:lnTo>
                    <a:pt x="0" y="30459"/>
                  </a:lnTo>
                  <a:cubicBezTo>
                    <a:pt x="23988" y="40353"/>
                    <a:pt x="46833" y="53126"/>
                    <a:pt x="67909" y="68455"/>
                  </a:cubicBezTo>
                  <a:lnTo>
                    <a:pt x="87251" y="41800"/>
                  </a:lnTo>
                  <a:cubicBezTo>
                    <a:pt x="64092" y="24960"/>
                    <a:pt x="38947" y="10900"/>
                    <a:pt x="12557" y="0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6C57A490-F14C-5F85-4B00-9091F495B1ED}"/>
                </a:ext>
              </a:extLst>
            </p:cNvPr>
            <p:cNvSpPr/>
            <p:nvPr/>
          </p:nvSpPr>
          <p:spPr>
            <a:xfrm>
              <a:off x="6845044" y="2373201"/>
              <a:ext cx="40747" cy="40007"/>
            </a:xfrm>
            <a:custGeom>
              <a:avLst/>
              <a:gdLst>
                <a:gd name="connsiteX0" fmla="*/ 0 w 40747"/>
                <a:gd name="connsiteY0" fmla="*/ 32347 h 40007"/>
                <a:gd name="connsiteX1" fmla="*/ 31327 w 40747"/>
                <a:gd name="connsiteY1" fmla="*/ 40008 h 40007"/>
                <a:gd name="connsiteX2" fmla="*/ 40748 w 40747"/>
                <a:gd name="connsiteY2" fmla="*/ 8465 h 40007"/>
                <a:gd name="connsiteX3" fmla="*/ 6223 w 40747"/>
                <a:gd name="connsiteY3" fmla="*/ 0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47" h="40007">
                  <a:moveTo>
                    <a:pt x="0" y="32347"/>
                  </a:moveTo>
                  <a:cubicBezTo>
                    <a:pt x="10604" y="34389"/>
                    <a:pt x="21142" y="36961"/>
                    <a:pt x="31327" y="40008"/>
                  </a:cubicBezTo>
                  <a:lnTo>
                    <a:pt x="40748" y="8465"/>
                  </a:lnTo>
                  <a:cubicBezTo>
                    <a:pt x="29518" y="5105"/>
                    <a:pt x="17910" y="2259"/>
                    <a:pt x="6223" y="0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F41B44A9-EB16-14CF-F198-F3F76EE54B59}"/>
              </a:ext>
            </a:extLst>
          </p:cNvPr>
          <p:cNvSpPr txBox="1"/>
          <p:nvPr/>
        </p:nvSpPr>
        <p:spPr>
          <a:xfrm>
            <a:off x="995036" y="3460767"/>
            <a:ext cx="1922170" cy="13730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学校创建于</a:t>
            </a:r>
            <a:r>
              <a:rPr lang="en-US" altLang="zh-CN" sz="1400" dirty="0">
                <a:latin typeface="+mn-ea"/>
              </a:rPr>
              <a:t>1956</a:t>
            </a:r>
            <a:r>
              <a:rPr lang="zh-CN" altLang="en-US" sz="1400" dirty="0">
                <a:latin typeface="+mn-ea"/>
              </a:rPr>
              <a:t>年，时为国家城市建设部在全国兴建的十所土建类学校之一。</a:t>
            </a:r>
            <a:r>
              <a:rPr lang="en-US" altLang="zh-CN" sz="1400" dirty="0">
                <a:latin typeface="+mn-ea"/>
              </a:rPr>
              <a:t>65</a:t>
            </a:r>
            <a:r>
              <a:rPr lang="zh-CN" altLang="en-US" sz="1400" dirty="0">
                <a:latin typeface="+mn-ea"/>
              </a:rPr>
              <a:t>年来，学校与齐鲁大地的厚重文化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3182F6F-47D3-F3C7-4B20-1DC5D571F160}"/>
              </a:ext>
            </a:extLst>
          </p:cNvPr>
          <p:cNvSpPr txBox="1"/>
          <p:nvPr/>
        </p:nvSpPr>
        <p:spPr>
          <a:xfrm>
            <a:off x="3754955" y="3460767"/>
            <a:ext cx="1922170" cy="1373068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学校创建于</a:t>
            </a:r>
            <a:r>
              <a:rPr lang="en-US" altLang="zh-CN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1956</a:t>
            </a:r>
            <a:r>
              <a:rPr lang="zh-CN" altLang="en-US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年，时为国家城市建设部在全国兴建的十所土建类学校之一。</a:t>
            </a:r>
            <a:r>
              <a:rPr lang="en-US" altLang="zh-CN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65</a:t>
            </a:r>
            <a:r>
              <a:rPr lang="zh-CN" altLang="en-US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年来，学校与齐鲁大地的厚重文化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642F634-8904-0947-3523-02278C60CD13}"/>
              </a:ext>
            </a:extLst>
          </p:cNvPr>
          <p:cNvSpPr txBox="1"/>
          <p:nvPr/>
        </p:nvSpPr>
        <p:spPr>
          <a:xfrm>
            <a:off x="6514874" y="3460767"/>
            <a:ext cx="1922170" cy="1373068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学校创建于</a:t>
            </a:r>
            <a:r>
              <a:rPr lang="en-US" altLang="zh-CN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1956</a:t>
            </a:r>
            <a:r>
              <a:rPr lang="zh-CN" altLang="en-US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年，时为国家城市建设部在全国兴建的十所土建类学校之一。</a:t>
            </a:r>
            <a:r>
              <a:rPr lang="en-US" altLang="zh-CN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65</a:t>
            </a:r>
            <a:r>
              <a:rPr lang="zh-CN" altLang="en-US" sz="1400" dirty="0">
                <a:solidFill>
                  <a:schemeClr val="tx1">
                    <a:lumMod val="100000"/>
                  </a:schemeClr>
                </a:solidFill>
                <a:latin typeface="+mn-ea"/>
              </a:rPr>
              <a:t>年来，学校与齐鲁大地的厚重文化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064D27F-3DDE-9598-5D1C-11331D7E3A99}"/>
              </a:ext>
            </a:extLst>
          </p:cNvPr>
          <p:cNvSpPr txBox="1"/>
          <p:nvPr/>
        </p:nvSpPr>
        <p:spPr>
          <a:xfrm>
            <a:off x="9274793" y="3460767"/>
            <a:ext cx="1922170" cy="13730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学校创建于</a:t>
            </a:r>
            <a:r>
              <a:rPr lang="en-US" altLang="zh-CN" sz="1400" dirty="0">
                <a:latin typeface="+mn-ea"/>
              </a:rPr>
              <a:t>1956</a:t>
            </a:r>
            <a:r>
              <a:rPr lang="zh-CN" altLang="en-US" sz="1400" dirty="0">
                <a:latin typeface="+mn-ea"/>
              </a:rPr>
              <a:t>年，时为国家城市建设部在全国兴建的十所土建类学校之一。</a:t>
            </a:r>
            <a:r>
              <a:rPr lang="en-US" altLang="zh-CN" sz="1400" dirty="0">
                <a:latin typeface="+mn-ea"/>
              </a:rPr>
              <a:t>65</a:t>
            </a:r>
            <a:r>
              <a:rPr lang="zh-CN" altLang="en-US" sz="1400" dirty="0">
                <a:latin typeface="+mn-ea"/>
              </a:rPr>
              <a:t>年来，学校与齐鲁大地的厚重文化</a:t>
            </a:r>
          </a:p>
        </p:txBody>
      </p:sp>
    </p:spTree>
    <p:extLst>
      <p:ext uri="{BB962C8B-B14F-4D97-AF65-F5344CB8AC3E}">
        <p14:creationId xmlns:p14="http://schemas.microsoft.com/office/powerpoint/2010/main" val="315589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火车行驶在轨道上&#10;&#10;描述已自动生成">
            <a:extLst>
              <a:ext uri="{FF2B5EF4-FFF2-40B4-BE49-F238E27FC236}">
                <a16:creationId xmlns:a16="http://schemas.microsoft.com/office/drawing/2014/main" id="{1D7DEF5E-47B6-14DE-527E-3184DB2BB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91" y="-17265"/>
            <a:ext cx="12242391" cy="68707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65F8FE5-B6D6-E32F-B8E0-AB7518F61842}"/>
              </a:ext>
            </a:extLst>
          </p:cNvPr>
          <p:cNvSpPr/>
          <p:nvPr/>
        </p:nvSpPr>
        <p:spPr>
          <a:xfrm>
            <a:off x="-50392" y="-34526"/>
            <a:ext cx="9309895" cy="6892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165100" dist="38100" dir="2700000" algn="tl" rotWithShape="0">
              <a:srgbClr val="E50F21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/>
              <a:ea typeface="阿里巴巴普惠体 B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812B778-38FA-6E8E-6959-7EEA0081CFEE}"/>
              </a:ext>
            </a:extLst>
          </p:cNvPr>
          <p:cNvGrpSpPr/>
          <p:nvPr/>
        </p:nvGrpSpPr>
        <p:grpSpPr>
          <a:xfrm rot="19105803" flipH="1">
            <a:off x="-3714587" y="-932130"/>
            <a:ext cx="9790071" cy="3701854"/>
            <a:chOff x="-113891" y="2575604"/>
            <a:chExt cx="12988228" cy="324642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3BCE670-9EB1-012E-334F-685D9C1CFE48}"/>
                </a:ext>
              </a:extLst>
            </p:cNvPr>
            <p:cNvSpPr/>
            <p:nvPr/>
          </p:nvSpPr>
          <p:spPr>
            <a:xfrm>
              <a:off x="228600" y="3564826"/>
              <a:ext cx="12645737" cy="126798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91E8A88-2C93-98FB-1A73-BE72F8DEC518}"/>
                </a:ext>
              </a:extLst>
            </p:cNvPr>
            <p:cNvSpPr/>
            <p:nvPr/>
          </p:nvSpPr>
          <p:spPr>
            <a:xfrm>
              <a:off x="214900" y="3525257"/>
              <a:ext cx="12576077" cy="134711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31CBCDB-EC9C-444E-CCA9-8B37A80143BB}"/>
                </a:ext>
              </a:extLst>
            </p:cNvPr>
            <p:cNvSpPr/>
            <p:nvPr/>
          </p:nvSpPr>
          <p:spPr>
            <a:xfrm>
              <a:off x="201201" y="3485688"/>
              <a:ext cx="12506416" cy="142625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AC1E116-EFC1-BD3C-90A1-281CB9F07E19}"/>
                </a:ext>
              </a:extLst>
            </p:cNvPr>
            <p:cNvSpPr/>
            <p:nvPr/>
          </p:nvSpPr>
          <p:spPr>
            <a:xfrm>
              <a:off x="187501" y="3446119"/>
              <a:ext cx="12436756" cy="150539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782C105-81AA-6833-3B46-E175C16FB726}"/>
                </a:ext>
              </a:extLst>
            </p:cNvPr>
            <p:cNvSpPr/>
            <p:nvPr/>
          </p:nvSpPr>
          <p:spPr>
            <a:xfrm>
              <a:off x="173801" y="3406550"/>
              <a:ext cx="12367096" cy="158453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4C6E913-7052-B987-2FAB-18CD469C9ABC}"/>
                </a:ext>
              </a:extLst>
            </p:cNvPr>
            <p:cNvSpPr/>
            <p:nvPr/>
          </p:nvSpPr>
          <p:spPr>
            <a:xfrm>
              <a:off x="160102" y="3366981"/>
              <a:ext cx="12297437" cy="1663670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0C056D0-4068-CDEF-2859-CFCC0E66FE35}"/>
                </a:ext>
              </a:extLst>
            </p:cNvPr>
            <p:cNvSpPr/>
            <p:nvPr/>
          </p:nvSpPr>
          <p:spPr>
            <a:xfrm>
              <a:off x="146402" y="3327412"/>
              <a:ext cx="12227777" cy="174280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DD651C0-41C0-AE6E-86D7-3FB9CF790835}"/>
                </a:ext>
              </a:extLst>
            </p:cNvPr>
            <p:cNvSpPr/>
            <p:nvPr/>
          </p:nvSpPr>
          <p:spPr>
            <a:xfrm>
              <a:off x="132702" y="3287843"/>
              <a:ext cx="12158117" cy="1821945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BBC3A4A-8FC1-A282-915C-D9535F55AE81}"/>
                </a:ext>
              </a:extLst>
            </p:cNvPr>
            <p:cNvSpPr/>
            <p:nvPr/>
          </p:nvSpPr>
          <p:spPr>
            <a:xfrm>
              <a:off x="119003" y="3248275"/>
              <a:ext cx="12088457" cy="1901083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96DAFC5-CB09-0BB1-82BF-8C6CA9D875FA}"/>
                </a:ext>
              </a:extLst>
            </p:cNvPr>
            <p:cNvSpPr/>
            <p:nvPr/>
          </p:nvSpPr>
          <p:spPr>
            <a:xfrm>
              <a:off x="105303" y="3208706"/>
              <a:ext cx="12018797" cy="198022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BA23989-DC8E-5441-F267-EA844169C6B9}"/>
                </a:ext>
              </a:extLst>
            </p:cNvPr>
            <p:cNvSpPr/>
            <p:nvPr/>
          </p:nvSpPr>
          <p:spPr>
            <a:xfrm>
              <a:off x="91603" y="3169137"/>
              <a:ext cx="11949137" cy="2059358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8BCD4F9-C02E-B311-115C-254B39C16D35}"/>
                </a:ext>
              </a:extLst>
            </p:cNvPr>
            <p:cNvSpPr/>
            <p:nvPr/>
          </p:nvSpPr>
          <p:spPr>
            <a:xfrm>
              <a:off x="77904" y="3129568"/>
              <a:ext cx="11879476" cy="2138496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0F6490F-C821-C318-2172-F2DCAAD3FDB8}"/>
                </a:ext>
              </a:extLst>
            </p:cNvPr>
            <p:cNvSpPr/>
            <p:nvPr/>
          </p:nvSpPr>
          <p:spPr>
            <a:xfrm>
              <a:off x="64204" y="3089999"/>
              <a:ext cx="11809816" cy="221763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3E752FF7-3BD4-8DFE-C7BC-8ACF68F8A66D}"/>
                </a:ext>
              </a:extLst>
            </p:cNvPr>
            <p:cNvSpPr/>
            <p:nvPr/>
          </p:nvSpPr>
          <p:spPr>
            <a:xfrm>
              <a:off x="50504" y="3050430"/>
              <a:ext cx="11740156" cy="229677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59A63AB-0507-144F-C732-B6DD2CA39A97}"/>
                </a:ext>
              </a:extLst>
            </p:cNvPr>
            <p:cNvSpPr/>
            <p:nvPr/>
          </p:nvSpPr>
          <p:spPr>
            <a:xfrm>
              <a:off x="36805" y="3010862"/>
              <a:ext cx="11670497" cy="237590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175C5C9-339E-16BA-7FAB-822F46FE6690}"/>
                </a:ext>
              </a:extLst>
            </p:cNvPr>
            <p:cNvSpPr/>
            <p:nvPr/>
          </p:nvSpPr>
          <p:spPr>
            <a:xfrm>
              <a:off x="23105" y="2971293"/>
              <a:ext cx="11600837" cy="245504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1D1CA7D8-7D24-B55F-237A-BD8FCBDB45B7}"/>
                </a:ext>
              </a:extLst>
            </p:cNvPr>
            <p:cNvSpPr/>
            <p:nvPr/>
          </p:nvSpPr>
          <p:spPr>
            <a:xfrm>
              <a:off x="9406" y="2931724"/>
              <a:ext cx="11531177" cy="2534185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F9D1EAC-5199-314B-482C-F6E2FE646AFE}"/>
                </a:ext>
              </a:extLst>
            </p:cNvPr>
            <p:cNvSpPr/>
            <p:nvPr/>
          </p:nvSpPr>
          <p:spPr>
            <a:xfrm>
              <a:off x="-4294" y="2892155"/>
              <a:ext cx="11461517" cy="261332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A74B630-8F47-2CC8-1391-356D746A2E1B}"/>
                </a:ext>
              </a:extLst>
            </p:cNvPr>
            <p:cNvSpPr/>
            <p:nvPr/>
          </p:nvSpPr>
          <p:spPr>
            <a:xfrm>
              <a:off x="-17994" y="2852586"/>
              <a:ext cx="11391857" cy="2692460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30CEA0B-78FA-9E73-343C-12CC0280978D}"/>
                </a:ext>
              </a:extLst>
            </p:cNvPr>
            <p:cNvSpPr/>
            <p:nvPr/>
          </p:nvSpPr>
          <p:spPr>
            <a:xfrm>
              <a:off x="-31693" y="2813017"/>
              <a:ext cx="11322197" cy="2771598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E37DDEF-D79F-DC52-86ED-F5C4620DAA15}"/>
                </a:ext>
              </a:extLst>
            </p:cNvPr>
            <p:cNvSpPr/>
            <p:nvPr/>
          </p:nvSpPr>
          <p:spPr>
            <a:xfrm>
              <a:off x="-45393" y="2773448"/>
              <a:ext cx="11252536" cy="2850736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98F5A76-DB72-4A01-C41A-215901E63704}"/>
                </a:ext>
              </a:extLst>
            </p:cNvPr>
            <p:cNvSpPr/>
            <p:nvPr/>
          </p:nvSpPr>
          <p:spPr>
            <a:xfrm>
              <a:off x="-59093" y="2733879"/>
              <a:ext cx="11182876" cy="2929873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C23F509-0376-B45F-6DA1-0145A31DF7D0}"/>
                </a:ext>
              </a:extLst>
            </p:cNvPr>
            <p:cNvSpPr/>
            <p:nvPr/>
          </p:nvSpPr>
          <p:spPr>
            <a:xfrm>
              <a:off x="-72792" y="2694311"/>
              <a:ext cx="11113217" cy="300901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679A303-BEA9-B4FE-5D6E-EDC8387C9BAC}"/>
                </a:ext>
              </a:extLst>
            </p:cNvPr>
            <p:cNvSpPr/>
            <p:nvPr/>
          </p:nvSpPr>
          <p:spPr>
            <a:xfrm>
              <a:off x="-86492" y="2654742"/>
              <a:ext cx="11043557" cy="308814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4551DF4-262A-4D3B-05D9-951E35FBFF04}"/>
                </a:ext>
              </a:extLst>
            </p:cNvPr>
            <p:cNvSpPr/>
            <p:nvPr/>
          </p:nvSpPr>
          <p:spPr>
            <a:xfrm>
              <a:off x="-100192" y="2615173"/>
              <a:ext cx="10973897" cy="316728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3493F5F-5BEE-33A9-D139-96DEA8C94150}"/>
                </a:ext>
              </a:extLst>
            </p:cNvPr>
            <p:cNvSpPr/>
            <p:nvPr/>
          </p:nvSpPr>
          <p:spPr>
            <a:xfrm>
              <a:off x="-113891" y="2575604"/>
              <a:ext cx="10904237" cy="324642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  <p:sp>
        <p:nvSpPr>
          <p:cNvPr id="41" name="箭头: 五边形 40">
            <a:extLst>
              <a:ext uri="{FF2B5EF4-FFF2-40B4-BE49-F238E27FC236}">
                <a16:creationId xmlns:a16="http://schemas.microsoft.com/office/drawing/2014/main" id="{F50AB698-EB41-3FA1-5485-3CB290A9D1E7}"/>
              </a:ext>
            </a:extLst>
          </p:cNvPr>
          <p:cNvSpPr/>
          <p:nvPr/>
        </p:nvSpPr>
        <p:spPr>
          <a:xfrm>
            <a:off x="-50392" y="1776576"/>
            <a:ext cx="10282963" cy="2786743"/>
          </a:xfrm>
          <a:prstGeom prst="homePlate">
            <a:avLst>
              <a:gd name="adj" fmla="val 41667"/>
            </a:avLst>
          </a:prstGeom>
          <a:gradFill>
            <a:gsLst>
              <a:gs pos="0">
                <a:schemeClr val="bg1">
                  <a:alpha val="97000"/>
                </a:schemeClr>
              </a:gs>
              <a:gs pos="100000">
                <a:schemeClr val="accent1">
                  <a:lumMod val="5000"/>
                  <a:lumOff val="95000"/>
                </a:schemeClr>
              </a:gs>
            </a:gsLst>
            <a:lin ang="5400000" scaled="1"/>
          </a:gradFill>
          <a:ln w="3175">
            <a:noFill/>
          </a:ln>
          <a:effectLst>
            <a:outerShdw blurRad="254000" sx="102000" sy="102000" algn="ctr" rotWithShape="0">
              <a:schemeClr val="accent3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41889FE-08FA-F871-BFFF-B154973D1662}"/>
              </a:ext>
            </a:extLst>
          </p:cNvPr>
          <p:cNvGrpSpPr/>
          <p:nvPr/>
        </p:nvGrpSpPr>
        <p:grpSpPr>
          <a:xfrm>
            <a:off x="386156" y="2209107"/>
            <a:ext cx="2017103" cy="1921680"/>
            <a:chOff x="386156" y="2034646"/>
            <a:chExt cx="2017103" cy="192168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EA5E85F-4B6F-2722-B6FD-5584931F53F1}"/>
                </a:ext>
              </a:extLst>
            </p:cNvPr>
            <p:cNvSpPr txBox="1"/>
            <p:nvPr/>
          </p:nvSpPr>
          <p:spPr>
            <a:xfrm>
              <a:off x="386156" y="2034646"/>
              <a:ext cx="201710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04</a:t>
              </a:r>
              <a:endParaRPr lang="zh-CN" altLang="en-US" sz="11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7A5E635-966B-B61B-EB04-DAD4CD17E80D}"/>
                </a:ext>
              </a:extLst>
            </p:cNvPr>
            <p:cNvSpPr txBox="1"/>
            <p:nvPr/>
          </p:nvSpPr>
          <p:spPr>
            <a:xfrm>
              <a:off x="483136" y="3556216"/>
              <a:ext cx="1823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PART FOUR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sp>
        <p:nvSpPr>
          <p:cNvPr id="44" name="箭头: 五边形 43">
            <a:extLst>
              <a:ext uri="{FF2B5EF4-FFF2-40B4-BE49-F238E27FC236}">
                <a16:creationId xmlns:a16="http://schemas.microsoft.com/office/drawing/2014/main" id="{379ECF57-AC0C-5C18-86A1-0719674185D9}"/>
              </a:ext>
            </a:extLst>
          </p:cNvPr>
          <p:cNvSpPr/>
          <p:nvPr/>
        </p:nvSpPr>
        <p:spPr>
          <a:xfrm>
            <a:off x="-232227" y="1913021"/>
            <a:ext cx="10233912" cy="2502568"/>
          </a:xfrm>
          <a:prstGeom prst="homePlate">
            <a:avLst>
              <a:gd name="adj" fmla="val 41667"/>
            </a:avLst>
          </a:prstGeom>
          <a:noFill/>
          <a:ln w="3175">
            <a:solidFill>
              <a:schemeClr val="accent1">
                <a:shade val="50000"/>
              </a:schemeClr>
            </a:solidFill>
          </a:ln>
          <a:effectLst>
            <a:outerShdw blurRad="254000" sx="102000" sy="102000" algn="c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6842C1B-4265-1615-AD7B-F55BA127071B}"/>
              </a:ext>
            </a:extLst>
          </p:cNvPr>
          <p:cNvCxnSpPr/>
          <p:nvPr/>
        </p:nvCxnSpPr>
        <p:spPr>
          <a:xfrm>
            <a:off x="2403259" y="2145054"/>
            <a:ext cx="0" cy="2038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69BDD4C-6390-447E-7814-413C926A8D76}"/>
              </a:ext>
            </a:extLst>
          </p:cNvPr>
          <p:cNvGrpSpPr/>
          <p:nvPr/>
        </p:nvGrpSpPr>
        <p:grpSpPr>
          <a:xfrm>
            <a:off x="2653665" y="2619153"/>
            <a:ext cx="4044095" cy="1101588"/>
            <a:chOff x="2653665" y="2618848"/>
            <a:chExt cx="4044095" cy="110158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11806B4-3F0D-97EB-3954-C4BDCD05302A}"/>
                </a:ext>
              </a:extLst>
            </p:cNvPr>
            <p:cNvSpPr txBox="1"/>
            <p:nvPr/>
          </p:nvSpPr>
          <p:spPr>
            <a:xfrm>
              <a:off x="2653665" y="2618848"/>
              <a:ext cx="4044095" cy="778834"/>
            </a:xfrm>
            <a:prstGeom prst="rect">
              <a:avLst/>
            </a:prstGeom>
            <a:noFill/>
            <a:effectLst/>
          </p:spPr>
          <p:txBody>
            <a:bodyPr wrap="square" lIns="146480" tIns="73240" rIns="146480" bIns="73240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952" b="1" i="0" u="none" strike="noStrike" kern="1200" cap="none" spc="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请输入您的标题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0D56BCD-E1FA-CF61-362A-A326BCE6F54C}"/>
                </a:ext>
              </a:extLst>
            </p:cNvPr>
            <p:cNvSpPr txBox="1"/>
            <p:nvPr/>
          </p:nvSpPr>
          <p:spPr>
            <a:xfrm>
              <a:off x="2670999" y="3222659"/>
              <a:ext cx="4009425" cy="497777"/>
            </a:xfrm>
            <a:prstGeom prst="rect">
              <a:avLst/>
            </a:prstGeom>
            <a:noFill/>
            <a:effectLst/>
          </p:spPr>
          <p:txBody>
            <a:bodyPr wrap="square" lIns="146480" tIns="73240" rIns="146480" bIns="73240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23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Please enter your title</a:t>
              </a:r>
              <a:endParaRPr kumimoji="0" lang="zh-CN" altLang="en-US" sz="2223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pic>
        <p:nvPicPr>
          <p:cNvPr id="50" name="图片 49" descr="图片包含 交通, 轨道, 未来, 火车&#10;&#10;描述已自动生成">
            <a:extLst>
              <a:ext uri="{FF2B5EF4-FFF2-40B4-BE49-F238E27FC236}">
                <a16:creationId xmlns:a16="http://schemas.microsoft.com/office/drawing/2014/main" id="{F435308B-7030-CF60-20A6-05D64431B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343" t="21727" r="7651" b="21577"/>
          <a:stretch/>
        </p:blipFill>
        <p:spPr>
          <a:xfrm>
            <a:off x="5793912" y="1722615"/>
            <a:ext cx="5473948" cy="4697080"/>
          </a:xfrm>
          <a:prstGeom prst="rect">
            <a:avLst/>
          </a:prstGeom>
        </p:spPr>
      </p:pic>
      <p:pic>
        <p:nvPicPr>
          <p:cNvPr id="52" name="图片 51" descr="徽标&#10;&#10;低可信度描述已自动生成">
            <a:extLst>
              <a:ext uri="{FF2B5EF4-FFF2-40B4-BE49-F238E27FC236}">
                <a16:creationId xmlns:a16="http://schemas.microsoft.com/office/drawing/2014/main" id="{E5AD274D-3549-A93A-27CB-3DA59D5D2D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212" y="276225"/>
            <a:ext cx="2263978" cy="5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3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有钟表的建筑&#10;&#10;中度可信度描述已自动生成">
            <a:extLst>
              <a:ext uri="{FF2B5EF4-FFF2-40B4-BE49-F238E27FC236}">
                <a16:creationId xmlns:a16="http://schemas.microsoft.com/office/drawing/2014/main" id="{893BC84B-84F9-20C1-19A1-88022061F8A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8" y="11838"/>
            <a:ext cx="12192001" cy="6858001"/>
          </a:xfrm>
          <a:prstGeom prst="rect">
            <a:avLst/>
          </a:prstGeom>
        </p:spPr>
      </p:pic>
      <p:pic>
        <p:nvPicPr>
          <p:cNvPr id="29" name="图片 28" descr="徽标&#10;&#10;描述已自动生成">
            <a:extLst>
              <a:ext uri="{FF2B5EF4-FFF2-40B4-BE49-F238E27FC236}">
                <a16:creationId xmlns:a16="http://schemas.microsoft.com/office/drawing/2014/main" id="{7E33A0BB-952D-54AD-DD45-11FE09E697E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alphaModFix amt="26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967" y="-1"/>
            <a:ext cx="4947642" cy="4959282"/>
          </a:xfrm>
          <a:prstGeom prst="rect">
            <a:avLst/>
          </a:prstGeom>
        </p:spPr>
      </p:pic>
      <p:pic>
        <p:nvPicPr>
          <p:cNvPr id="13" name="图片 12" descr="有钟表的建筑&#10;&#10;描述已自动生成">
            <a:extLst>
              <a:ext uri="{FF2B5EF4-FFF2-40B4-BE49-F238E27FC236}">
                <a16:creationId xmlns:a16="http://schemas.microsoft.com/office/drawing/2014/main" id="{CE88C927-3E91-5151-C314-D40067E74E1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69" t="41860"/>
          <a:stretch/>
        </p:blipFill>
        <p:spPr>
          <a:xfrm>
            <a:off x="103831" y="286074"/>
            <a:ext cx="6839802" cy="658376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5262710-242C-6322-F6FE-039FADD133C5}"/>
              </a:ext>
            </a:extLst>
          </p:cNvPr>
          <p:cNvGrpSpPr/>
          <p:nvPr/>
        </p:nvGrpSpPr>
        <p:grpSpPr>
          <a:xfrm rot="5686881">
            <a:off x="-499022" y="-1660023"/>
            <a:ext cx="14795454" cy="3974424"/>
            <a:chOff x="-1845304" y="6095446"/>
            <a:chExt cx="14795454" cy="181016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FB5F754-59E5-4F56-922C-5076F2929050}"/>
                </a:ext>
              </a:extLst>
            </p:cNvPr>
            <p:cNvSpPr/>
            <p:nvPr/>
          </p:nvSpPr>
          <p:spPr>
            <a:xfrm rot="21161994">
              <a:off x="-1845304" y="6095446"/>
              <a:ext cx="14417040" cy="1612614"/>
            </a:xfrm>
            <a:custGeom>
              <a:avLst/>
              <a:gdLst>
                <a:gd name="connsiteX0" fmla="*/ 14417040 w 14417040"/>
                <a:gd name="connsiteY0" fmla="*/ 634959 h 2112803"/>
                <a:gd name="connsiteX1" fmla="*/ 14417040 w 14417040"/>
                <a:gd name="connsiteY1" fmla="*/ 1928779 h 2112803"/>
                <a:gd name="connsiteX2" fmla="*/ 14213448 w 14417040"/>
                <a:gd name="connsiteY2" fmla="*/ 1970386 h 2112803"/>
                <a:gd name="connsiteX3" fmla="*/ 49356 w 14417040"/>
                <a:gd name="connsiteY3" fmla="*/ 632975 h 2112803"/>
                <a:gd name="connsiteX4" fmla="*/ 0 w 14417040"/>
                <a:gd name="connsiteY4" fmla="*/ 648510 h 2112803"/>
                <a:gd name="connsiteX5" fmla="*/ 0 w 14417040"/>
                <a:gd name="connsiteY5" fmla="*/ 634959 h 2112803"/>
                <a:gd name="connsiteX6" fmla="*/ 14417040 w 14417040"/>
                <a:gd name="connsiteY6" fmla="*/ 634959 h 211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7040" h="2112803">
                  <a:moveTo>
                    <a:pt x="14417040" y="634959"/>
                  </a:moveTo>
                  <a:lnTo>
                    <a:pt x="14417040" y="1928779"/>
                  </a:lnTo>
                  <a:lnTo>
                    <a:pt x="14213448" y="1970386"/>
                  </a:lnTo>
                  <a:cubicBezTo>
                    <a:pt x="9444072" y="2862162"/>
                    <a:pt x="4837520" y="-782201"/>
                    <a:pt x="49356" y="632975"/>
                  </a:cubicBezTo>
                  <a:lnTo>
                    <a:pt x="0" y="648510"/>
                  </a:lnTo>
                  <a:lnTo>
                    <a:pt x="0" y="634959"/>
                  </a:lnTo>
                  <a:cubicBezTo>
                    <a:pt x="4805680" y="-1564601"/>
                    <a:pt x="9611360" y="2834520"/>
                    <a:pt x="14417040" y="6349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730A300-44AC-2338-47D3-974279AB6DC4}"/>
                </a:ext>
              </a:extLst>
            </p:cNvPr>
            <p:cNvSpPr/>
            <p:nvPr/>
          </p:nvSpPr>
          <p:spPr>
            <a:xfrm rot="21161994">
              <a:off x="-1466890" y="6118065"/>
              <a:ext cx="14417040" cy="1787544"/>
            </a:xfrm>
            <a:custGeom>
              <a:avLst/>
              <a:gdLst>
                <a:gd name="connsiteX0" fmla="*/ 14417040 w 14417040"/>
                <a:gd name="connsiteY0" fmla="*/ 634959 h 2112803"/>
                <a:gd name="connsiteX1" fmla="*/ 14417040 w 14417040"/>
                <a:gd name="connsiteY1" fmla="*/ 1928779 h 2112803"/>
                <a:gd name="connsiteX2" fmla="*/ 14213448 w 14417040"/>
                <a:gd name="connsiteY2" fmla="*/ 1970386 h 2112803"/>
                <a:gd name="connsiteX3" fmla="*/ 49356 w 14417040"/>
                <a:gd name="connsiteY3" fmla="*/ 632975 h 2112803"/>
                <a:gd name="connsiteX4" fmla="*/ 0 w 14417040"/>
                <a:gd name="connsiteY4" fmla="*/ 648510 h 2112803"/>
                <a:gd name="connsiteX5" fmla="*/ 0 w 14417040"/>
                <a:gd name="connsiteY5" fmla="*/ 634959 h 2112803"/>
                <a:gd name="connsiteX6" fmla="*/ 14417040 w 14417040"/>
                <a:gd name="connsiteY6" fmla="*/ 634959 h 211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7040" h="2112803">
                  <a:moveTo>
                    <a:pt x="14417040" y="634959"/>
                  </a:moveTo>
                  <a:lnTo>
                    <a:pt x="14417040" y="1928779"/>
                  </a:lnTo>
                  <a:lnTo>
                    <a:pt x="14213448" y="1970386"/>
                  </a:lnTo>
                  <a:cubicBezTo>
                    <a:pt x="9444072" y="2862162"/>
                    <a:pt x="4837520" y="-782201"/>
                    <a:pt x="49356" y="632975"/>
                  </a:cubicBezTo>
                  <a:lnTo>
                    <a:pt x="0" y="648510"/>
                  </a:lnTo>
                  <a:lnTo>
                    <a:pt x="0" y="634959"/>
                  </a:lnTo>
                  <a:cubicBezTo>
                    <a:pt x="4805680" y="-1564601"/>
                    <a:pt x="9611360" y="2834520"/>
                    <a:pt x="14417040" y="634959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48000">
                  <a:schemeClr val="accent3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>
              <a:outerShdw blurRad="254000" algn="ct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  <p:pic>
        <p:nvPicPr>
          <p:cNvPr id="39" name="图片 38" descr="模糊的图画&#10;&#10;中度可信度描述已自动生成">
            <a:extLst>
              <a:ext uri="{FF2B5EF4-FFF2-40B4-BE49-F238E27FC236}">
                <a16:creationId xmlns:a16="http://schemas.microsoft.com/office/drawing/2014/main" id="{5EF419B2-EA6A-EF12-14C8-47286C120CF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0991" y="4767990"/>
            <a:ext cx="3424522" cy="2144182"/>
          </a:xfrm>
          <a:prstGeom prst="rect">
            <a:avLst/>
          </a:prstGeom>
        </p:spPr>
      </p:pic>
      <p:pic>
        <p:nvPicPr>
          <p:cNvPr id="47" name="图片 46" descr="天空中有许多云&#10;&#10;描述已自动生成">
            <a:extLst>
              <a:ext uri="{FF2B5EF4-FFF2-40B4-BE49-F238E27FC236}">
                <a16:creationId xmlns:a16="http://schemas.microsoft.com/office/drawing/2014/main" id="{C1682C26-005A-1D11-8A20-96FFE58F495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58149" y="5089063"/>
            <a:ext cx="7654666" cy="2818742"/>
          </a:xfrm>
          <a:prstGeom prst="rect">
            <a:avLst/>
          </a:prstGeom>
        </p:spPr>
      </p:pic>
      <p:pic>
        <p:nvPicPr>
          <p:cNvPr id="51" name="图片 50" descr="徽标&#10;&#10;低可信度描述已自动生成">
            <a:extLst>
              <a:ext uri="{FF2B5EF4-FFF2-40B4-BE49-F238E27FC236}">
                <a16:creationId xmlns:a16="http://schemas.microsoft.com/office/drawing/2014/main" id="{563A0BB9-243B-A05A-CA8C-A8CC3F02AC5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212" y="276225"/>
            <a:ext cx="2263978" cy="515842"/>
          </a:xfrm>
          <a:prstGeom prst="rect">
            <a:avLst/>
          </a:prstGeom>
        </p:spPr>
      </p:pic>
      <p:sp>
        <p:nvSpPr>
          <p:cNvPr id="144" name="PA-文本框 13">
            <a:extLst>
              <a:ext uri="{FF2B5EF4-FFF2-40B4-BE49-F238E27FC236}">
                <a16:creationId xmlns:a16="http://schemas.microsoft.com/office/drawing/2014/main" id="{D9CE1E47-BDD0-6411-CDA0-01CBCCAEC5C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380523" y="1128213"/>
            <a:ext cx="129517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defRPr sz="6000" b="1" spc="600">
                <a:gradFill flip="none" rotWithShape="1">
                  <a:gsLst>
                    <a:gs pos="100000">
                      <a:schemeClr val="accent1"/>
                    </a:gs>
                    <a:gs pos="0">
                      <a:srgbClr val="C0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139700" dist="215900" dir="8100000" sx="93000" sy="93000" algn="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effectLst>
                  <a:outerShdw blurRad="36576" dist="18288" dir="2699970" algn="tl" rotWithShape="0">
                    <a:schemeClr val="bg1">
                      <a:alpha val="70000"/>
                    </a:schemeClr>
                  </a:outerShdw>
                </a:effectLst>
              </a:rPr>
              <a:t>目录</a:t>
            </a:r>
            <a:endParaRPr lang="en-US" altLang="zh-CN" sz="4000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effectLst>
                <a:outerShdw blurRad="36576" dist="18288" dir="2699970" algn="tl" rotWithShape="0">
                  <a:schemeClr val="bg1">
                    <a:alpha val="70000"/>
                  </a:schemeClr>
                </a:outerShdw>
              </a:effectLst>
            </a:endParaRPr>
          </a:p>
        </p:txBody>
      </p:sp>
      <p:pic>
        <p:nvPicPr>
          <p:cNvPr id="147" name="图片 146" descr="天空中有月亮&#10;&#10;中度可信度描述已自动生成">
            <a:extLst>
              <a:ext uri="{FF2B5EF4-FFF2-40B4-BE49-F238E27FC236}">
                <a16:creationId xmlns:a16="http://schemas.microsoft.com/office/drawing/2014/main" id="{696DC3C2-DE6D-B483-6741-168CF6094FE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099" y="4081343"/>
            <a:ext cx="7016428" cy="4120144"/>
          </a:xfrm>
          <a:prstGeom prst="rect">
            <a:avLst/>
          </a:prstGeom>
        </p:spPr>
      </p:pic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AE5B580-44DC-4758-2CC7-A06749E04894}"/>
              </a:ext>
            </a:extLst>
          </p:cNvPr>
          <p:cNvGrpSpPr/>
          <p:nvPr/>
        </p:nvGrpSpPr>
        <p:grpSpPr>
          <a:xfrm>
            <a:off x="7662405" y="2798737"/>
            <a:ext cx="4114806" cy="615553"/>
            <a:chOff x="7662405" y="1457028"/>
            <a:chExt cx="4114806" cy="615553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F30CD10-EA5C-F73A-D37D-9FE003D4C337}"/>
                </a:ext>
              </a:extLst>
            </p:cNvPr>
            <p:cNvSpPr/>
            <p:nvPr/>
          </p:nvSpPr>
          <p:spPr>
            <a:xfrm>
              <a:off x="7753573" y="1960945"/>
              <a:ext cx="857406" cy="45719"/>
            </a:xfrm>
            <a:prstGeom prst="rect">
              <a:avLst/>
            </a:prstGeom>
            <a:solidFill>
              <a:schemeClr val="accent3">
                <a:alpha val="99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srgbClr val="E50F21">
                  <a:alpha val="40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/>
                <a:ea typeface="阿里巴巴普惠体 B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9CF33F9-3405-8E40-B111-8EBA1C82A64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7662405" y="1457028"/>
              <a:ext cx="1008888" cy="61555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altLang="zh-CN" sz="4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effectLst>
                    <a:outerShdw blurRad="36576" dist="18288" dir="2699970" algn="tl" rotWithShape="0">
                      <a:schemeClr val="bg1">
                        <a:alpha val="70000"/>
                      </a:schemeClr>
                    </a:outerShdw>
                  </a:effectLst>
                  <a:latin typeface="+mj-ea"/>
                  <a:ea typeface="+mj-ea"/>
                </a:rPr>
                <a:t>02</a:t>
              </a:r>
              <a:endParaRPr lang="zh-CN" alt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effectLst>
                  <a:outerShdw blurRad="36576" dist="18288" dir="2699970" algn="tl" rotWithShape="0">
                    <a:schemeClr val="bg1">
                      <a:alpha val="7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CF0507F6-874A-CA29-2822-7D99DF7C647F}"/>
                </a:ext>
              </a:extLst>
            </p:cNvPr>
            <p:cNvGrpSpPr/>
            <p:nvPr/>
          </p:nvGrpSpPr>
          <p:grpSpPr>
            <a:xfrm>
              <a:off x="8519994" y="1565245"/>
              <a:ext cx="3257217" cy="441420"/>
              <a:chOff x="592811" y="1763930"/>
              <a:chExt cx="5677877" cy="478156"/>
            </a:xfrm>
          </p:grpSpPr>
          <p:sp>
            <p:nvSpPr>
              <p:cNvPr id="108" name="平行四边形 4">
                <a:extLst>
                  <a:ext uri="{FF2B5EF4-FFF2-40B4-BE49-F238E27FC236}">
                    <a16:creationId xmlns:a16="http://schemas.microsoft.com/office/drawing/2014/main" id="{26994E54-BDCD-D17D-BAF5-33E8C7E8DE64}"/>
                  </a:ext>
                </a:extLst>
              </p:cNvPr>
              <p:cNvSpPr/>
              <p:nvPr/>
            </p:nvSpPr>
            <p:spPr>
              <a:xfrm>
                <a:off x="592811" y="176393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2"/>
                    </a:gs>
                    <a:gs pos="55000">
                      <a:schemeClr val="bg2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165100" dist="38100" dir="2700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203200" algn="ctr" rotWithShape="0">
                      <a:srgbClr val="E51022">
                        <a:lumMod val="50000"/>
                        <a:alpha val="36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109" name="平行四边形 4">
                <a:extLst>
                  <a:ext uri="{FF2B5EF4-FFF2-40B4-BE49-F238E27FC236}">
                    <a16:creationId xmlns:a16="http://schemas.microsoft.com/office/drawing/2014/main" id="{10B27667-AE39-255B-DE13-DCB25C14829B}"/>
                  </a:ext>
                </a:extLst>
              </p:cNvPr>
              <p:cNvSpPr/>
              <p:nvPr/>
            </p:nvSpPr>
            <p:spPr>
              <a:xfrm>
                <a:off x="653199" y="180975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38100" dir="2700000" algn="tl" rotWithShape="0">
                  <a:srgbClr val="E50F21">
                    <a:alpha val="40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/>
                  <a:ea typeface="阿里巴巴普惠体 B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158A5214-5F57-E5AF-0E6F-838694441AD2}"/>
                  </a:ext>
                </a:extLst>
              </p:cNvPr>
              <p:cNvSpPr txBox="1"/>
              <p:nvPr/>
            </p:nvSpPr>
            <p:spPr>
              <a:xfrm>
                <a:off x="1493039" y="1831009"/>
                <a:ext cx="3881281" cy="3667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Times New Roman" panose="02020603050405020304" pitchFamily="18" charset="0"/>
                  </a:rPr>
                  <a:t>请在此处添加标题</a:t>
                </a:r>
              </a:p>
            </p:txBody>
          </p:sp>
        </p:grp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2986821B-9FC1-EFF7-468E-DEEEB4E92A08}"/>
              </a:ext>
            </a:extLst>
          </p:cNvPr>
          <p:cNvGrpSpPr/>
          <p:nvPr/>
        </p:nvGrpSpPr>
        <p:grpSpPr>
          <a:xfrm>
            <a:off x="7662405" y="3707779"/>
            <a:ext cx="4114806" cy="615553"/>
            <a:chOff x="7662405" y="1457028"/>
            <a:chExt cx="4114806" cy="615553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46034DB2-26AA-3DC0-F139-5AD3D1F0D079}"/>
                </a:ext>
              </a:extLst>
            </p:cNvPr>
            <p:cNvSpPr/>
            <p:nvPr/>
          </p:nvSpPr>
          <p:spPr>
            <a:xfrm>
              <a:off x="7753573" y="1960945"/>
              <a:ext cx="857406" cy="45719"/>
            </a:xfrm>
            <a:prstGeom prst="rect">
              <a:avLst/>
            </a:prstGeom>
            <a:solidFill>
              <a:schemeClr val="accent3">
                <a:alpha val="99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srgbClr val="E50F21">
                  <a:alpha val="40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/>
                <a:ea typeface="阿里巴巴普惠体 B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8AEBF2B-BD5C-E35E-8529-64813DAA2AD1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662405" y="1457028"/>
              <a:ext cx="1008888" cy="61555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altLang="zh-CN" sz="4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effectLst>
                    <a:outerShdw blurRad="36576" dist="18288" dir="2699970" algn="tl" rotWithShape="0">
                      <a:schemeClr val="bg1">
                        <a:alpha val="70000"/>
                      </a:schemeClr>
                    </a:outerShdw>
                  </a:effectLst>
                  <a:latin typeface="+mj-ea"/>
                  <a:ea typeface="+mj-ea"/>
                </a:rPr>
                <a:t>03</a:t>
              </a:r>
              <a:endParaRPr lang="zh-CN" alt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effectLst>
                  <a:outerShdw blurRad="36576" dist="18288" dir="2699970" algn="tl" rotWithShape="0">
                    <a:schemeClr val="bg1">
                      <a:alpha val="7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4F248C33-057D-4CD3-6843-D8786259A578}"/>
                </a:ext>
              </a:extLst>
            </p:cNvPr>
            <p:cNvGrpSpPr/>
            <p:nvPr/>
          </p:nvGrpSpPr>
          <p:grpSpPr>
            <a:xfrm>
              <a:off x="8519994" y="1565245"/>
              <a:ext cx="3257217" cy="441420"/>
              <a:chOff x="592811" y="1763930"/>
              <a:chExt cx="5677877" cy="478156"/>
            </a:xfrm>
          </p:grpSpPr>
          <p:sp>
            <p:nvSpPr>
              <p:cNvPr id="123" name="平行四边形 4">
                <a:extLst>
                  <a:ext uri="{FF2B5EF4-FFF2-40B4-BE49-F238E27FC236}">
                    <a16:creationId xmlns:a16="http://schemas.microsoft.com/office/drawing/2014/main" id="{9D927A0D-A6F6-75E3-7630-B1DC2860F052}"/>
                  </a:ext>
                </a:extLst>
              </p:cNvPr>
              <p:cNvSpPr/>
              <p:nvPr/>
            </p:nvSpPr>
            <p:spPr>
              <a:xfrm>
                <a:off x="592811" y="176393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2"/>
                    </a:gs>
                    <a:gs pos="55000">
                      <a:schemeClr val="bg2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165100" dist="38100" dir="2700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203200" algn="ctr" rotWithShape="0">
                      <a:srgbClr val="E51022">
                        <a:lumMod val="50000"/>
                        <a:alpha val="36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124" name="平行四边形 4">
                <a:extLst>
                  <a:ext uri="{FF2B5EF4-FFF2-40B4-BE49-F238E27FC236}">
                    <a16:creationId xmlns:a16="http://schemas.microsoft.com/office/drawing/2014/main" id="{2D71E462-558D-CD32-FE10-CA9979EED3AC}"/>
                  </a:ext>
                </a:extLst>
              </p:cNvPr>
              <p:cNvSpPr/>
              <p:nvPr/>
            </p:nvSpPr>
            <p:spPr>
              <a:xfrm>
                <a:off x="653199" y="180975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38100" dir="2700000" algn="tl" rotWithShape="0">
                  <a:srgbClr val="E50F21">
                    <a:alpha val="40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/>
                  <a:ea typeface="阿里巴巴普惠体 B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BFA50B21-8800-8DC0-8CD6-020FDDD99D4E}"/>
                  </a:ext>
                </a:extLst>
              </p:cNvPr>
              <p:cNvSpPr txBox="1"/>
              <p:nvPr/>
            </p:nvSpPr>
            <p:spPr>
              <a:xfrm>
                <a:off x="1493039" y="1831009"/>
                <a:ext cx="3881281" cy="3667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Times New Roman" panose="02020603050405020304" pitchFamily="18" charset="0"/>
                  </a:rPr>
                  <a:t>请在此处添加标题</a:t>
                </a:r>
              </a:p>
            </p:txBody>
          </p:sp>
        </p:grp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91B27F2F-DF01-5F82-A111-5E33702A7E09}"/>
              </a:ext>
            </a:extLst>
          </p:cNvPr>
          <p:cNvGrpSpPr/>
          <p:nvPr/>
        </p:nvGrpSpPr>
        <p:grpSpPr>
          <a:xfrm>
            <a:off x="7662405" y="4616821"/>
            <a:ext cx="4114806" cy="615553"/>
            <a:chOff x="7662405" y="1457028"/>
            <a:chExt cx="4114806" cy="615553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D824E410-2D33-B2FE-EE11-3FA74E567D27}"/>
                </a:ext>
              </a:extLst>
            </p:cNvPr>
            <p:cNvSpPr/>
            <p:nvPr/>
          </p:nvSpPr>
          <p:spPr>
            <a:xfrm>
              <a:off x="7753573" y="1960945"/>
              <a:ext cx="857406" cy="45719"/>
            </a:xfrm>
            <a:prstGeom prst="rect">
              <a:avLst/>
            </a:prstGeom>
            <a:solidFill>
              <a:schemeClr val="accent3">
                <a:alpha val="99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srgbClr val="E50F21">
                  <a:alpha val="40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/>
                <a:ea typeface="阿里巴巴普惠体 B"/>
                <a:cs typeface="Times New Roman" panose="02020603050405020304" pitchFamily="18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5D5CDDB7-71B3-B0E0-992F-4619A0210EA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662405" y="1457028"/>
              <a:ext cx="1008888" cy="61555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altLang="zh-CN" sz="4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effectLst>
                    <a:outerShdw blurRad="36576" dist="18288" dir="2699970" algn="tl" rotWithShape="0">
                      <a:schemeClr val="bg1">
                        <a:alpha val="70000"/>
                      </a:schemeClr>
                    </a:outerShdw>
                  </a:effectLst>
                  <a:latin typeface="+mj-ea"/>
                  <a:ea typeface="+mj-ea"/>
                </a:rPr>
                <a:t>04</a:t>
              </a:r>
              <a:endParaRPr lang="zh-CN" alt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effectLst>
                  <a:outerShdw blurRad="36576" dist="18288" dir="2699970" algn="tl" rotWithShape="0">
                    <a:schemeClr val="bg1">
                      <a:alpha val="7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70059094-E792-3998-823F-BA64D9AEA32D}"/>
                </a:ext>
              </a:extLst>
            </p:cNvPr>
            <p:cNvGrpSpPr/>
            <p:nvPr/>
          </p:nvGrpSpPr>
          <p:grpSpPr>
            <a:xfrm>
              <a:off x="8519994" y="1565245"/>
              <a:ext cx="3257217" cy="441420"/>
              <a:chOff x="592811" y="1763930"/>
              <a:chExt cx="5677877" cy="478156"/>
            </a:xfrm>
          </p:grpSpPr>
          <p:sp>
            <p:nvSpPr>
              <p:cNvPr id="130" name="平行四边形 4">
                <a:extLst>
                  <a:ext uri="{FF2B5EF4-FFF2-40B4-BE49-F238E27FC236}">
                    <a16:creationId xmlns:a16="http://schemas.microsoft.com/office/drawing/2014/main" id="{66B5DC8B-B861-7162-DA60-097F10923005}"/>
                  </a:ext>
                </a:extLst>
              </p:cNvPr>
              <p:cNvSpPr/>
              <p:nvPr/>
            </p:nvSpPr>
            <p:spPr>
              <a:xfrm>
                <a:off x="592811" y="176393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2"/>
                    </a:gs>
                    <a:gs pos="55000">
                      <a:schemeClr val="bg2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165100" dist="38100" dir="2700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203200" algn="ctr" rotWithShape="0">
                      <a:srgbClr val="E51022">
                        <a:lumMod val="50000"/>
                        <a:alpha val="36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131" name="平行四边形 4">
                <a:extLst>
                  <a:ext uri="{FF2B5EF4-FFF2-40B4-BE49-F238E27FC236}">
                    <a16:creationId xmlns:a16="http://schemas.microsoft.com/office/drawing/2014/main" id="{CD6463A8-2AD7-359E-AEE7-160278E63244}"/>
                  </a:ext>
                </a:extLst>
              </p:cNvPr>
              <p:cNvSpPr/>
              <p:nvPr/>
            </p:nvSpPr>
            <p:spPr>
              <a:xfrm>
                <a:off x="653199" y="180975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38100" dir="2700000" algn="tl" rotWithShape="0">
                  <a:srgbClr val="E50F21">
                    <a:alpha val="40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/>
                  <a:ea typeface="阿里巴巴普惠体 B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AF4C570-7D5E-6FD1-7659-9DA7C2E2BE6F}"/>
                  </a:ext>
                </a:extLst>
              </p:cNvPr>
              <p:cNvSpPr txBox="1"/>
              <p:nvPr/>
            </p:nvSpPr>
            <p:spPr>
              <a:xfrm>
                <a:off x="1493039" y="1831009"/>
                <a:ext cx="3881281" cy="3667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Times New Roman" panose="02020603050405020304" pitchFamily="18" charset="0"/>
                  </a:rPr>
                  <a:t>请在此处添加标题</a:t>
                </a:r>
              </a:p>
            </p:txBody>
          </p:sp>
        </p:grp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8C28F7C1-844C-7184-2DBA-85D0B7F0166C}"/>
              </a:ext>
            </a:extLst>
          </p:cNvPr>
          <p:cNvGrpSpPr/>
          <p:nvPr/>
        </p:nvGrpSpPr>
        <p:grpSpPr>
          <a:xfrm>
            <a:off x="7662405" y="5525862"/>
            <a:ext cx="4114806" cy="615553"/>
            <a:chOff x="7662405" y="1457028"/>
            <a:chExt cx="4114806" cy="61555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4597EFB1-8B0A-04D1-A890-E603EEE358F8}"/>
                </a:ext>
              </a:extLst>
            </p:cNvPr>
            <p:cNvSpPr/>
            <p:nvPr/>
          </p:nvSpPr>
          <p:spPr>
            <a:xfrm>
              <a:off x="7753573" y="1960945"/>
              <a:ext cx="857406" cy="45719"/>
            </a:xfrm>
            <a:prstGeom prst="rect">
              <a:avLst/>
            </a:prstGeom>
            <a:solidFill>
              <a:schemeClr val="accent3">
                <a:alpha val="99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srgbClr val="E50F21">
                  <a:alpha val="40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/>
                <a:ea typeface="阿里巴巴普惠体 B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3FF3D87-200F-89EB-84A4-DD5E5297CF0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662405" y="1457028"/>
              <a:ext cx="1008888" cy="61555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altLang="zh-CN" sz="4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effectLst>
                    <a:outerShdw blurRad="36576" dist="18288" dir="2699970" algn="tl" rotWithShape="0">
                      <a:schemeClr val="bg1">
                        <a:alpha val="70000"/>
                      </a:schemeClr>
                    </a:outerShdw>
                  </a:effectLst>
                  <a:latin typeface="+mj-ea"/>
                  <a:ea typeface="+mj-ea"/>
                </a:rPr>
                <a:t>05</a:t>
              </a:r>
              <a:endParaRPr lang="zh-CN" alt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effectLst>
                  <a:outerShdw blurRad="36576" dist="18288" dir="2699970" algn="tl" rotWithShape="0">
                    <a:schemeClr val="bg1">
                      <a:alpha val="7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1DEB9C8-B19A-51BC-9CB1-3757E40FA12A}"/>
                </a:ext>
              </a:extLst>
            </p:cNvPr>
            <p:cNvGrpSpPr/>
            <p:nvPr/>
          </p:nvGrpSpPr>
          <p:grpSpPr>
            <a:xfrm>
              <a:off x="8519994" y="1565245"/>
              <a:ext cx="3257217" cy="441420"/>
              <a:chOff x="592811" y="1763930"/>
              <a:chExt cx="5677877" cy="478156"/>
            </a:xfrm>
          </p:grpSpPr>
          <p:sp>
            <p:nvSpPr>
              <p:cNvPr id="137" name="平行四边形 4">
                <a:extLst>
                  <a:ext uri="{FF2B5EF4-FFF2-40B4-BE49-F238E27FC236}">
                    <a16:creationId xmlns:a16="http://schemas.microsoft.com/office/drawing/2014/main" id="{1A5D135D-CEF5-9DE8-06D7-12349A49AECD}"/>
                  </a:ext>
                </a:extLst>
              </p:cNvPr>
              <p:cNvSpPr/>
              <p:nvPr/>
            </p:nvSpPr>
            <p:spPr>
              <a:xfrm>
                <a:off x="592811" y="176393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2"/>
                    </a:gs>
                    <a:gs pos="55000">
                      <a:schemeClr val="bg2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165100" dist="38100" dir="2700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203200" algn="ctr" rotWithShape="0">
                      <a:srgbClr val="E51022">
                        <a:lumMod val="50000"/>
                        <a:alpha val="36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138" name="平行四边形 4">
                <a:extLst>
                  <a:ext uri="{FF2B5EF4-FFF2-40B4-BE49-F238E27FC236}">
                    <a16:creationId xmlns:a16="http://schemas.microsoft.com/office/drawing/2014/main" id="{0758D962-8469-CDE7-4999-EF5122B6EDC2}"/>
                  </a:ext>
                </a:extLst>
              </p:cNvPr>
              <p:cNvSpPr/>
              <p:nvPr/>
            </p:nvSpPr>
            <p:spPr>
              <a:xfrm>
                <a:off x="653199" y="180975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38100" dir="2700000" algn="tl" rotWithShape="0">
                  <a:srgbClr val="E50F21">
                    <a:alpha val="40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/>
                  <a:ea typeface="阿里巴巴普惠体 B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A5481835-5B28-B276-073E-9BE1DAF1C56D}"/>
                  </a:ext>
                </a:extLst>
              </p:cNvPr>
              <p:cNvSpPr txBox="1"/>
              <p:nvPr/>
            </p:nvSpPr>
            <p:spPr>
              <a:xfrm>
                <a:off x="1493039" y="1831009"/>
                <a:ext cx="3881281" cy="3667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Times New Roman" panose="02020603050405020304" pitchFamily="18" charset="0"/>
                  </a:rPr>
                  <a:t>请在此处添加标题</a:t>
                </a:r>
              </a:p>
            </p:txBody>
          </p:sp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9F99CD9-A913-BA0B-8741-23C7BF1E334C}"/>
              </a:ext>
            </a:extLst>
          </p:cNvPr>
          <p:cNvGrpSpPr/>
          <p:nvPr/>
        </p:nvGrpSpPr>
        <p:grpSpPr>
          <a:xfrm>
            <a:off x="7662405" y="1889695"/>
            <a:ext cx="4114806" cy="615553"/>
            <a:chOff x="7662405" y="1457028"/>
            <a:chExt cx="4114806" cy="615553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22499F9-C638-D9C6-488A-EA6FC1B178DA}"/>
                </a:ext>
              </a:extLst>
            </p:cNvPr>
            <p:cNvSpPr/>
            <p:nvPr/>
          </p:nvSpPr>
          <p:spPr>
            <a:xfrm>
              <a:off x="7753573" y="1960945"/>
              <a:ext cx="857406" cy="45719"/>
            </a:xfrm>
            <a:prstGeom prst="rect">
              <a:avLst/>
            </a:prstGeom>
            <a:solidFill>
              <a:schemeClr val="accent3">
                <a:alpha val="99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srgbClr val="E50F21">
                  <a:alpha val="40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/>
                <a:ea typeface="阿里巴巴普惠体 B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F068FA31-9F32-09FD-970D-637BD153508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662405" y="1457028"/>
              <a:ext cx="1008888" cy="61555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altLang="zh-CN" sz="4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effectLst>
                    <a:outerShdw blurRad="36576" dist="18288" dir="2699970" algn="tl" rotWithShape="0">
                      <a:schemeClr val="bg1">
                        <a:alpha val="70000"/>
                      </a:schemeClr>
                    </a:outerShdw>
                  </a:effectLst>
                  <a:latin typeface="+mj-ea"/>
                  <a:ea typeface="+mj-ea"/>
                </a:rPr>
                <a:t>01</a:t>
              </a:r>
              <a:endParaRPr lang="zh-CN" alt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effectLst>
                  <a:outerShdw blurRad="36576" dist="18288" dir="2699970" algn="tl" rotWithShape="0">
                    <a:schemeClr val="bg1">
                      <a:alpha val="7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AEDC909-2C3A-D9A7-8226-F2F2FD732AD1}"/>
                </a:ext>
              </a:extLst>
            </p:cNvPr>
            <p:cNvGrpSpPr/>
            <p:nvPr/>
          </p:nvGrpSpPr>
          <p:grpSpPr>
            <a:xfrm>
              <a:off x="8519994" y="1565245"/>
              <a:ext cx="3257217" cy="441420"/>
              <a:chOff x="592811" y="1763930"/>
              <a:chExt cx="5677877" cy="478156"/>
            </a:xfrm>
          </p:grpSpPr>
          <p:sp>
            <p:nvSpPr>
              <p:cNvPr id="57" name="平行四边形 4">
                <a:extLst>
                  <a:ext uri="{FF2B5EF4-FFF2-40B4-BE49-F238E27FC236}">
                    <a16:creationId xmlns:a16="http://schemas.microsoft.com/office/drawing/2014/main" id="{8EB7F8FB-D2B6-96DE-3F7C-2D747BFE3499}"/>
                  </a:ext>
                </a:extLst>
              </p:cNvPr>
              <p:cNvSpPr/>
              <p:nvPr/>
            </p:nvSpPr>
            <p:spPr>
              <a:xfrm>
                <a:off x="592811" y="176393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2"/>
                    </a:gs>
                    <a:gs pos="55000">
                      <a:schemeClr val="bg2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165100" dist="38100" dir="2700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203200" algn="ctr" rotWithShape="0">
                      <a:srgbClr val="E51022">
                        <a:lumMod val="50000"/>
                        <a:alpha val="36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58" name="平行四边形 4">
                <a:extLst>
                  <a:ext uri="{FF2B5EF4-FFF2-40B4-BE49-F238E27FC236}">
                    <a16:creationId xmlns:a16="http://schemas.microsoft.com/office/drawing/2014/main" id="{05BC2852-330A-C9D6-5649-E315209B1798}"/>
                  </a:ext>
                </a:extLst>
              </p:cNvPr>
              <p:cNvSpPr/>
              <p:nvPr/>
            </p:nvSpPr>
            <p:spPr>
              <a:xfrm>
                <a:off x="653199" y="1809750"/>
                <a:ext cx="5617489" cy="432336"/>
              </a:xfrm>
              <a:custGeom>
                <a:avLst/>
                <a:gdLst>
                  <a:gd name="connsiteX0" fmla="*/ 2186 w 5617489"/>
                  <a:gd name="connsiteY0" fmla="*/ 342873 h 432336"/>
                  <a:gd name="connsiteX1" fmla="*/ 74270 w 5617489"/>
                  <a:gd name="connsiteY1" fmla="*/ 54537 h 432336"/>
                  <a:gd name="connsiteX2" fmla="*/ 144120 w 5617489"/>
                  <a:gd name="connsiteY2" fmla="*/ 0 h 432336"/>
                  <a:gd name="connsiteX3" fmla="*/ 5545454 w 5617489"/>
                  <a:gd name="connsiteY3" fmla="*/ 0 h 432336"/>
                  <a:gd name="connsiteX4" fmla="*/ 5615304 w 5617489"/>
                  <a:gd name="connsiteY4" fmla="*/ 89463 h 432336"/>
                  <a:gd name="connsiteX5" fmla="*/ 5543221 w 5617489"/>
                  <a:gd name="connsiteY5" fmla="*/ 377798 h 432336"/>
                  <a:gd name="connsiteX6" fmla="*/ 5473370 w 5617489"/>
                  <a:gd name="connsiteY6" fmla="*/ 432336 h 432336"/>
                  <a:gd name="connsiteX7" fmla="*/ 72036 w 5617489"/>
                  <a:gd name="connsiteY7" fmla="*/ 432336 h 432336"/>
                  <a:gd name="connsiteX8" fmla="*/ 2186 w 5617489"/>
                  <a:gd name="connsiteY8" fmla="*/ 342873 h 4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7489" h="432336">
                    <a:moveTo>
                      <a:pt x="2186" y="342873"/>
                    </a:moveTo>
                    <a:lnTo>
                      <a:pt x="74270" y="54537"/>
                    </a:lnTo>
                    <a:cubicBezTo>
                      <a:pt x="82287" y="22469"/>
                      <a:pt x="111065" y="0"/>
                      <a:pt x="144120" y="0"/>
                    </a:cubicBezTo>
                    <a:lnTo>
                      <a:pt x="5545454" y="0"/>
                    </a:lnTo>
                    <a:cubicBezTo>
                      <a:pt x="5592300" y="0"/>
                      <a:pt x="5626666" y="44016"/>
                      <a:pt x="5615304" y="89463"/>
                    </a:cubicBezTo>
                    <a:lnTo>
                      <a:pt x="5543221" y="377798"/>
                    </a:lnTo>
                    <a:cubicBezTo>
                      <a:pt x="5535204" y="409867"/>
                      <a:pt x="5506425" y="432336"/>
                      <a:pt x="5473370" y="432336"/>
                    </a:cubicBezTo>
                    <a:lnTo>
                      <a:pt x="72036" y="432336"/>
                    </a:lnTo>
                    <a:cubicBezTo>
                      <a:pt x="25190" y="432336"/>
                      <a:pt x="-9176" y="388320"/>
                      <a:pt x="2186" y="342873"/>
                    </a:cubicBezTo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38100" dir="2700000" algn="tl" rotWithShape="0">
                  <a:srgbClr val="E50F21">
                    <a:alpha val="40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/>
                  <a:ea typeface="阿里巴巴普惠体 B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7E0C4B2D-7017-523C-8602-4CDA75AD41CB}"/>
                  </a:ext>
                </a:extLst>
              </p:cNvPr>
              <p:cNvSpPr txBox="1"/>
              <p:nvPr/>
            </p:nvSpPr>
            <p:spPr>
              <a:xfrm>
                <a:off x="1493039" y="1831009"/>
                <a:ext cx="3881281" cy="3667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Times New Roman" panose="02020603050405020304" pitchFamily="18" charset="0"/>
                  </a:rPr>
                  <a:t>请在此处添加标题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42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F208BB-5D4C-1B3E-3158-3B61B5FE4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213" y="364471"/>
            <a:ext cx="7516987" cy="346249"/>
          </a:xfrm>
        </p:spPr>
        <p:txBody>
          <a:bodyPr/>
          <a:lstStyle/>
          <a:p>
            <a:r>
              <a:rPr lang="zh-CN" altLang="en-US" dirty="0"/>
              <a:t>关键工作情况汇报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B78EFF9-E1CF-46F3-FB23-6E571F01302B}"/>
              </a:ext>
            </a:extLst>
          </p:cNvPr>
          <p:cNvGrpSpPr/>
          <p:nvPr/>
        </p:nvGrpSpPr>
        <p:grpSpPr>
          <a:xfrm>
            <a:off x="3760806" y="1408754"/>
            <a:ext cx="4670388" cy="4670386"/>
            <a:chOff x="1215810" y="263417"/>
            <a:chExt cx="6331169" cy="633116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0DA5157-5462-7A70-43EE-5C2A134C6B12}"/>
                </a:ext>
              </a:extLst>
            </p:cNvPr>
            <p:cNvSpPr/>
            <p:nvPr/>
          </p:nvSpPr>
          <p:spPr>
            <a:xfrm>
              <a:off x="1215810" y="263417"/>
              <a:ext cx="6331169" cy="633116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99000">
                  <a:schemeClr val="accent1">
                    <a:lumMod val="20000"/>
                    <a:lumOff val="80000"/>
                    <a:alpha val="2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A4936DB-1F7D-53E1-D1B1-215D7DBED4A0}"/>
                </a:ext>
              </a:extLst>
            </p:cNvPr>
            <p:cNvSpPr/>
            <p:nvPr/>
          </p:nvSpPr>
          <p:spPr>
            <a:xfrm>
              <a:off x="1967798" y="1015405"/>
              <a:ext cx="4827192" cy="4827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alpha val="5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2E26F8E-521D-ECFF-CAE7-223308E4F60B}"/>
                </a:ext>
              </a:extLst>
            </p:cNvPr>
            <p:cNvSpPr/>
            <p:nvPr/>
          </p:nvSpPr>
          <p:spPr>
            <a:xfrm>
              <a:off x="2624562" y="1672168"/>
              <a:ext cx="3513664" cy="351366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16B4FB2-680B-AE7E-D35D-BBC316285BEA}"/>
              </a:ext>
            </a:extLst>
          </p:cNvPr>
          <p:cNvGrpSpPr/>
          <p:nvPr/>
        </p:nvGrpSpPr>
        <p:grpSpPr>
          <a:xfrm>
            <a:off x="5165365" y="3223410"/>
            <a:ext cx="1861270" cy="1058043"/>
            <a:chOff x="3641365" y="3601429"/>
            <a:chExt cx="1861270" cy="1058043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665BA2CB-8AE1-23C2-EF88-EA5D5B0EBE31}"/>
                </a:ext>
              </a:extLst>
            </p:cNvPr>
            <p:cNvSpPr/>
            <p:nvPr/>
          </p:nvSpPr>
          <p:spPr>
            <a:xfrm>
              <a:off x="3771899" y="3601429"/>
              <a:ext cx="1600202" cy="358062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27000" sx="102000" sy="102000" algn="ctr" rotWithShape="0">
                <a:schemeClr val="accent1">
                  <a:lumMod val="7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spc="300" dirty="0"/>
                <a:t>关键工作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0F12878-E89C-2C05-5C09-45DCA7F093CF}"/>
                </a:ext>
              </a:extLst>
            </p:cNvPr>
            <p:cNvSpPr txBox="1"/>
            <p:nvPr/>
          </p:nvSpPr>
          <p:spPr>
            <a:xfrm>
              <a:off x="3641365" y="4084635"/>
              <a:ext cx="1861270" cy="57483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200" kern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zh-CN" altLang="en-US" sz="1600" b="1" spc="100" dirty="0">
                  <a:gradFill>
                    <a:gsLst>
                      <a:gs pos="50000">
                        <a:schemeClr val="accent1"/>
                      </a:gs>
                      <a:gs pos="100000">
                        <a:schemeClr val="accent2"/>
                      </a:gs>
                      <a:gs pos="3000">
                        <a:schemeClr val="accent1"/>
                      </a:gs>
                    </a:gsLst>
                    <a:lin ang="2700000" scaled="1"/>
                  </a:gradFill>
                </a:rPr>
                <a:t>关于该项关键工作的描述性文字</a:t>
              </a:r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E1176183-D6B0-A8EB-DF26-A15B8EE99FEC}"/>
              </a:ext>
            </a:extLst>
          </p:cNvPr>
          <p:cNvSpPr/>
          <p:nvPr/>
        </p:nvSpPr>
        <p:spPr>
          <a:xfrm flipH="1">
            <a:off x="6576349" y="4467481"/>
            <a:ext cx="737605" cy="737605"/>
          </a:xfrm>
          <a:prstGeom prst="ellipse">
            <a:avLst/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1">
                  <a:alpha val="0"/>
                </a:schemeClr>
              </a:gs>
            </a:gsLst>
            <a:lin ang="8100000" scaled="1"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0BA51BD-9F96-1CE2-7A1A-9F9131AD3CF8}"/>
              </a:ext>
            </a:extLst>
          </p:cNvPr>
          <p:cNvSpPr/>
          <p:nvPr/>
        </p:nvSpPr>
        <p:spPr>
          <a:xfrm>
            <a:off x="1160134" y="3010730"/>
            <a:ext cx="2576298" cy="1169827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B748976-A440-5071-376A-6127C199EDA4}"/>
              </a:ext>
            </a:extLst>
          </p:cNvPr>
          <p:cNvSpPr/>
          <p:nvPr/>
        </p:nvSpPr>
        <p:spPr>
          <a:xfrm>
            <a:off x="1160134" y="1558107"/>
            <a:ext cx="2576298" cy="1169827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B422E99-F66B-A8F0-1F76-0C27FF471C0E}"/>
              </a:ext>
            </a:extLst>
          </p:cNvPr>
          <p:cNvSpPr/>
          <p:nvPr/>
        </p:nvSpPr>
        <p:spPr>
          <a:xfrm>
            <a:off x="1160134" y="4463353"/>
            <a:ext cx="2576298" cy="1169827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6A1D48D-39C2-11D9-19FE-0C6B8219E5EF}"/>
              </a:ext>
            </a:extLst>
          </p:cNvPr>
          <p:cNvSpPr/>
          <p:nvPr/>
        </p:nvSpPr>
        <p:spPr>
          <a:xfrm>
            <a:off x="3669268" y="2077656"/>
            <a:ext cx="144684" cy="144684"/>
          </a:xfrm>
          <a:prstGeom prst="ellipse">
            <a:avLst/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CD2E14-7A13-EBFB-32CF-5CE225FD0DD0}"/>
              </a:ext>
            </a:extLst>
          </p:cNvPr>
          <p:cNvSpPr/>
          <p:nvPr/>
        </p:nvSpPr>
        <p:spPr>
          <a:xfrm>
            <a:off x="3669268" y="3582365"/>
            <a:ext cx="144684" cy="144684"/>
          </a:xfrm>
          <a:prstGeom prst="ellipse">
            <a:avLst/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309F4A8-34AF-C561-994A-00A9A15078E3}"/>
              </a:ext>
            </a:extLst>
          </p:cNvPr>
          <p:cNvSpPr/>
          <p:nvPr/>
        </p:nvSpPr>
        <p:spPr>
          <a:xfrm>
            <a:off x="3669268" y="4988689"/>
            <a:ext cx="144684" cy="144684"/>
          </a:xfrm>
          <a:prstGeom prst="ellipse">
            <a:avLst/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879CF09-000A-E582-8C31-8F4A6CDB1D37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3813952" y="3654707"/>
            <a:ext cx="1089457" cy="405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FD83714-F482-A995-3B3F-0517A063EEA1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3813952" y="2149998"/>
            <a:ext cx="841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3058DF2-5FDA-55EC-A87F-B59DC614F545}"/>
              </a:ext>
            </a:extLst>
          </p:cNvPr>
          <p:cNvCxnSpPr>
            <a:cxnSpLocks/>
          </p:cNvCxnSpPr>
          <p:nvPr/>
        </p:nvCxnSpPr>
        <p:spPr>
          <a:xfrm>
            <a:off x="4655938" y="2149251"/>
            <a:ext cx="497407" cy="840837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F172E7A-B8EB-A399-6009-D75102D26CC2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3813952" y="5061031"/>
            <a:ext cx="833426" cy="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463C95C-541D-267E-6D7E-9C9128EE34ED}"/>
              </a:ext>
            </a:extLst>
          </p:cNvPr>
          <p:cNvCxnSpPr>
            <a:cxnSpLocks/>
          </p:cNvCxnSpPr>
          <p:nvPr/>
        </p:nvCxnSpPr>
        <p:spPr>
          <a:xfrm flipV="1">
            <a:off x="4644521" y="4217289"/>
            <a:ext cx="505968" cy="847344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BEA6F12-F801-437F-8561-8055438007F2}"/>
              </a:ext>
            </a:extLst>
          </p:cNvPr>
          <p:cNvSpPr/>
          <p:nvPr/>
        </p:nvSpPr>
        <p:spPr>
          <a:xfrm flipH="1">
            <a:off x="8455568" y="3010730"/>
            <a:ext cx="2576298" cy="1169827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CB91518-242F-DFB9-26D4-E4CD82A15479}"/>
              </a:ext>
            </a:extLst>
          </p:cNvPr>
          <p:cNvSpPr/>
          <p:nvPr/>
        </p:nvSpPr>
        <p:spPr>
          <a:xfrm flipH="1">
            <a:off x="8455568" y="1558107"/>
            <a:ext cx="2576298" cy="1169827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503FBC4-8F0D-E48B-10B8-099A0A2E98F4}"/>
              </a:ext>
            </a:extLst>
          </p:cNvPr>
          <p:cNvSpPr/>
          <p:nvPr/>
        </p:nvSpPr>
        <p:spPr>
          <a:xfrm flipH="1">
            <a:off x="8455568" y="4463353"/>
            <a:ext cx="2576298" cy="1169827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A37DF2-367C-B8C8-2442-BE151DF25E8E}"/>
              </a:ext>
            </a:extLst>
          </p:cNvPr>
          <p:cNvSpPr/>
          <p:nvPr/>
        </p:nvSpPr>
        <p:spPr>
          <a:xfrm flipH="1">
            <a:off x="8378048" y="2077656"/>
            <a:ext cx="144684" cy="144684"/>
          </a:xfrm>
          <a:prstGeom prst="ellipse">
            <a:avLst/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7B6DC75-13C2-4863-E862-09E72EDBFDA6}"/>
              </a:ext>
            </a:extLst>
          </p:cNvPr>
          <p:cNvSpPr/>
          <p:nvPr/>
        </p:nvSpPr>
        <p:spPr>
          <a:xfrm flipH="1">
            <a:off x="8378048" y="3582365"/>
            <a:ext cx="144684" cy="144684"/>
          </a:xfrm>
          <a:prstGeom prst="ellipse">
            <a:avLst/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7BC4A-8F51-8B05-3EFF-C2CA6AC589B5}"/>
              </a:ext>
            </a:extLst>
          </p:cNvPr>
          <p:cNvSpPr/>
          <p:nvPr/>
        </p:nvSpPr>
        <p:spPr>
          <a:xfrm flipH="1">
            <a:off x="8378048" y="4988689"/>
            <a:ext cx="144684" cy="144684"/>
          </a:xfrm>
          <a:prstGeom prst="ellipse">
            <a:avLst/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spc="3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80F9B9-A4E3-E6FE-5743-E137769EE6DB}"/>
              </a:ext>
            </a:extLst>
          </p:cNvPr>
          <p:cNvCxnSpPr>
            <a:cxnSpLocks/>
            <a:stCxn id="26" idx="6"/>
          </p:cNvCxnSpPr>
          <p:nvPr/>
        </p:nvCxnSpPr>
        <p:spPr>
          <a:xfrm flipH="1">
            <a:off x="7288591" y="3654707"/>
            <a:ext cx="1089457" cy="405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A29B336-FA1C-3233-7203-D275DA7CE003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36062" y="2149998"/>
            <a:ext cx="841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E6C001A-1F2B-84F2-D1C3-D75A6D38BE75}"/>
              </a:ext>
            </a:extLst>
          </p:cNvPr>
          <p:cNvCxnSpPr>
            <a:cxnSpLocks/>
          </p:cNvCxnSpPr>
          <p:nvPr/>
        </p:nvCxnSpPr>
        <p:spPr>
          <a:xfrm flipH="1">
            <a:off x="7038655" y="2149251"/>
            <a:ext cx="497407" cy="840837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47E57C1-F4F2-D17C-8E88-BE4CC7747135}"/>
              </a:ext>
            </a:extLst>
          </p:cNvPr>
          <p:cNvCxnSpPr>
            <a:cxnSpLocks/>
            <a:stCxn id="27" idx="6"/>
          </p:cNvCxnSpPr>
          <p:nvPr/>
        </p:nvCxnSpPr>
        <p:spPr>
          <a:xfrm flipH="1">
            <a:off x="7544622" y="5061031"/>
            <a:ext cx="833426" cy="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8389C2F-B3FB-1ABC-A131-6A549F72236C}"/>
              </a:ext>
            </a:extLst>
          </p:cNvPr>
          <p:cNvCxnSpPr>
            <a:cxnSpLocks/>
          </p:cNvCxnSpPr>
          <p:nvPr/>
        </p:nvCxnSpPr>
        <p:spPr>
          <a:xfrm flipH="1" flipV="1">
            <a:off x="7041511" y="4217289"/>
            <a:ext cx="505968" cy="847344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47EE1E2-B419-744E-B333-D293DF4CBE4D}"/>
              </a:ext>
            </a:extLst>
          </p:cNvPr>
          <p:cNvSpPr txBox="1"/>
          <p:nvPr/>
        </p:nvSpPr>
        <p:spPr>
          <a:xfrm>
            <a:off x="1623447" y="1820368"/>
            <a:ext cx="1562928" cy="2889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相关描述性文字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F06C53-3527-F627-6B35-1489D33BB79A}"/>
              </a:ext>
            </a:extLst>
          </p:cNvPr>
          <p:cNvSpPr txBox="1"/>
          <p:nvPr/>
        </p:nvSpPr>
        <p:spPr>
          <a:xfrm>
            <a:off x="1845035" y="2137360"/>
            <a:ext cx="1154163" cy="325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lang="zh-CN" altLang="en-US" sz="1800" kern="1200" spc="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ea"/>
                <a:ea typeface="+mn-ea"/>
                <a:cs typeface="+mn-cs"/>
              </a:rPr>
              <a:t>关键文字一</a:t>
            </a:r>
            <a:endParaRPr lang="zh-CN" altLang="en-US" sz="1800" dirty="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91343B-06E2-DE3A-0C2E-BA074831FD47}"/>
              </a:ext>
            </a:extLst>
          </p:cNvPr>
          <p:cNvSpPr txBox="1"/>
          <p:nvPr/>
        </p:nvSpPr>
        <p:spPr>
          <a:xfrm>
            <a:off x="1623447" y="3285622"/>
            <a:ext cx="1562928" cy="2889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相关描述性文字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D84AF9F-B97C-F307-AE38-4599019EC077}"/>
              </a:ext>
            </a:extLst>
          </p:cNvPr>
          <p:cNvSpPr txBox="1"/>
          <p:nvPr/>
        </p:nvSpPr>
        <p:spPr>
          <a:xfrm>
            <a:off x="1845035" y="3602614"/>
            <a:ext cx="1154163" cy="325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lang="zh-CN" altLang="en-US" sz="1800" kern="1200" spc="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ea"/>
                <a:ea typeface="+mn-ea"/>
                <a:cs typeface="+mn-cs"/>
              </a:rPr>
              <a:t>关键文字二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0F43A5E-F44E-E95D-A269-5AEF40861A13}"/>
              </a:ext>
            </a:extLst>
          </p:cNvPr>
          <p:cNvSpPr txBox="1"/>
          <p:nvPr/>
        </p:nvSpPr>
        <p:spPr>
          <a:xfrm>
            <a:off x="1623447" y="4727162"/>
            <a:ext cx="1562928" cy="2889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相关描述性文字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CD5B434-ABF6-3B7F-4EEF-3C302DC7D9E9}"/>
              </a:ext>
            </a:extLst>
          </p:cNvPr>
          <p:cNvSpPr txBox="1"/>
          <p:nvPr/>
        </p:nvSpPr>
        <p:spPr>
          <a:xfrm>
            <a:off x="1845035" y="5044154"/>
            <a:ext cx="1154163" cy="325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lang="zh-CN" altLang="en-US" sz="1800" kern="1200" spc="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ea"/>
                <a:ea typeface="+mn-ea"/>
                <a:cs typeface="+mn-cs"/>
              </a:rPr>
              <a:t>关键文字三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72C235C-8468-A44C-25CA-F33484B3C8C0}"/>
              </a:ext>
            </a:extLst>
          </p:cNvPr>
          <p:cNvSpPr txBox="1"/>
          <p:nvPr/>
        </p:nvSpPr>
        <p:spPr>
          <a:xfrm>
            <a:off x="9011711" y="1820368"/>
            <a:ext cx="1562928" cy="2889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相关描述性文字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C895181-6115-FDC8-7A8F-6B03C2F2A8CF}"/>
              </a:ext>
            </a:extLst>
          </p:cNvPr>
          <p:cNvSpPr txBox="1"/>
          <p:nvPr/>
        </p:nvSpPr>
        <p:spPr>
          <a:xfrm>
            <a:off x="9233299" y="2137360"/>
            <a:ext cx="1154163" cy="325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lang="zh-CN" altLang="en-US" sz="1800" kern="1200" spc="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ea"/>
                <a:ea typeface="+mn-ea"/>
                <a:cs typeface="+mn-cs"/>
              </a:rPr>
              <a:t>关键文字四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6D78F2F-2904-FB7F-CC31-44E612BDDC6C}"/>
              </a:ext>
            </a:extLst>
          </p:cNvPr>
          <p:cNvSpPr txBox="1"/>
          <p:nvPr/>
        </p:nvSpPr>
        <p:spPr>
          <a:xfrm>
            <a:off x="9011711" y="3285622"/>
            <a:ext cx="1562928" cy="2889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相关描述性文字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5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0995B1A-1D1A-D573-1326-7F5ACF321BDA}"/>
              </a:ext>
            </a:extLst>
          </p:cNvPr>
          <p:cNvSpPr txBox="1"/>
          <p:nvPr/>
        </p:nvSpPr>
        <p:spPr>
          <a:xfrm>
            <a:off x="9233299" y="3602614"/>
            <a:ext cx="1154163" cy="325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lang="zh-CN" altLang="en-US" sz="1800" kern="1200" spc="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ea"/>
                <a:ea typeface="+mn-ea"/>
                <a:cs typeface="+mn-cs"/>
              </a:rPr>
              <a:t>关键文字五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350522C-476C-A950-47D9-FC428CEB0572}"/>
              </a:ext>
            </a:extLst>
          </p:cNvPr>
          <p:cNvSpPr txBox="1"/>
          <p:nvPr/>
        </p:nvSpPr>
        <p:spPr>
          <a:xfrm>
            <a:off x="9011711" y="4727162"/>
            <a:ext cx="1562928" cy="2889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相关描述性文字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6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F9C464-E9C4-0B56-AC6A-F73BBEDBA057}"/>
              </a:ext>
            </a:extLst>
          </p:cNvPr>
          <p:cNvSpPr txBox="1"/>
          <p:nvPr/>
        </p:nvSpPr>
        <p:spPr>
          <a:xfrm>
            <a:off x="9233299" y="5044154"/>
            <a:ext cx="1154163" cy="325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30000"/>
              </a:lnSpc>
            </a:pPr>
            <a:r>
              <a:rPr lang="zh-CN" altLang="en-US" sz="1800" kern="1200" spc="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ea"/>
                <a:ea typeface="+mn-ea"/>
                <a:cs typeface="+mn-cs"/>
              </a:rPr>
              <a:t>关键文字六</a:t>
            </a:r>
          </a:p>
        </p:txBody>
      </p:sp>
    </p:spTree>
    <p:extLst>
      <p:ext uri="{BB962C8B-B14F-4D97-AF65-F5344CB8AC3E}">
        <p14:creationId xmlns:p14="http://schemas.microsoft.com/office/powerpoint/2010/main" val="2712290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B59BF4-0B46-EE6C-7CF9-0E939D21C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组合图表页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9A6C221-9BC6-90CB-1330-4DCA2774094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20055" y="1375689"/>
            <a:ext cx="6954201" cy="4719461"/>
            <a:chOff x="520055" y="1210227"/>
            <a:chExt cx="6954201" cy="4719461"/>
          </a:xfrm>
        </p:grpSpPr>
        <p:graphicFrame>
          <p:nvGraphicFramePr>
            <p:cNvPr id="3" name="图表 2">
              <a:extLst>
                <a:ext uri="{FF2B5EF4-FFF2-40B4-BE49-F238E27FC236}">
                  <a16:creationId xmlns:a16="http://schemas.microsoft.com/office/drawing/2014/main" id="{7C59A815-9465-F263-10C4-17A44C717FA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91269695"/>
                </p:ext>
              </p:extLst>
            </p:nvPr>
          </p:nvGraphicFramePr>
          <p:xfrm>
            <a:off x="520055" y="2070798"/>
            <a:ext cx="6954201" cy="38588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C0466CC5-EE8F-A60F-05C3-4D92D2C1351A}"/>
                </a:ext>
              </a:extLst>
            </p:cNvPr>
            <p:cNvSpPr/>
            <p:nvPr/>
          </p:nvSpPr>
          <p:spPr>
            <a:xfrm>
              <a:off x="1635813" y="2664660"/>
              <a:ext cx="5266944" cy="2667196"/>
            </a:xfrm>
            <a:custGeom>
              <a:avLst/>
              <a:gdLst>
                <a:gd name="connsiteX0" fmla="*/ 6277824 w 6277824"/>
                <a:gd name="connsiteY0" fmla="*/ 0 h 2773770"/>
                <a:gd name="connsiteX1" fmla="*/ 6277824 w 6277824"/>
                <a:gd name="connsiteY1" fmla="*/ 2773770 h 2773770"/>
                <a:gd name="connsiteX2" fmla="*/ 0 w 6277824"/>
                <a:gd name="connsiteY2" fmla="*/ 2773770 h 2773770"/>
                <a:gd name="connsiteX3" fmla="*/ 0 w 6277824"/>
                <a:gd name="connsiteY3" fmla="*/ 1507478 h 2773770"/>
                <a:gd name="connsiteX4" fmla="*/ 10817 w 6277824"/>
                <a:gd name="connsiteY4" fmla="*/ 1495093 h 2773770"/>
                <a:gd name="connsiteX5" fmla="*/ 21742 w 6277824"/>
                <a:gd name="connsiteY5" fmla="*/ 1482418 h 2773770"/>
                <a:gd name="connsiteX6" fmla="*/ 32659 w 6277824"/>
                <a:gd name="connsiteY6" fmla="*/ 1469590 h 2773770"/>
                <a:gd name="connsiteX7" fmla="*/ 43564 w 6277824"/>
                <a:gd name="connsiteY7" fmla="*/ 1456622 h 2773770"/>
                <a:gd name="connsiteX8" fmla="*/ 54466 w 6277824"/>
                <a:gd name="connsiteY8" fmla="*/ 1443512 h 2773770"/>
                <a:gd name="connsiteX9" fmla="*/ 65361 w 6277824"/>
                <a:gd name="connsiteY9" fmla="*/ 1430269 h 2773770"/>
                <a:gd name="connsiteX10" fmla="*/ 76250 w 6277824"/>
                <a:gd name="connsiteY10" fmla="*/ 1416900 h 2773770"/>
                <a:gd name="connsiteX11" fmla="*/ 87131 w 6277824"/>
                <a:gd name="connsiteY11" fmla="*/ 1403411 h 2773770"/>
                <a:gd name="connsiteX12" fmla="*/ 98009 w 6277824"/>
                <a:gd name="connsiteY12" fmla="*/ 1389808 h 2773770"/>
                <a:gd name="connsiteX13" fmla="*/ 108877 w 6277824"/>
                <a:gd name="connsiteY13" fmla="*/ 1376100 h 2773770"/>
                <a:gd name="connsiteX14" fmla="*/ 119741 w 6277824"/>
                <a:gd name="connsiteY14" fmla="*/ 1362291 h 2773770"/>
                <a:gd name="connsiteX15" fmla="*/ 130602 w 6277824"/>
                <a:gd name="connsiteY15" fmla="*/ 1348386 h 2773770"/>
                <a:gd name="connsiteX16" fmla="*/ 141454 w 6277824"/>
                <a:gd name="connsiteY16" fmla="*/ 1334396 h 2773770"/>
                <a:gd name="connsiteX17" fmla="*/ 152303 w 6277824"/>
                <a:gd name="connsiteY17" fmla="*/ 1320324 h 2773770"/>
                <a:gd name="connsiteX18" fmla="*/ 163147 w 6277824"/>
                <a:gd name="connsiteY18" fmla="*/ 1306177 h 2773770"/>
                <a:gd name="connsiteX19" fmla="*/ 173987 w 6277824"/>
                <a:gd name="connsiteY19" fmla="*/ 1291961 h 2773770"/>
                <a:gd name="connsiteX20" fmla="*/ 184822 w 6277824"/>
                <a:gd name="connsiteY20" fmla="*/ 1277683 h 2773770"/>
                <a:gd name="connsiteX21" fmla="*/ 195651 w 6277824"/>
                <a:gd name="connsiteY21" fmla="*/ 1263352 h 2773770"/>
                <a:gd name="connsiteX22" fmla="*/ 206478 w 6277824"/>
                <a:gd name="connsiteY22" fmla="*/ 1248970 h 2773770"/>
                <a:gd name="connsiteX23" fmla="*/ 217298 w 6277824"/>
                <a:gd name="connsiteY23" fmla="*/ 1234547 h 2773770"/>
                <a:gd name="connsiteX24" fmla="*/ 228116 w 6277824"/>
                <a:gd name="connsiteY24" fmla="*/ 1220088 h 2773770"/>
                <a:gd name="connsiteX25" fmla="*/ 238930 w 6277824"/>
                <a:gd name="connsiteY25" fmla="*/ 1205598 h 2773770"/>
                <a:gd name="connsiteX26" fmla="*/ 249738 w 6277824"/>
                <a:gd name="connsiteY26" fmla="*/ 1191087 h 2773770"/>
                <a:gd name="connsiteX27" fmla="*/ 260542 w 6277824"/>
                <a:gd name="connsiteY27" fmla="*/ 1176559 h 2773770"/>
                <a:gd name="connsiteX28" fmla="*/ 271342 w 6277824"/>
                <a:gd name="connsiteY28" fmla="*/ 1162022 h 2773770"/>
                <a:gd name="connsiteX29" fmla="*/ 282138 w 6277824"/>
                <a:gd name="connsiteY29" fmla="*/ 1147482 h 2773770"/>
                <a:gd name="connsiteX30" fmla="*/ 292932 w 6277824"/>
                <a:gd name="connsiteY30" fmla="*/ 1132943 h 2773770"/>
                <a:gd name="connsiteX31" fmla="*/ 303720 w 6277824"/>
                <a:gd name="connsiteY31" fmla="*/ 1118415 h 2773770"/>
                <a:gd name="connsiteX32" fmla="*/ 314503 w 6277824"/>
                <a:gd name="connsiteY32" fmla="*/ 1103906 h 2773770"/>
                <a:gd name="connsiteX33" fmla="*/ 325284 w 6277824"/>
                <a:gd name="connsiteY33" fmla="*/ 1089416 h 2773770"/>
                <a:gd name="connsiteX34" fmla="*/ 336059 w 6277824"/>
                <a:gd name="connsiteY34" fmla="*/ 1074958 h 2773770"/>
                <a:gd name="connsiteX35" fmla="*/ 346832 w 6277824"/>
                <a:gd name="connsiteY35" fmla="*/ 1060535 h 2773770"/>
                <a:gd name="connsiteX36" fmla="*/ 357599 w 6277824"/>
                <a:gd name="connsiteY36" fmla="*/ 1046155 h 2773770"/>
                <a:gd name="connsiteX37" fmla="*/ 368361 w 6277824"/>
                <a:gd name="connsiteY37" fmla="*/ 1031825 h 2773770"/>
                <a:gd name="connsiteX38" fmla="*/ 379118 w 6277824"/>
                <a:gd name="connsiteY38" fmla="*/ 1017551 h 2773770"/>
                <a:gd name="connsiteX39" fmla="*/ 389873 w 6277824"/>
                <a:gd name="connsiteY39" fmla="*/ 1003339 h 2773770"/>
                <a:gd name="connsiteX40" fmla="*/ 400623 w 6277824"/>
                <a:gd name="connsiteY40" fmla="*/ 989195 h 2773770"/>
                <a:gd name="connsiteX41" fmla="*/ 411367 w 6277824"/>
                <a:gd name="connsiteY41" fmla="*/ 975128 h 2773770"/>
                <a:gd name="connsiteX42" fmla="*/ 422108 w 6277824"/>
                <a:gd name="connsiteY42" fmla="*/ 961143 h 2773770"/>
                <a:gd name="connsiteX43" fmla="*/ 432842 w 6277824"/>
                <a:gd name="connsiteY43" fmla="*/ 947246 h 2773770"/>
                <a:gd name="connsiteX44" fmla="*/ 443570 w 6277824"/>
                <a:gd name="connsiteY44" fmla="*/ 933447 h 2773770"/>
                <a:gd name="connsiteX45" fmla="*/ 454296 w 6277824"/>
                <a:gd name="connsiteY45" fmla="*/ 919748 h 2773770"/>
                <a:gd name="connsiteX46" fmla="*/ 465014 w 6277824"/>
                <a:gd name="connsiteY46" fmla="*/ 906158 h 2773770"/>
                <a:gd name="connsiteX47" fmla="*/ 475725 w 6277824"/>
                <a:gd name="connsiteY47" fmla="*/ 892686 h 2773770"/>
                <a:gd name="connsiteX48" fmla="*/ 486430 w 6277824"/>
                <a:gd name="connsiteY48" fmla="*/ 879335 h 2773770"/>
                <a:gd name="connsiteX49" fmla="*/ 497131 w 6277824"/>
                <a:gd name="connsiteY49" fmla="*/ 866112 h 2773770"/>
                <a:gd name="connsiteX50" fmla="*/ 507823 w 6277824"/>
                <a:gd name="connsiteY50" fmla="*/ 853026 h 2773770"/>
                <a:gd name="connsiteX51" fmla="*/ 518510 w 6277824"/>
                <a:gd name="connsiteY51" fmla="*/ 840081 h 2773770"/>
                <a:gd name="connsiteX52" fmla="*/ 529189 w 6277824"/>
                <a:gd name="connsiteY52" fmla="*/ 827286 h 2773770"/>
                <a:gd name="connsiteX53" fmla="*/ 539861 w 6277824"/>
                <a:gd name="connsiteY53" fmla="*/ 814646 h 2773770"/>
                <a:gd name="connsiteX54" fmla="*/ 550525 w 6277824"/>
                <a:gd name="connsiteY54" fmla="*/ 802167 h 2773770"/>
                <a:gd name="connsiteX55" fmla="*/ 561178 w 6277824"/>
                <a:gd name="connsiteY55" fmla="*/ 789861 h 2773770"/>
                <a:gd name="connsiteX56" fmla="*/ 571824 w 6277824"/>
                <a:gd name="connsiteY56" fmla="*/ 777728 h 2773770"/>
                <a:gd name="connsiteX57" fmla="*/ 582460 w 6277824"/>
                <a:gd name="connsiteY57" fmla="*/ 765779 h 2773770"/>
                <a:gd name="connsiteX58" fmla="*/ 593087 w 6277824"/>
                <a:gd name="connsiteY58" fmla="*/ 754018 h 2773770"/>
                <a:gd name="connsiteX59" fmla="*/ 603702 w 6277824"/>
                <a:gd name="connsiteY59" fmla="*/ 742454 h 2773770"/>
                <a:gd name="connsiteX60" fmla="*/ 614310 w 6277824"/>
                <a:gd name="connsiteY60" fmla="*/ 731090 h 2773770"/>
                <a:gd name="connsiteX61" fmla="*/ 624899 w 6277824"/>
                <a:gd name="connsiteY61" fmla="*/ 719940 h 2773770"/>
                <a:gd name="connsiteX62" fmla="*/ 635482 w 6277824"/>
                <a:gd name="connsiteY62" fmla="*/ 709002 h 2773770"/>
                <a:gd name="connsiteX63" fmla="*/ 646047 w 6277824"/>
                <a:gd name="connsiteY63" fmla="*/ 698290 h 2773770"/>
                <a:gd name="connsiteX64" fmla="*/ 656602 w 6277824"/>
                <a:gd name="connsiteY64" fmla="*/ 687806 h 2773770"/>
                <a:gd name="connsiteX65" fmla="*/ 667139 w 6277824"/>
                <a:gd name="connsiteY65" fmla="*/ 677558 h 2773770"/>
                <a:gd name="connsiteX66" fmla="*/ 677662 w 6277824"/>
                <a:gd name="connsiteY66" fmla="*/ 667552 h 2773770"/>
                <a:gd name="connsiteX67" fmla="*/ 688165 w 6277824"/>
                <a:gd name="connsiteY67" fmla="*/ 657797 h 2773770"/>
                <a:gd name="connsiteX68" fmla="*/ 698651 w 6277824"/>
                <a:gd name="connsiteY68" fmla="*/ 648299 h 2773770"/>
                <a:gd name="connsiteX69" fmla="*/ 709119 w 6277824"/>
                <a:gd name="connsiteY69" fmla="*/ 639061 h 2773770"/>
                <a:gd name="connsiteX70" fmla="*/ 719565 w 6277824"/>
                <a:gd name="connsiteY70" fmla="*/ 630093 h 2773770"/>
                <a:gd name="connsiteX71" fmla="*/ 729989 w 6277824"/>
                <a:gd name="connsiteY71" fmla="*/ 621401 h 2773770"/>
                <a:gd name="connsiteX72" fmla="*/ 740391 w 6277824"/>
                <a:gd name="connsiteY72" fmla="*/ 612990 h 2773770"/>
                <a:gd name="connsiteX73" fmla="*/ 750767 w 6277824"/>
                <a:gd name="connsiteY73" fmla="*/ 604867 h 2773770"/>
                <a:gd name="connsiteX74" fmla="*/ 761117 w 6277824"/>
                <a:gd name="connsiteY74" fmla="*/ 597039 h 2773770"/>
                <a:gd name="connsiteX75" fmla="*/ 771438 w 6277824"/>
                <a:gd name="connsiteY75" fmla="*/ 589511 h 2773770"/>
                <a:gd name="connsiteX76" fmla="*/ 781731 w 6277824"/>
                <a:gd name="connsiteY76" fmla="*/ 582288 h 2773770"/>
                <a:gd name="connsiteX77" fmla="*/ 791991 w 6277824"/>
                <a:gd name="connsiteY77" fmla="*/ 575378 h 2773770"/>
                <a:gd name="connsiteX78" fmla="*/ 802219 w 6277824"/>
                <a:gd name="connsiteY78" fmla="*/ 568784 h 2773770"/>
                <a:gd name="connsiteX79" fmla="*/ 812406 w 6277824"/>
                <a:gd name="connsiteY79" fmla="*/ 562515 h 2773770"/>
                <a:gd name="connsiteX80" fmla="*/ 822565 w 6277824"/>
                <a:gd name="connsiteY80" fmla="*/ 556571 h 2773770"/>
                <a:gd name="connsiteX81" fmla="*/ 832679 w 6277824"/>
                <a:gd name="connsiteY81" fmla="*/ 550961 h 2773770"/>
                <a:gd name="connsiteX82" fmla="*/ 842754 w 6277824"/>
                <a:gd name="connsiteY82" fmla="*/ 545688 h 2773770"/>
                <a:gd name="connsiteX83" fmla="*/ 852786 w 6277824"/>
                <a:gd name="connsiteY83" fmla="*/ 540757 h 2773770"/>
                <a:gd name="connsiteX84" fmla="*/ 862777 w 6277824"/>
                <a:gd name="connsiteY84" fmla="*/ 536170 h 2773770"/>
                <a:gd name="connsiteX85" fmla="*/ 872721 w 6277824"/>
                <a:gd name="connsiteY85" fmla="*/ 531933 h 2773770"/>
                <a:gd name="connsiteX86" fmla="*/ 882619 w 6277824"/>
                <a:gd name="connsiteY86" fmla="*/ 528048 h 2773770"/>
                <a:gd name="connsiteX87" fmla="*/ 892470 w 6277824"/>
                <a:gd name="connsiteY87" fmla="*/ 524520 h 2773770"/>
                <a:gd name="connsiteX88" fmla="*/ 902277 w 6277824"/>
                <a:gd name="connsiteY88" fmla="*/ 521348 h 2773770"/>
                <a:gd name="connsiteX89" fmla="*/ 912037 w 6277824"/>
                <a:gd name="connsiteY89" fmla="*/ 518538 h 2773770"/>
                <a:gd name="connsiteX90" fmla="*/ 921752 w 6277824"/>
                <a:gd name="connsiteY90" fmla="*/ 516091 h 2773770"/>
                <a:gd name="connsiteX91" fmla="*/ 931424 w 6277824"/>
                <a:gd name="connsiteY91" fmla="*/ 514009 h 2773770"/>
                <a:gd name="connsiteX92" fmla="*/ 941058 w 6277824"/>
                <a:gd name="connsiteY92" fmla="*/ 512294 h 2773770"/>
                <a:gd name="connsiteX93" fmla="*/ 950650 w 6277824"/>
                <a:gd name="connsiteY93" fmla="*/ 510950 h 2773770"/>
                <a:gd name="connsiteX94" fmla="*/ 960214 w 6277824"/>
                <a:gd name="connsiteY94" fmla="*/ 509978 h 2773770"/>
                <a:gd name="connsiteX95" fmla="*/ 979905 w 6277824"/>
                <a:gd name="connsiteY95" fmla="*/ 509171 h 2773770"/>
                <a:gd name="connsiteX96" fmla="*/ 988491 w 6277824"/>
                <a:gd name="connsiteY96" fmla="*/ 509347 h 2773770"/>
                <a:gd name="connsiteX97" fmla="*/ 997859 w 6277824"/>
                <a:gd name="connsiteY97" fmla="*/ 509968 h 2773770"/>
                <a:gd name="connsiteX98" fmla="*/ 1007271 w 6277824"/>
                <a:gd name="connsiteY98" fmla="*/ 511022 h 2773770"/>
                <a:gd name="connsiteX99" fmla="*/ 1016741 w 6277824"/>
                <a:gd name="connsiteY99" fmla="*/ 512509 h 2773770"/>
                <a:gd name="connsiteX100" fmla="*/ 1026266 w 6277824"/>
                <a:gd name="connsiteY100" fmla="*/ 514424 h 2773770"/>
                <a:gd name="connsiteX101" fmla="*/ 1035850 w 6277824"/>
                <a:gd name="connsiteY101" fmla="*/ 516767 h 2773770"/>
                <a:gd name="connsiteX102" fmla="*/ 1045498 w 6277824"/>
                <a:gd name="connsiteY102" fmla="*/ 519535 h 2773770"/>
                <a:gd name="connsiteX103" fmla="*/ 1055209 w 6277824"/>
                <a:gd name="connsiteY103" fmla="*/ 522726 h 2773770"/>
                <a:gd name="connsiteX104" fmla="*/ 1064981 w 6277824"/>
                <a:gd name="connsiteY104" fmla="*/ 526335 h 2773770"/>
                <a:gd name="connsiteX105" fmla="*/ 1074813 w 6277824"/>
                <a:gd name="connsiteY105" fmla="*/ 530361 h 2773770"/>
                <a:gd name="connsiteX106" fmla="*/ 1084709 w 6277824"/>
                <a:gd name="connsiteY106" fmla="*/ 534803 h 2773770"/>
                <a:gd name="connsiteX107" fmla="*/ 1094661 w 6277824"/>
                <a:gd name="connsiteY107" fmla="*/ 539651 h 2773770"/>
                <a:gd name="connsiteX108" fmla="*/ 1104669 w 6277824"/>
                <a:gd name="connsiteY108" fmla="*/ 544903 h 2773770"/>
                <a:gd name="connsiteX109" fmla="*/ 1114729 w 6277824"/>
                <a:gd name="connsiteY109" fmla="*/ 550551 h 2773770"/>
                <a:gd name="connsiteX110" fmla="*/ 1124838 w 6277824"/>
                <a:gd name="connsiteY110" fmla="*/ 556590 h 2773770"/>
                <a:gd name="connsiteX111" fmla="*/ 1134991 w 6277824"/>
                <a:gd name="connsiteY111" fmla="*/ 563013 h 2773770"/>
                <a:gd name="connsiteX112" fmla="*/ 1145192 w 6277824"/>
                <a:gd name="connsiteY112" fmla="*/ 569816 h 2773770"/>
                <a:gd name="connsiteX113" fmla="*/ 1155432 w 6277824"/>
                <a:gd name="connsiteY113" fmla="*/ 576988 h 2773770"/>
                <a:gd name="connsiteX114" fmla="*/ 1165707 w 6277824"/>
                <a:gd name="connsiteY114" fmla="*/ 584520 h 2773770"/>
                <a:gd name="connsiteX115" fmla="*/ 1176023 w 6277824"/>
                <a:gd name="connsiteY115" fmla="*/ 592413 h 2773770"/>
                <a:gd name="connsiteX116" fmla="*/ 1186370 w 6277824"/>
                <a:gd name="connsiteY116" fmla="*/ 600649 h 2773770"/>
                <a:gd name="connsiteX117" fmla="*/ 1196748 w 6277824"/>
                <a:gd name="connsiteY117" fmla="*/ 609223 h 2773770"/>
                <a:gd name="connsiteX118" fmla="*/ 1207154 w 6277824"/>
                <a:gd name="connsiteY118" fmla="*/ 618127 h 2773770"/>
                <a:gd name="connsiteX119" fmla="*/ 1217586 w 6277824"/>
                <a:gd name="connsiteY119" fmla="*/ 627350 h 2773770"/>
                <a:gd name="connsiteX120" fmla="*/ 1228044 w 6277824"/>
                <a:gd name="connsiteY120" fmla="*/ 636889 h 2773770"/>
                <a:gd name="connsiteX121" fmla="*/ 1238523 w 6277824"/>
                <a:gd name="connsiteY121" fmla="*/ 646729 h 2773770"/>
                <a:gd name="connsiteX122" fmla="*/ 1249025 w 6277824"/>
                <a:gd name="connsiteY122" fmla="*/ 656866 h 2773770"/>
                <a:gd name="connsiteX123" fmla="*/ 1259547 w 6277824"/>
                <a:gd name="connsiteY123" fmla="*/ 667288 h 2773770"/>
                <a:gd name="connsiteX124" fmla="*/ 1270086 w 6277824"/>
                <a:gd name="connsiteY124" fmla="*/ 677986 h 2773770"/>
                <a:gd name="connsiteX125" fmla="*/ 1280642 w 6277824"/>
                <a:gd name="connsiteY125" fmla="*/ 688953 h 2773770"/>
                <a:gd name="connsiteX126" fmla="*/ 1291215 w 6277824"/>
                <a:gd name="connsiteY126" fmla="*/ 700180 h 2773770"/>
                <a:gd name="connsiteX127" fmla="*/ 1301803 w 6277824"/>
                <a:gd name="connsiteY127" fmla="*/ 711656 h 2773770"/>
                <a:gd name="connsiteX128" fmla="*/ 1312405 w 6277824"/>
                <a:gd name="connsiteY128" fmla="*/ 723373 h 2773770"/>
                <a:gd name="connsiteX129" fmla="*/ 1323020 w 6277824"/>
                <a:gd name="connsiteY129" fmla="*/ 735322 h 2773770"/>
                <a:gd name="connsiteX130" fmla="*/ 1333647 w 6277824"/>
                <a:gd name="connsiteY130" fmla="*/ 747494 h 2773770"/>
                <a:gd name="connsiteX131" fmla="*/ 1344285 w 6277824"/>
                <a:gd name="connsiteY131" fmla="*/ 759880 h 2773770"/>
                <a:gd name="connsiteX132" fmla="*/ 1354935 w 6277824"/>
                <a:gd name="connsiteY132" fmla="*/ 772472 h 2773770"/>
                <a:gd name="connsiteX133" fmla="*/ 1365595 w 6277824"/>
                <a:gd name="connsiteY133" fmla="*/ 785260 h 2773770"/>
                <a:gd name="connsiteX134" fmla="*/ 1376264 w 6277824"/>
                <a:gd name="connsiteY134" fmla="*/ 798233 h 2773770"/>
                <a:gd name="connsiteX135" fmla="*/ 1386943 w 6277824"/>
                <a:gd name="connsiteY135" fmla="*/ 811385 h 2773770"/>
                <a:gd name="connsiteX136" fmla="*/ 1397630 w 6277824"/>
                <a:gd name="connsiteY136" fmla="*/ 824707 h 2773770"/>
                <a:gd name="connsiteX137" fmla="*/ 1408325 w 6277824"/>
                <a:gd name="connsiteY137" fmla="*/ 838188 h 2773770"/>
                <a:gd name="connsiteX138" fmla="*/ 1419028 w 6277824"/>
                <a:gd name="connsiteY138" fmla="*/ 851822 h 2773770"/>
                <a:gd name="connsiteX139" fmla="*/ 1429739 w 6277824"/>
                <a:gd name="connsiteY139" fmla="*/ 865597 h 2773770"/>
                <a:gd name="connsiteX140" fmla="*/ 1440457 w 6277824"/>
                <a:gd name="connsiteY140" fmla="*/ 879506 h 2773770"/>
                <a:gd name="connsiteX141" fmla="*/ 1451181 w 6277824"/>
                <a:gd name="connsiteY141" fmla="*/ 893538 h 2773770"/>
                <a:gd name="connsiteX142" fmla="*/ 1461913 w 6277824"/>
                <a:gd name="connsiteY142" fmla="*/ 907689 h 2773770"/>
                <a:gd name="connsiteX143" fmla="*/ 1472651 w 6277824"/>
                <a:gd name="connsiteY143" fmla="*/ 921943 h 2773770"/>
                <a:gd name="connsiteX144" fmla="*/ 1483395 w 6277824"/>
                <a:gd name="connsiteY144" fmla="*/ 936298 h 2773770"/>
                <a:gd name="connsiteX145" fmla="*/ 1494142 w 6277824"/>
                <a:gd name="connsiteY145" fmla="*/ 950737 h 2773770"/>
                <a:gd name="connsiteX146" fmla="*/ 1504898 w 6277824"/>
                <a:gd name="connsiteY146" fmla="*/ 965264 h 2773770"/>
                <a:gd name="connsiteX147" fmla="*/ 1515660 w 6277824"/>
                <a:gd name="connsiteY147" fmla="*/ 979858 h 2773770"/>
                <a:gd name="connsiteX148" fmla="*/ 1526426 w 6277824"/>
                <a:gd name="connsiteY148" fmla="*/ 994514 h 2773770"/>
                <a:gd name="connsiteX149" fmla="*/ 1537199 w 6277824"/>
                <a:gd name="connsiteY149" fmla="*/ 1009226 h 2773770"/>
                <a:gd name="connsiteX150" fmla="*/ 1547976 w 6277824"/>
                <a:gd name="connsiteY150" fmla="*/ 1023981 h 2773770"/>
                <a:gd name="connsiteX151" fmla="*/ 1558759 w 6277824"/>
                <a:gd name="connsiteY151" fmla="*/ 1038774 h 2773770"/>
                <a:gd name="connsiteX152" fmla="*/ 1569548 w 6277824"/>
                <a:gd name="connsiteY152" fmla="*/ 1053594 h 2773770"/>
                <a:gd name="connsiteX153" fmla="*/ 1580340 w 6277824"/>
                <a:gd name="connsiteY153" fmla="*/ 1068432 h 2773770"/>
                <a:gd name="connsiteX154" fmla="*/ 1591138 w 6277824"/>
                <a:gd name="connsiteY154" fmla="*/ 1083280 h 2773770"/>
                <a:gd name="connsiteX155" fmla="*/ 1601943 w 6277824"/>
                <a:gd name="connsiteY155" fmla="*/ 1098132 h 2773770"/>
                <a:gd name="connsiteX156" fmla="*/ 1612752 w 6277824"/>
                <a:gd name="connsiteY156" fmla="*/ 1112975 h 2773770"/>
                <a:gd name="connsiteX157" fmla="*/ 1623567 w 6277824"/>
                <a:gd name="connsiteY157" fmla="*/ 1127802 h 2773770"/>
                <a:gd name="connsiteX158" fmla="*/ 1634387 w 6277824"/>
                <a:gd name="connsiteY158" fmla="*/ 1142602 h 2773770"/>
                <a:gd name="connsiteX159" fmla="*/ 1645211 w 6277824"/>
                <a:gd name="connsiteY159" fmla="*/ 1157371 h 2773770"/>
                <a:gd name="connsiteX160" fmla="*/ 1656042 w 6277824"/>
                <a:gd name="connsiteY160" fmla="*/ 1172099 h 2773770"/>
                <a:gd name="connsiteX161" fmla="*/ 1666878 w 6277824"/>
                <a:gd name="connsiteY161" fmla="*/ 1186774 h 2773770"/>
                <a:gd name="connsiteX162" fmla="*/ 1677721 w 6277824"/>
                <a:gd name="connsiteY162" fmla="*/ 1201392 h 2773770"/>
                <a:gd name="connsiteX163" fmla="*/ 1688570 w 6277824"/>
                <a:gd name="connsiteY163" fmla="*/ 1215940 h 2773770"/>
                <a:gd name="connsiteX164" fmla="*/ 1699424 w 6277824"/>
                <a:gd name="connsiteY164" fmla="*/ 1230412 h 2773770"/>
                <a:gd name="connsiteX165" fmla="*/ 1710285 w 6277824"/>
                <a:gd name="connsiteY165" fmla="*/ 1244799 h 2773770"/>
                <a:gd name="connsiteX166" fmla="*/ 1721153 w 6277824"/>
                <a:gd name="connsiteY166" fmla="*/ 1259093 h 2773770"/>
                <a:gd name="connsiteX167" fmla="*/ 1732027 w 6277824"/>
                <a:gd name="connsiteY167" fmla="*/ 1273284 h 2773770"/>
                <a:gd name="connsiteX168" fmla="*/ 1742909 w 6277824"/>
                <a:gd name="connsiteY168" fmla="*/ 1287363 h 2773770"/>
                <a:gd name="connsiteX169" fmla="*/ 1753799 w 6277824"/>
                <a:gd name="connsiteY169" fmla="*/ 1301326 h 2773770"/>
                <a:gd name="connsiteX170" fmla="*/ 1764696 w 6277824"/>
                <a:gd name="connsiteY170" fmla="*/ 1315158 h 2773770"/>
                <a:gd name="connsiteX171" fmla="*/ 1775601 w 6277824"/>
                <a:gd name="connsiteY171" fmla="*/ 1328855 h 2773770"/>
                <a:gd name="connsiteX172" fmla="*/ 1786517 w 6277824"/>
                <a:gd name="connsiteY172" fmla="*/ 1342407 h 2773770"/>
                <a:gd name="connsiteX173" fmla="*/ 1797441 w 6277824"/>
                <a:gd name="connsiteY173" fmla="*/ 1355806 h 2773770"/>
                <a:gd name="connsiteX174" fmla="*/ 1808374 w 6277824"/>
                <a:gd name="connsiteY174" fmla="*/ 1369040 h 2773770"/>
                <a:gd name="connsiteX175" fmla="*/ 1819318 w 6277824"/>
                <a:gd name="connsiteY175" fmla="*/ 1382109 h 2773770"/>
                <a:gd name="connsiteX176" fmla="*/ 1830273 w 6277824"/>
                <a:gd name="connsiteY176" fmla="*/ 1394996 h 2773770"/>
                <a:gd name="connsiteX177" fmla="*/ 1841241 w 6277824"/>
                <a:gd name="connsiteY177" fmla="*/ 1407695 h 2773770"/>
                <a:gd name="connsiteX178" fmla="*/ 1852219 w 6277824"/>
                <a:gd name="connsiteY178" fmla="*/ 1420199 h 2773770"/>
                <a:gd name="connsiteX179" fmla="*/ 1863213 w 6277824"/>
                <a:gd name="connsiteY179" fmla="*/ 1432502 h 2773770"/>
                <a:gd name="connsiteX180" fmla="*/ 1874218 w 6277824"/>
                <a:gd name="connsiteY180" fmla="*/ 1444587 h 2773770"/>
                <a:gd name="connsiteX181" fmla="*/ 1885242 w 6277824"/>
                <a:gd name="connsiteY181" fmla="*/ 1456456 h 2773770"/>
                <a:gd name="connsiteX182" fmla="*/ 1896280 w 6277824"/>
                <a:gd name="connsiteY182" fmla="*/ 1468092 h 2773770"/>
                <a:gd name="connsiteX183" fmla="*/ 1907337 w 6277824"/>
                <a:gd name="connsiteY183" fmla="*/ 1479493 h 2773770"/>
                <a:gd name="connsiteX184" fmla="*/ 1918412 w 6277824"/>
                <a:gd name="connsiteY184" fmla="*/ 1490644 h 2773770"/>
                <a:gd name="connsiteX185" fmla="*/ 1929510 w 6277824"/>
                <a:gd name="connsiteY185" fmla="*/ 1501545 h 2773770"/>
                <a:gd name="connsiteX186" fmla="*/ 1940627 w 6277824"/>
                <a:gd name="connsiteY186" fmla="*/ 1512177 h 2773770"/>
                <a:gd name="connsiteX187" fmla="*/ 1951768 w 6277824"/>
                <a:gd name="connsiteY187" fmla="*/ 1522540 h 2773770"/>
                <a:gd name="connsiteX188" fmla="*/ 1962933 w 6277824"/>
                <a:gd name="connsiteY188" fmla="*/ 1532621 h 2773770"/>
                <a:gd name="connsiteX189" fmla="*/ 1974127 w 6277824"/>
                <a:gd name="connsiteY189" fmla="*/ 1542414 h 2773770"/>
                <a:gd name="connsiteX190" fmla="*/ 1985350 w 6277824"/>
                <a:gd name="connsiteY190" fmla="*/ 1551907 h 2773770"/>
                <a:gd name="connsiteX191" fmla="*/ 1996605 w 6277824"/>
                <a:gd name="connsiteY191" fmla="*/ 1561093 h 2773770"/>
                <a:gd name="connsiteX192" fmla="*/ 2007892 w 6277824"/>
                <a:gd name="connsiteY192" fmla="*/ 1569961 h 2773770"/>
                <a:gd name="connsiteX193" fmla="*/ 2019216 w 6277824"/>
                <a:gd name="connsiteY193" fmla="*/ 1578505 h 2773770"/>
                <a:gd name="connsiteX194" fmla="*/ 2041675 w 6277824"/>
                <a:gd name="connsiteY194" fmla="*/ 1594368 h 2773770"/>
                <a:gd name="connsiteX195" fmla="*/ 2052385 w 6277824"/>
                <a:gd name="connsiteY195" fmla="*/ 1601599 h 2773770"/>
                <a:gd name="connsiteX196" fmla="*/ 2063131 w 6277824"/>
                <a:gd name="connsiteY196" fmla="*/ 1608887 h 2773770"/>
                <a:gd name="connsiteX197" fmla="*/ 2073878 w 6277824"/>
                <a:gd name="connsiteY197" fmla="*/ 1616205 h 2773770"/>
                <a:gd name="connsiteX198" fmla="*/ 2084637 w 6277824"/>
                <a:gd name="connsiteY198" fmla="*/ 1623559 h 2773770"/>
                <a:gd name="connsiteX199" fmla="*/ 2095399 w 6277824"/>
                <a:gd name="connsiteY199" fmla="*/ 1630938 h 2773770"/>
                <a:gd name="connsiteX200" fmla="*/ 2106166 w 6277824"/>
                <a:gd name="connsiteY200" fmla="*/ 1638340 h 2773770"/>
                <a:gd name="connsiteX201" fmla="*/ 2116939 w 6277824"/>
                <a:gd name="connsiteY201" fmla="*/ 1645762 h 2773770"/>
                <a:gd name="connsiteX202" fmla="*/ 2127717 w 6277824"/>
                <a:gd name="connsiteY202" fmla="*/ 1653201 h 2773770"/>
                <a:gd name="connsiteX203" fmla="*/ 2138501 w 6277824"/>
                <a:gd name="connsiteY203" fmla="*/ 1660655 h 2773770"/>
                <a:gd name="connsiteX204" fmla="*/ 2149287 w 6277824"/>
                <a:gd name="connsiteY204" fmla="*/ 1668117 h 2773770"/>
                <a:gd name="connsiteX205" fmla="*/ 2160082 w 6277824"/>
                <a:gd name="connsiteY205" fmla="*/ 1675591 h 2773770"/>
                <a:gd name="connsiteX206" fmla="*/ 2170882 w 6277824"/>
                <a:gd name="connsiteY206" fmla="*/ 1683066 h 2773770"/>
                <a:gd name="connsiteX207" fmla="*/ 2181688 w 6277824"/>
                <a:gd name="connsiteY207" fmla="*/ 1690543 h 2773770"/>
                <a:gd name="connsiteX208" fmla="*/ 2192499 w 6277824"/>
                <a:gd name="connsiteY208" fmla="*/ 1698017 h 2773770"/>
                <a:gd name="connsiteX209" fmla="*/ 2203315 w 6277824"/>
                <a:gd name="connsiteY209" fmla="*/ 1705485 h 2773770"/>
                <a:gd name="connsiteX210" fmla="*/ 2214133 w 6277824"/>
                <a:gd name="connsiteY210" fmla="*/ 1712942 h 2773770"/>
                <a:gd name="connsiteX211" fmla="*/ 2224961 w 6277824"/>
                <a:gd name="connsiteY211" fmla="*/ 1720391 h 2773770"/>
                <a:gd name="connsiteX212" fmla="*/ 2235795 w 6277824"/>
                <a:gd name="connsiteY212" fmla="*/ 1727822 h 2773770"/>
                <a:gd name="connsiteX213" fmla="*/ 2246629 w 6277824"/>
                <a:gd name="connsiteY213" fmla="*/ 1735232 h 2773770"/>
                <a:gd name="connsiteX214" fmla="*/ 2257475 w 6277824"/>
                <a:gd name="connsiteY214" fmla="*/ 1742626 h 2773770"/>
                <a:gd name="connsiteX215" fmla="*/ 2268324 w 6277824"/>
                <a:gd name="connsiteY215" fmla="*/ 1749989 h 2773770"/>
                <a:gd name="connsiteX216" fmla="*/ 2279179 w 6277824"/>
                <a:gd name="connsiteY216" fmla="*/ 1757326 h 2773770"/>
                <a:gd name="connsiteX217" fmla="*/ 2290040 w 6277824"/>
                <a:gd name="connsiteY217" fmla="*/ 1764630 h 2773770"/>
                <a:gd name="connsiteX218" fmla="*/ 2300906 w 6277824"/>
                <a:gd name="connsiteY218" fmla="*/ 1771899 h 2773770"/>
                <a:gd name="connsiteX219" fmla="*/ 2311779 w 6277824"/>
                <a:gd name="connsiteY219" fmla="*/ 1779129 h 2773770"/>
                <a:gd name="connsiteX220" fmla="*/ 2322656 w 6277824"/>
                <a:gd name="connsiteY220" fmla="*/ 1786318 h 2773770"/>
                <a:gd name="connsiteX221" fmla="*/ 2333541 w 6277824"/>
                <a:gd name="connsiteY221" fmla="*/ 1793462 h 2773770"/>
                <a:gd name="connsiteX222" fmla="*/ 2344432 w 6277824"/>
                <a:gd name="connsiteY222" fmla="*/ 1800558 h 2773770"/>
                <a:gd name="connsiteX223" fmla="*/ 2355329 w 6277824"/>
                <a:gd name="connsiteY223" fmla="*/ 1807601 h 2773770"/>
                <a:gd name="connsiteX224" fmla="*/ 2366233 w 6277824"/>
                <a:gd name="connsiteY224" fmla="*/ 1814590 h 2773770"/>
                <a:gd name="connsiteX225" fmla="*/ 2377144 w 6277824"/>
                <a:gd name="connsiteY225" fmla="*/ 1821521 h 2773770"/>
                <a:gd name="connsiteX226" fmla="*/ 2388061 w 6277824"/>
                <a:gd name="connsiteY226" fmla="*/ 1828389 h 2773770"/>
                <a:gd name="connsiteX227" fmla="*/ 2398986 w 6277824"/>
                <a:gd name="connsiteY227" fmla="*/ 1835194 h 2773770"/>
                <a:gd name="connsiteX228" fmla="*/ 2409917 w 6277824"/>
                <a:gd name="connsiteY228" fmla="*/ 1841930 h 2773770"/>
                <a:gd name="connsiteX229" fmla="*/ 2420856 w 6277824"/>
                <a:gd name="connsiteY229" fmla="*/ 1848595 h 2773770"/>
                <a:gd name="connsiteX230" fmla="*/ 2431802 w 6277824"/>
                <a:gd name="connsiteY230" fmla="*/ 1855185 h 2773770"/>
                <a:gd name="connsiteX231" fmla="*/ 2442755 w 6277824"/>
                <a:gd name="connsiteY231" fmla="*/ 1861697 h 2773770"/>
                <a:gd name="connsiteX232" fmla="*/ 2453717 w 6277824"/>
                <a:gd name="connsiteY232" fmla="*/ 1868127 h 2773770"/>
                <a:gd name="connsiteX233" fmla="*/ 2464689 w 6277824"/>
                <a:gd name="connsiteY233" fmla="*/ 1874474 h 2773770"/>
                <a:gd name="connsiteX234" fmla="*/ 2475666 w 6277824"/>
                <a:gd name="connsiteY234" fmla="*/ 1880732 h 2773770"/>
                <a:gd name="connsiteX235" fmla="*/ 2486653 w 6277824"/>
                <a:gd name="connsiteY235" fmla="*/ 1886898 h 2773770"/>
                <a:gd name="connsiteX236" fmla="*/ 2497648 w 6277824"/>
                <a:gd name="connsiteY236" fmla="*/ 1892969 h 2773770"/>
                <a:gd name="connsiteX237" fmla="*/ 2508652 w 6277824"/>
                <a:gd name="connsiteY237" fmla="*/ 1898943 h 2773770"/>
                <a:gd name="connsiteX238" fmla="*/ 2519665 w 6277824"/>
                <a:gd name="connsiteY238" fmla="*/ 1904815 h 2773770"/>
                <a:gd name="connsiteX239" fmla="*/ 2530689 w 6277824"/>
                <a:gd name="connsiteY239" fmla="*/ 1910582 h 2773770"/>
                <a:gd name="connsiteX240" fmla="*/ 2541723 w 6277824"/>
                <a:gd name="connsiteY240" fmla="*/ 1916242 h 2773770"/>
                <a:gd name="connsiteX241" fmla="*/ 2552765 w 6277824"/>
                <a:gd name="connsiteY241" fmla="*/ 1921788 h 2773770"/>
                <a:gd name="connsiteX242" fmla="*/ 2563817 w 6277824"/>
                <a:gd name="connsiteY242" fmla="*/ 1927220 h 2773770"/>
                <a:gd name="connsiteX243" fmla="*/ 2574882 w 6277824"/>
                <a:gd name="connsiteY243" fmla="*/ 1932533 h 2773770"/>
                <a:gd name="connsiteX244" fmla="*/ 2585956 w 6277824"/>
                <a:gd name="connsiteY244" fmla="*/ 1937724 h 2773770"/>
                <a:gd name="connsiteX245" fmla="*/ 2597042 w 6277824"/>
                <a:gd name="connsiteY245" fmla="*/ 1942791 h 2773770"/>
                <a:gd name="connsiteX246" fmla="*/ 2608139 w 6277824"/>
                <a:gd name="connsiteY246" fmla="*/ 1947727 h 2773770"/>
                <a:gd name="connsiteX247" fmla="*/ 2619247 w 6277824"/>
                <a:gd name="connsiteY247" fmla="*/ 1952531 h 2773770"/>
                <a:gd name="connsiteX248" fmla="*/ 2630370 w 6277824"/>
                <a:gd name="connsiteY248" fmla="*/ 1957200 h 2773770"/>
                <a:gd name="connsiteX249" fmla="*/ 2641503 w 6277824"/>
                <a:gd name="connsiteY249" fmla="*/ 1961727 h 2773770"/>
                <a:gd name="connsiteX250" fmla="*/ 2652646 w 6277824"/>
                <a:gd name="connsiteY250" fmla="*/ 1966112 h 2773770"/>
                <a:gd name="connsiteX251" fmla="*/ 2663805 w 6277824"/>
                <a:gd name="connsiteY251" fmla="*/ 1970350 h 2773770"/>
                <a:gd name="connsiteX252" fmla="*/ 2674977 w 6277824"/>
                <a:gd name="connsiteY252" fmla="*/ 1974437 h 2773770"/>
                <a:gd name="connsiteX253" fmla="*/ 2686160 w 6277824"/>
                <a:gd name="connsiteY253" fmla="*/ 1978371 h 2773770"/>
                <a:gd name="connsiteX254" fmla="*/ 2697360 w 6277824"/>
                <a:gd name="connsiteY254" fmla="*/ 1982145 h 2773770"/>
                <a:gd name="connsiteX255" fmla="*/ 2708570 w 6277824"/>
                <a:gd name="connsiteY255" fmla="*/ 1985758 h 2773770"/>
                <a:gd name="connsiteX256" fmla="*/ 2719795 w 6277824"/>
                <a:gd name="connsiteY256" fmla="*/ 1989207 h 2773770"/>
                <a:gd name="connsiteX257" fmla="*/ 2731035 w 6277824"/>
                <a:gd name="connsiteY257" fmla="*/ 1992486 h 2773770"/>
                <a:gd name="connsiteX258" fmla="*/ 2742289 w 6277824"/>
                <a:gd name="connsiteY258" fmla="*/ 1995591 h 2773770"/>
                <a:gd name="connsiteX259" fmla="*/ 2753556 w 6277824"/>
                <a:gd name="connsiteY259" fmla="*/ 1998520 h 2773770"/>
                <a:gd name="connsiteX260" fmla="*/ 2764839 w 6277824"/>
                <a:gd name="connsiteY260" fmla="*/ 2001268 h 2773770"/>
                <a:gd name="connsiteX261" fmla="*/ 2776135 w 6277824"/>
                <a:gd name="connsiteY261" fmla="*/ 2003832 h 2773770"/>
                <a:gd name="connsiteX262" fmla="*/ 2787447 w 6277824"/>
                <a:gd name="connsiteY262" fmla="*/ 2006207 h 2773770"/>
                <a:gd name="connsiteX263" fmla="*/ 2798770 w 6277824"/>
                <a:gd name="connsiteY263" fmla="*/ 2008389 h 2773770"/>
                <a:gd name="connsiteX264" fmla="*/ 2810109 w 6277824"/>
                <a:gd name="connsiteY264" fmla="*/ 2010375 h 2773770"/>
                <a:gd name="connsiteX265" fmla="*/ 2821462 w 6277824"/>
                <a:gd name="connsiteY265" fmla="*/ 2012161 h 2773770"/>
                <a:gd name="connsiteX266" fmla="*/ 2832827 w 6277824"/>
                <a:gd name="connsiteY266" fmla="*/ 2013742 h 2773770"/>
                <a:gd name="connsiteX267" fmla="*/ 2844206 w 6277824"/>
                <a:gd name="connsiteY267" fmla="*/ 2015115 h 2773770"/>
                <a:gd name="connsiteX268" fmla="*/ 2855601 w 6277824"/>
                <a:gd name="connsiteY268" fmla="*/ 2016276 h 2773770"/>
                <a:gd name="connsiteX269" fmla="*/ 2867004 w 6277824"/>
                <a:gd name="connsiteY269" fmla="*/ 2017219 h 2773770"/>
                <a:gd name="connsiteX270" fmla="*/ 2878421 w 6277824"/>
                <a:gd name="connsiteY270" fmla="*/ 2017944 h 2773770"/>
                <a:gd name="connsiteX271" fmla="*/ 2889849 w 6277824"/>
                <a:gd name="connsiteY271" fmla="*/ 2018443 h 2773770"/>
                <a:gd name="connsiteX272" fmla="*/ 2901288 w 6277824"/>
                <a:gd name="connsiteY272" fmla="*/ 2018715 h 2773770"/>
                <a:gd name="connsiteX273" fmla="*/ 2912737 w 6277824"/>
                <a:gd name="connsiteY273" fmla="*/ 2018754 h 2773770"/>
                <a:gd name="connsiteX274" fmla="*/ 2924194 w 6277824"/>
                <a:gd name="connsiteY274" fmla="*/ 2018558 h 2773770"/>
                <a:gd name="connsiteX275" fmla="*/ 2935658 w 6277824"/>
                <a:gd name="connsiteY275" fmla="*/ 2018122 h 2773770"/>
                <a:gd name="connsiteX276" fmla="*/ 2947130 w 6277824"/>
                <a:gd name="connsiteY276" fmla="*/ 2017442 h 2773770"/>
                <a:gd name="connsiteX277" fmla="*/ 2958610 w 6277824"/>
                <a:gd name="connsiteY277" fmla="*/ 2016515 h 2773770"/>
                <a:gd name="connsiteX278" fmla="*/ 2970092 w 6277824"/>
                <a:gd name="connsiteY278" fmla="*/ 2015338 h 2773770"/>
                <a:gd name="connsiteX279" fmla="*/ 2981579 w 6277824"/>
                <a:gd name="connsiteY279" fmla="*/ 2013906 h 2773770"/>
                <a:gd name="connsiteX280" fmla="*/ 2993069 w 6277824"/>
                <a:gd name="connsiteY280" fmla="*/ 2012217 h 2773770"/>
                <a:gd name="connsiteX281" fmla="*/ 3004561 w 6277824"/>
                <a:gd name="connsiteY281" fmla="*/ 2010266 h 2773770"/>
                <a:gd name="connsiteX282" fmla="*/ 3016053 w 6277824"/>
                <a:gd name="connsiteY282" fmla="*/ 2008050 h 2773770"/>
                <a:gd name="connsiteX283" fmla="*/ 3027539 w 6277824"/>
                <a:gd name="connsiteY283" fmla="*/ 2005568 h 2773770"/>
                <a:gd name="connsiteX284" fmla="*/ 3039029 w 6277824"/>
                <a:gd name="connsiteY284" fmla="*/ 2002815 h 2773770"/>
                <a:gd name="connsiteX285" fmla="*/ 3050515 w 6277824"/>
                <a:gd name="connsiteY285" fmla="*/ 1999787 h 2773770"/>
                <a:gd name="connsiteX286" fmla="*/ 3061993 w 6277824"/>
                <a:gd name="connsiteY286" fmla="*/ 1996483 h 2773770"/>
                <a:gd name="connsiteX287" fmla="*/ 3073465 w 6277824"/>
                <a:gd name="connsiteY287" fmla="*/ 1992899 h 2773770"/>
                <a:gd name="connsiteX288" fmla="*/ 3084931 w 6277824"/>
                <a:gd name="connsiteY288" fmla="*/ 1989034 h 2773770"/>
                <a:gd name="connsiteX289" fmla="*/ 3096393 w 6277824"/>
                <a:gd name="connsiteY289" fmla="*/ 1984882 h 2773770"/>
                <a:gd name="connsiteX290" fmla="*/ 3107840 w 6277824"/>
                <a:gd name="connsiteY290" fmla="*/ 1980443 h 2773770"/>
                <a:gd name="connsiteX291" fmla="*/ 3119278 w 6277824"/>
                <a:gd name="connsiteY291" fmla="*/ 1975714 h 2773770"/>
                <a:gd name="connsiteX292" fmla="*/ 3130708 w 6277824"/>
                <a:gd name="connsiteY292" fmla="*/ 1970692 h 2773770"/>
                <a:gd name="connsiteX293" fmla="*/ 3153223 w 6277824"/>
                <a:gd name="connsiteY293" fmla="*/ 1959914 h 2773770"/>
                <a:gd name="connsiteX294" fmla="*/ 3165474 w 6277824"/>
                <a:gd name="connsiteY294" fmla="*/ 1953433 h 2773770"/>
                <a:gd name="connsiteX295" fmla="*/ 3177154 w 6277824"/>
                <a:gd name="connsiteY295" fmla="*/ 1946729 h 2773770"/>
                <a:gd name="connsiteX296" fmla="*/ 3188765 w 6277824"/>
                <a:gd name="connsiteY296" fmla="*/ 1939558 h 2773770"/>
                <a:gd name="connsiteX297" fmla="*/ 3200310 w 6277824"/>
                <a:gd name="connsiteY297" fmla="*/ 1931933 h 2773770"/>
                <a:gd name="connsiteX298" fmla="*/ 3211806 w 6277824"/>
                <a:gd name="connsiteY298" fmla="*/ 1923861 h 2773770"/>
                <a:gd name="connsiteX299" fmla="*/ 3223242 w 6277824"/>
                <a:gd name="connsiteY299" fmla="*/ 1915360 h 2773770"/>
                <a:gd name="connsiteX300" fmla="*/ 3234635 w 6277824"/>
                <a:gd name="connsiteY300" fmla="*/ 1906435 h 2773770"/>
                <a:gd name="connsiteX301" fmla="*/ 3245977 w 6277824"/>
                <a:gd name="connsiteY301" fmla="*/ 1897101 h 2773770"/>
                <a:gd name="connsiteX302" fmla="*/ 3257282 w 6277824"/>
                <a:gd name="connsiteY302" fmla="*/ 1887364 h 2773770"/>
                <a:gd name="connsiteX303" fmla="*/ 3268546 w 6277824"/>
                <a:gd name="connsiteY303" fmla="*/ 1877236 h 2773770"/>
                <a:gd name="connsiteX304" fmla="*/ 3279772 w 6277824"/>
                <a:gd name="connsiteY304" fmla="*/ 1866729 h 2773770"/>
                <a:gd name="connsiteX305" fmla="*/ 3290967 w 6277824"/>
                <a:gd name="connsiteY305" fmla="*/ 1855851 h 2773770"/>
                <a:gd name="connsiteX306" fmla="*/ 3302137 w 6277824"/>
                <a:gd name="connsiteY306" fmla="*/ 1844605 h 2773770"/>
                <a:gd name="connsiteX307" fmla="*/ 3313274 w 6277824"/>
                <a:gd name="connsiteY307" fmla="*/ 1833009 h 2773770"/>
                <a:gd name="connsiteX308" fmla="*/ 3324390 w 6277824"/>
                <a:gd name="connsiteY308" fmla="*/ 1821066 h 2773770"/>
                <a:gd name="connsiteX309" fmla="*/ 3335485 w 6277824"/>
                <a:gd name="connsiteY309" fmla="*/ 1808784 h 2773770"/>
                <a:gd name="connsiteX310" fmla="*/ 3346553 w 6277824"/>
                <a:gd name="connsiteY310" fmla="*/ 1796179 h 2773770"/>
                <a:gd name="connsiteX311" fmla="*/ 3357602 w 6277824"/>
                <a:gd name="connsiteY311" fmla="*/ 1783256 h 2773770"/>
                <a:gd name="connsiteX312" fmla="*/ 3368640 w 6277824"/>
                <a:gd name="connsiteY312" fmla="*/ 1770018 h 2773770"/>
                <a:gd name="connsiteX313" fmla="*/ 3379651 w 6277824"/>
                <a:gd name="connsiteY313" fmla="*/ 1756486 h 2773770"/>
                <a:gd name="connsiteX314" fmla="*/ 3390654 w 6277824"/>
                <a:gd name="connsiteY314" fmla="*/ 1742657 h 2773770"/>
                <a:gd name="connsiteX315" fmla="*/ 3401639 w 6277824"/>
                <a:gd name="connsiteY315" fmla="*/ 1728548 h 2773770"/>
                <a:gd name="connsiteX316" fmla="*/ 3412617 w 6277824"/>
                <a:gd name="connsiteY316" fmla="*/ 1714161 h 2773770"/>
                <a:gd name="connsiteX317" fmla="*/ 3423576 w 6277824"/>
                <a:gd name="connsiteY317" fmla="*/ 1699511 h 2773770"/>
                <a:gd name="connsiteX318" fmla="*/ 3434529 w 6277824"/>
                <a:gd name="connsiteY318" fmla="*/ 1684601 h 2773770"/>
                <a:gd name="connsiteX319" fmla="*/ 3445469 w 6277824"/>
                <a:gd name="connsiteY319" fmla="*/ 1669445 h 2773770"/>
                <a:gd name="connsiteX320" fmla="*/ 3456399 w 6277824"/>
                <a:gd name="connsiteY320" fmla="*/ 1654050 h 2773770"/>
                <a:gd name="connsiteX321" fmla="*/ 3467317 w 6277824"/>
                <a:gd name="connsiteY321" fmla="*/ 1638427 h 2773770"/>
                <a:gd name="connsiteX322" fmla="*/ 3478233 w 6277824"/>
                <a:gd name="connsiteY322" fmla="*/ 1622578 h 2773770"/>
                <a:gd name="connsiteX323" fmla="*/ 3489138 w 6277824"/>
                <a:gd name="connsiteY323" fmla="*/ 1606519 h 2773770"/>
                <a:gd name="connsiteX324" fmla="*/ 3500033 w 6277824"/>
                <a:gd name="connsiteY324" fmla="*/ 1590257 h 2773770"/>
                <a:gd name="connsiteX325" fmla="*/ 3510922 w 6277824"/>
                <a:gd name="connsiteY325" fmla="*/ 1573800 h 2773770"/>
                <a:gd name="connsiteX326" fmla="*/ 3521804 w 6277824"/>
                <a:gd name="connsiteY326" fmla="*/ 1557159 h 2773770"/>
                <a:gd name="connsiteX327" fmla="*/ 3532684 w 6277824"/>
                <a:gd name="connsiteY327" fmla="*/ 1540338 h 2773770"/>
                <a:gd name="connsiteX328" fmla="*/ 3543554 w 6277824"/>
                <a:gd name="connsiteY328" fmla="*/ 1523352 h 2773770"/>
                <a:gd name="connsiteX329" fmla="*/ 3554419 w 6277824"/>
                <a:gd name="connsiteY329" fmla="*/ 1506207 h 2773770"/>
                <a:gd name="connsiteX330" fmla="*/ 3565277 w 6277824"/>
                <a:gd name="connsiteY330" fmla="*/ 1488914 h 2773770"/>
                <a:gd name="connsiteX331" fmla="*/ 3576134 w 6277824"/>
                <a:gd name="connsiteY331" fmla="*/ 1471477 h 2773770"/>
                <a:gd name="connsiteX332" fmla="*/ 3586984 w 6277824"/>
                <a:gd name="connsiteY332" fmla="*/ 1453911 h 2773770"/>
                <a:gd name="connsiteX333" fmla="*/ 3597829 w 6277824"/>
                <a:gd name="connsiteY333" fmla="*/ 1436223 h 2773770"/>
                <a:gd name="connsiteX334" fmla="*/ 3608668 w 6277824"/>
                <a:gd name="connsiteY334" fmla="*/ 1418422 h 2773770"/>
                <a:gd name="connsiteX335" fmla="*/ 3619503 w 6277824"/>
                <a:gd name="connsiteY335" fmla="*/ 1400518 h 2773770"/>
                <a:gd name="connsiteX336" fmla="*/ 3630338 w 6277824"/>
                <a:gd name="connsiteY336" fmla="*/ 1382516 h 2773770"/>
                <a:gd name="connsiteX337" fmla="*/ 3641166 w 6277824"/>
                <a:gd name="connsiteY337" fmla="*/ 1364431 h 2773770"/>
                <a:gd name="connsiteX338" fmla="*/ 3651988 w 6277824"/>
                <a:gd name="connsiteY338" fmla="*/ 1346269 h 2773770"/>
                <a:gd name="connsiteX339" fmla="*/ 3662809 w 6277824"/>
                <a:gd name="connsiteY339" fmla="*/ 1328039 h 2773770"/>
                <a:gd name="connsiteX340" fmla="*/ 3673624 w 6277824"/>
                <a:gd name="connsiteY340" fmla="*/ 1309752 h 2773770"/>
                <a:gd name="connsiteX341" fmla="*/ 3684436 w 6277824"/>
                <a:gd name="connsiteY341" fmla="*/ 1291417 h 2773770"/>
                <a:gd name="connsiteX342" fmla="*/ 3695248 w 6277824"/>
                <a:gd name="connsiteY342" fmla="*/ 1273039 h 2773770"/>
                <a:gd name="connsiteX343" fmla="*/ 3706053 w 6277824"/>
                <a:gd name="connsiteY343" fmla="*/ 1254631 h 2773770"/>
                <a:gd name="connsiteX344" fmla="*/ 3716851 w 6277824"/>
                <a:gd name="connsiteY344" fmla="*/ 1236207 h 2773770"/>
                <a:gd name="connsiteX345" fmla="*/ 3727652 w 6277824"/>
                <a:gd name="connsiteY345" fmla="*/ 1217765 h 2773770"/>
                <a:gd name="connsiteX346" fmla="*/ 3738446 w 6277824"/>
                <a:gd name="connsiteY346" fmla="*/ 1199322 h 2773770"/>
                <a:gd name="connsiteX347" fmla="*/ 3749237 w 6277824"/>
                <a:gd name="connsiteY347" fmla="*/ 1180886 h 2773770"/>
                <a:gd name="connsiteX348" fmla="*/ 3760025 w 6277824"/>
                <a:gd name="connsiteY348" fmla="*/ 1162466 h 2773770"/>
                <a:gd name="connsiteX349" fmla="*/ 3770807 w 6277824"/>
                <a:gd name="connsiteY349" fmla="*/ 1144073 h 2773770"/>
                <a:gd name="connsiteX350" fmla="*/ 3781591 w 6277824"/>
                <a:gd name="connsiteY350" fmla="*/ 1125711 h 2773770"/>
                <a:gd name="connsiteX351" fmla="*/ 3792367 w 6277824"/>
                <a:gd name="connsiteY351" fmla="*/ 1107394 h 2773770"/>
                <a:gd name="connsiteX352" fmla="*/ 3803140 w 6277824"/>
                <a:gd name="connsiteY352" fmla="*/ 1089130 h 2773770"/>
                <a:gd name="connsiteX353" fmla="*/ 3813909 w 6277824"/>
                <a:gd name="connsiteY353" fmla="*/ 1070929 h 2773770"/>
                <a:gd name="connsiteX354" fmla="*/ 3824674 w 6277824"/>
                <a:gd name="connsiteY354" fmla="*/ 1052799 h 2773770"/>
                <a:gd name="connsiteX355" fmla="*/ 3835434 w 6277824"/>
                <a:gd name="connsiteY355" fmla="*/ 1034753 h 2773770"/>
                <a:gd name="connsiteX356" fmla="*/ 3846196 w 6277824"/>
                <a:gd name="connsiteY356" fmla="*/ 1016791 h 2773770"/>
                <a:gd name="connsiteX357" fmla="*/ 3856945 w 6277824"/>
                <a:gd name="connsiteY357" fmla="*/ 998937 h 2773770"/>
                <a:gd name="connsiteX358" fmla="*/ 3867696 w 6277824"/>
                <a:gd name="connsiteY358" fmla="*/ 981186 h 2773770"/>
                <a:gd name="connsiteX359" fmla="*/ 3878441 w 6277824"/>
                <a:gd name="connsiteY359" fmla="*/ 963556 h 2773770"/>
                <a:gd name="connsiteX360" fmla="*/ 3889180 w 6277824"/>
                <a:gd name="connsiteY360" fmla="*/ 946054 h 2773770"/>
                <a:gd name="connsiteX361" fmla="*/ 3899914 w 6277824"/>
                <a:gd name="connsiteY361" fmla="*/ 928690 h 2773770"/>
                <a:gd name="connsiteX362" fmla="*/ 3910644 w 6277824"/>
                <a:gd name="connsiteY362" fmla="*/ 911473 h 2773770"/>
                <a:gd name="connsiteX363" fmla="*/ 3921367 w 6277824"/>
                <a:gd name="connsiteY363" fmla="*/ 894414 h 2773770"/>
                <a:gd name="connsiteX364" fmla="*/ 3932087 w 6277824"/>
                <a:gd name="connsiteY364" fmla="*/ 877517 h 2773770"/>
                <a:gd name="connsiteX365" fmla="*/ 3942800 w 6277824"/>
                <a:gd name="connsiteY365" fmla="*/ 860798 h 2773770"/>
                <a:gd name="connsiteX366" fmla="*/ 3953505 w 6277824"/>
                <a:gd name="connsiteY366" fmla="*/ 844264 h 2773770"/>
                <a:gd name="connsiteX367" fmla="*/ 3964205 w 6277824"/>
                <a:gd name="connsiteY367" fmla="*/ 827925 h 2773770"/>
                <a:gd name="connsiteX368" fmla="*/ 3974897 w 6277824"/>
                <a:gd name="connsiteY368" fmla="*/ 811789 h 2773770"/>
                <a:gd name="connsiteX369" fmla="*/ 3985580 w 6277824"/>
                <a:gd name="connsiteY369" fmla="*/ 795867 h 2773770"/>
                <a:gd name="connsiteX370" fmla="*/ 3996256 w 6277824"/>
                <a:gd name="connsiteY370" fmla="*/ 780171 h 2773770"/>
                <a:gd name="connsiteX371" fmla="*/ 4006926 w 6277824"/>
                <a:gd name="connsiteY371" fmla="*/ 764704 h 2773770"/>
                <a:gd name="connsiteX372" fmla="*/ 4017584 w 6277824"/>
                <a:gd name="connsiteY372" fmla="*/ 749481 h 2773770"/>
                <a:gd name="connsiteX373" fmla="*/ 4028233 w 6277824"/>
                <a:gd name="connsiteY373" fmla="*/ 734510 h 2773770"/>
                <a:gd name="connsiteX374" fmla="*/ 4038872 w 6277824"/>
                <a:gd name="connsiteY374" fmla="*/ 719801 h 2773770"/>
                <a:gd name="connsiteX375" fmla="*/ 4049497 w 6277824"/>
                <a:gd name="connsiteY375" fmla="*/ 705364 h 2773770"/>
                <a:gd name="connsiteX376" fmla="*/ 4060112 w 6277824"/>
                <a:gd name="connsiteY376" fmla="*/ 691208 h 2773770"/>
                <a:gd name="connsiteX377" fmla="*/ 4070713 w 6277824"/>
                <a:gd name="connsiteY377" fmla="*/ 677343 h 2773770"/>
                <a:gd name="connsiteX378" fmla="*/ 4081298 w 6277824"/>
                <a:gd name="connsiteY378" fmla="*/ 663781 h 2773770"/>
                <a:gd name="connsiteX379" fmla="*/ 4091875 w 6277824"/>
                <a:gd name="connsiteY379" fmla="*/ 650524 h 2773770"/>
                <a:gd name="connsiteX380" fmla="*/ 4102424 w 6277824"/>
                <a:gd name="connsiteY380" fmla="*/ 637594 h 2773770"/>
                <a:gd name="connsiteX381" fmla="*/ 4112965 w 6277824"/>
                <a:gd name="connsiteY381" fmla="*/ 624989 h 2773770"/>
                <a:gd name="connsiteX382" fmla="*/ 4123482 w 6277824"/>
                <a:gd name="connsiteY382" fmla="*/ 612725 h 2773770"/>
                <a:gd name="connsiteX383" fmla="*/ 4133977 w 6277824"/>
                <a:gd name="connsiteY383" fmla="*/ 600812 h 2773770"/>
                <a:gd name="connsiteX384" fmla="*/ 4144450 w 6277824"/>
                <a:gd name="connsiteY384" fmla="*/ 589256 h 2773770"/>
                <a:gd name="connsiteX385" fmla="*/ 4154895 w 6277824"/>
                <a:gd name="connsiteY385" fmla="*/ 578072 h 2773770"/>
                <a:gd name="connsiteX386" fmla="*/ 4165320 w 6277824"/>
                <a:gd name="connsiteY386" fmla="*/ 567261 h 2773770"/>
                <a:gd name="connsiteX387" fmla="*/ 4175707 w 6277824"/>
                <a:gd name="connsiteY387" fmla="*/ 556842 h 2773770"/>
                <a:gd name="connsiteX388" fmla="*/ 4186061 w 6277824"/>
                <a:gd name="connsiteY388" fmla="*/ 546821 h 2773770"/>
                <a:gd name="connsiteX389" fmla="*/ 4196388 w 6277824"/>
                <a:gd name="connsiteY389" fmla="*/ 537200 h 2773770"/>
                <a:gd name="connsiteX390" fmla="*/ 4206666 w 6277824"/>
                <a:gd name="connsiteY390" fmla="*/ 528002 h 2773770"/>
                <a:gd name="connsiteX391" fmla="*/ 4216907 w 6277824"/>
                <a:gd name="connsiteY391" fmla="*/ 519224 h 2773770"/>
                <a:gd name="connsiteX392" fmla="*/ 4237580 w 6277824"/>
                <a:gd name="connsiteY392" fmla="*/ 502727 h 2773770"/>
                <a:gd name="connsiteX393" fmla="*/ 4247758 w 6277824"/>
                <a:gd name="connsiteY393" fmla="*/ 495139 h 2773770"/>
                <a:gd name="connsiteX394" fmla="*/ 4258129 w 6277824"/>
                <a:gd name="connsiteY394" fmla="*/ 487663 h 2773770"/>
                <a:gd name="connsiteX395" fmla="*/ 4268499 w 6277824"/>
                <a:gd name="connsiteY395" fmla="*/ 480442 h 2773770"/>
                <a:gd name="connsiteX396" fmla="*/ 4278852 w 6277824"/>
                <a:gd name="connsiteY396" fmla="*/ 473481 h 2773770"/>
                <a:gd name="connsiteX397" fmla="*/ 4289207 w 6277824"/>
                <a:gd name="connsiteY397" fmla="*/ 466765 h 2773770"/>
                <a:gd name="connsiteX398" fmla="*/ 4299550 w 6277824"/>
                <a:gd name="connsiteY398" fmla="*/ 460295 h 2773770"/>
                <a:gd name="connsiteX399" fmla="*/ 4309894 w 6277824"/>
                <a:gd name="connsiteY399" fmla="*/ 454063 h 2773770"/>
                <a:gd name="connsiteX400" fmla="*/ 4320228 w 6277824"/>
                <a:gd name="connsiteY400" fmla="*/ 448067 h 2773770"/>
                <a:gd name="connsiteX401" fmla="*/ 4330562 w 6277824"/>
                <a:gd name="connsiteY401" fmla="*/ 442300 h 2773770"/>
                <a:gd name="connsiteX402" fmla="*/ 4340889 w 6277824"/>
                <a:gd name="connsiteY402" fmla="*/ 436759 h 2773770"/>
                <a:gd name="connsiteX403" fmla="*/ 4351211 w 6277824"/>
                <a:gd name="connsiteY403" fmla="*/ 431440 h 2773770"/>
                <a:gd name="connsiteX404" fmla="*/ 4361536 w 6277824"/>
                <a:gd name="connsiteY404" fmla="*/ 426335 h 2773770"/>
                <a:gd name="connsiteX405" fmla="*/ 4371854 w 6277824"/>
                <a:gd name="connsiteY405" fmla="*/ 421443 h 2773770"/>
                <a:gd name="connsiteX406" fmla="*/ 4382176 w 6277824"/>
                <a:gd name="connsiteY406" fmla="*/ 416757 h 2773770"/>
                <a:gd name="connsiteX407" fmla="*/ 4392498 w 6277824"/>
                <a:gd name="connsiteY407" fmla="*/ 412273 h 2773770"/>
                <a:gd name="connsiteX408" fmla="*/ 4402817 w 6277824"/>
                <a:gd name="connsiteY408" fmla="*/ 407988 h 2773770"/>
                <a:gd name="connsiteX409" fmla="*/ 4413136 w 6277824"/>
                <a:gd name="connsiteY409" fmla="*/ 403897 h 2773770"/>
                <a:gd name="connsiteX410" fmla="*/ 4423460 w 6277824"/>
                <a:gd name="connsiteY410" fmla="*/ 399995 h 2773770"/>
                <a:gd name="connsiteX411" fmla="*/ 4433790 w 6277824"/>
                <a:gd name="connsiteY411" fmla="*/ 396276 h 2773770"/>
                <a:gd name="connsiteX412" fmla="*/ 4444115 w 6277824"/>
                <a:gd name="connsiteY412" fmla="*/ 392740 h 2773770"/>
                <a:gd name="connsiteX413" fmla="*/ 4454449 w 6277824"/>
                <a:gd name="connsiteY413" fmla="*/ 389379 h 2773770"/>
                <a:gd name="connsiteX414" fmla="*/ 4464788 w 6277824"/>
                <a:gd name="connsiteY414" fmla="*/ 386189 h 2773770"/>
                <a:gd name="connsiteX415" fmla="*/ 4475135 w 6277824"/>
                <a:gd name="connsiteY415" fmla="*/ 383167 h 2773770"/>
                <a:gd name="connsiteX416" fmla="*/ 4485481 w 6277824"/>
                <a:gd name="connsiteY416" fmla="*/ 380310 h 2773770"/>
                <a:gd name="connsiteX417" fmla="*/ 4495842 w 6277824"/>
                <a:gd name="connsiteY417" fmla="*/ 377611 h 2773770"/>
                <a:gd name="connsiteX418" fmla="*/ 4506206 w 6277824"/>
                <a:gd name="connsiteY418" fmla="*/ 375069 h 2773770"/>
                <a:gd name="connsiteX419" fmla="*/ 4516576 w 6277824"/>
                <a:gd name="connsiteY419" fmla="*/ 372677 h 2773770"/>
                <a:gd name="connsiteX420" fmla="*/ 4526956 w 6277824"/>
                <a:gd name="connsiteY420" fmla="*/ 370432 h 2773770"/>
                <a:gd name="connsiteX421" fmla="*/ 4537343 w 6277824"/>
                <a:gd name="connsiteY421" fmla="*/ 368331 h 2773770"/>
                <a:gd name="connsiteX422" fmla="*/ 4547743 w 6277824"/>
                <a:gd name="connsiteY422" fmla="*/ 366368 h 2773770"/>
                <a:gd name="connsiteX423" fmla="*/ 4558151 w 6277824"/>
                <a:gd name="connsiteY423" fmla="*/ 364541 h 2773770"/>
                <a:gd name="connsiteX424" fmla="*/ 4568568 w 6277824"/>
                <a:gd name="connsiteY424" fmla="*/ 362844 h 2773770"/>
                <a:gd name="connsiteX425" fmla="*/ 4578995 w 6277824"/>
                <a:gd name="connsiteY425" fmla="*/ 361275 h 2773770"/>
                <a:gd name="connsiteX426" fmla="*/ 4589436 w 6277824"/>
                <a:gd name="connsiteY426" fmla="*/ 359828 h 2773770"/>
                <a:gd name="connsiteX427" fmla="*/ 4599885 w 6277824"/>
                <a:gd name="connsiteY427" fmla="*/ 358501 h 2773770"/>
                <a:gd name="connsiteX428" fmla="*/ 4610345 w 6277824"/>
                <a:gd name="connsiteY428" fmla="*/ 357288 h 2773770"/>
                <a:gd name="connsiteX429" fmla="*/ 4620819 w 6277824"/>
                <a:gd name="connsiteY429" fmla="*/ 356186 h 2773770"/>
                <a:gd name="connsiteX430" fmla="*/ 4631302 w 6277824"/>
                <a:gd name="connsiteY430" fmla="*/ 355192 h 2773770"/>
                <a:gd name="connsiteX431" fmla="*/ 4641799 w 6277824"/>
                <a:gd name="connsiteY431" fmla="*/ 354300 h 2773770"/>
                <a:gd name="connsiteX432" fmla="*/ 4652309 w 6277824"/>
                <a:gd name="connsiteY432" fmla="*/ 353507 h 2773770"/>
                <a:gd name="connsiteX433" fmla="*/ 4662829 w 6277824"/>
                <a:gd name="connsiteY433" fmla="*/ 352809 h 2773770"/>
                <a:gd name="connsiteX434" fmla="*/ 4673363 w 6277824"/>
                <a:gd name="connsiteY434" fmla="*/ 352201 h 2773770"/>
                <a:gd name="connsiteX435" fmla="*/ 4683907 w 6277824"/>
                <a:gd name="connsiteY435" fmla="*/ 351681 h 2773770"/>
                <a:gd name="connsiteX436" fmla="*/ 4694466 w 6277824"/>
                <a:gd name="connsiteY436" fmla="*/ 351243 h 2773770"/>
                <a:gd name="connsiteX437" fmla="*/ 4705037 w 6277824"/>
                <a:gd name="connsiteY437" fmla="*/ 350884 h 2773770"/>
                <a:gd name="connsiteX438" fmla="*/ 4715619 w 6277824"/>
                <a:gd name="connsiteY438" fmla="*/ 350599 h 2773770"/>
                <a:gd name="connsiteX439" fmla="*/ 4726217 w 6277824"/>
                <a:gd name="connsiteY439" fmla="*/ 350384 h 2773770"/>
                <a:gd name="connsiteX440" fmla="*/ 4736826 w 6277824"/>
                <a:gd name="connsiteY440" fmla="*/ 350236 h 2773770"/>
                <a:gd name="connsiteX441" fmla="*/ 4747448 w 6277824"/>
                <a:gd name="connsiteY441" fmla="*/ 350151 h 2773770"/>
                <a:gd name="connsiteX442" fmla="*/ 4758079 w 6277824"/>
                <a:gd name="connsiteY442" fmla="*/ 350122 h 2773770"/>
                <a:gd name="connsiteX443" fmla="*/ 4768728 w 6277824"/>
                <a:gd name="connsiteY443" fmla="*/ 350149 h 2773770"/>
                <a:gd name="connsiteX444" fmla="*/ 4779389 w 6277824"/>
                <a:gd name="connsiteY444" fmla="*/ 350224 h 2773770"/>
                <a:gd name="connsiteX445" fmla="*/ 4790060 w 6277824"/>
                <a:gd name="connsiteY445" fmla="*/ 350345 h 2773770"/>
                <a:gd name="connsiteX446" fmla="*/ 4800749 w 6277824"/>
                <a:gd name="connsiteY446" fmla="*/ 350508 h 2773770"/>
                <a:gd name="connsiteX447" fmla="*/ 4811448 w 6277824"/>
                <a:gd name="connsiteY447" fmla="*/ 350707 h 2773770"/>
                <a:gd name="connsiteX448" fmla="*/ 4822157 w 6277824"/>
                <a:gd name="connsiteY448" fmla="*/ 350938 h 2773770"/>
                <a:gd name="connsiteX449" fmla="*/ 4832884 w 6277824"/>
                <a:gd name="connsiteY449" fmla="*/ 351198 h 2773770"/>
                <a:gd name="connsiteX450" fmla="*/ 4843619 w 6277824"/>
                <a:gd name="connsiteY450" fmla="*/ 351483 h 2773770"/>
                <a:gd name="connsiteX451" fmla="*/ 4854371 w 6277824"/>
                <a:gd name="connsiteY451" fmla="*/ 351787 h 2773770"/>
                <a:gd name="connsiteX452" fmla="*/ 4865133 w 6277824"/>
                <a:gd name="connsiteY452" fmla="*/ 352108 h 2773770"/>
                <a:gd name="connsiteX453" fmla="*/ 4875909 w 6277824"/>
                <a:gd name="connsiteY453" fmla="*/ 352439 h 2773770"/>
                <a:gd name="connsiteX454" fmla="*/ 4886699 w 6277824"/>
                <a:gd name="connsiteY454" fmla="*/ 352777 h 2773770"/>
                <a:gd name="connsiteX455" fmla="*/ 4897498 w 6277824"/>
                <a:gd name="connsiteY455" fmla="*/ 353118 h 2773770"/>
                <a:gd name="connsiteX456" fmla="*/ 4908313 w 6277824"/>
                <a:gd name="connsiteY456" fmla="*/ 353457 h 2773770"/>
                <a:gd name="connsiteX457" fmla="*/ 4919140 w 6277824"/>
                <a:gd name="connsiteY457" fmla="*/ 353790 h 2773770"/>
                <a:gd name="connsiteX458" fmla="*/ 4929981 w 6277824"/>
                <a:gd name="connsiteY458" fmla="*/ 354113 h 2773770"/>
                <a:gd name="connsiteX459" fmla="*/ 4940832 w 6277824"/>
                <a:gd name="connsiteY459" fmla="*/ 354419 h 2773770"/>
                <a:gd name="connsiteX460" fmla="*/ 4951698 w 6277824"/>
                <a:gd name="connsiteY460" fmla="*/ 354708 h 2773770"/>
                <a:gd name="connsiteX461" fmla="*/ 4962575 w 6277824"/>
                <a:gd name="connsiteY461" fmla="*/ 354972 h 2773770"/>
                <a:gd name="connsiteX462" fmla="*/ 4973467 w 6277824"/>
                <a:gd name="connsiteY462" fmla="*/ 355208 h 2773770"/>
                <a:gd name="connsiteX463" fmla="*/ 4984370 w 6277824"/>
                <a:gd name="connsiteY463" fmla="*/ 355410 h 2773770"/>
                <a:gd name="connsiteX464" fmla="*/ 4995289 w 6277824"/>
                <a:gd name="connsiteY464" fmla="*/ 355576 h 2773770"/>
                <a:gd name="connsiteX465" fmla="*/ 5006219 w 6277824"/>
                <a:gd name="connsiteY465" fmla="*/ 355700 h 2773770"/>
                <a:gd name="connsiteX466" fmla="*/ 5017162 w 6277824"/>
                <a:gd name="connsiteY466" fmla="*/ 355778 h 2773770"/>
                <a:gd name="connsiteX467" fmla="*/ 5028115 w 6277824"/>
                <a:gd name="connsiteY467" fmla="*/ 355804 h 2773770"/>
                <a:gd name="connsiteX468" fmla="*/ 5039085 w 6277824"/>
                <a:gd name="connsiteY468" fmla="*/ 355775 h 2773770"/>
                <a:gd name="connsiteX469" fmla="*/ 5050067 w 6277824"/>
                <a:gd name="connsiteY469" fmla="*/ 355686 h 2773770"/>
                <a:gd name="connsiteX470" fmla="*/ 5061059 w 6277824"/>
                <a:gd name="connsiteY470" fmla="*/ 355533 h 2773770"/>
                <a:gd name="connsiteX471" fmla="*/ 5072066 w 6277824"/>
                <a:gd name="connsiteY471" fmla="*/ 355311 h 2773770"/>
                <a:gd name="connsiteX472" fmla="*/ 5083085 w 6277824"/>
                <a:gd name="connsiteY472" fmla="*/ 355014 h 2773770"/>
                <a:gd name="connsiteX473" fmla="*/ 5094116 w 6277824"/>
                <a:gd name="connsiteY473" fmla="*/ 354639 h 2773770"/>
                <a:gd name="connsiteX474" fmla="*/ 5105165 w 6277824"/>
                <a:gd name="connsiteY474" fmla="*/ 354181 h 2773770"/>
                <a:gd name="connsiteX475" fmla="*/ 5116217 w 6277824"/>
                <a:gd name="connsiteY475" fmla="*/ 353635 h 2773770"/>
                <a:gd name="connsiteX476" fmla="*/ 5127289 w 6277824"/>
                <a:gd name="connsiteY476" fmla="*/ 352997 h 2773770"/>
                <a:gd name="connsiteX477" fmla="*/ 5138367 w 6277824"/>
                <a:gd name="connsiteY477" fmla="*/ 352262 h 2773770"/>
                <a:gd name="connsiteX478" fmla="*/ 5149466 w 6277824"/>
                <a:gd name="connsiteY478" fmla="*/ 351425 h 2773770"/>
                <a:gd name="connsiteX479" fmla="*/ 5160567 w 6277824"/>
                <a:gd name="connsiteY479" fmla="*/ 350481 h 2773770"/>
                <a:gd name="connsiteX480" fmla="*/ 5171686 w 6277824"/>
                <a:gd name="connsiteY480" fmla="*/ 349427 h 2773770"/>
                <a:gd name="connsiteX481" fmla="*/ 5182816 w 6277824"/>
                <a:gd name="connsiteY481" fmla="*/ 348256 h 2773770"/>
                <a:gd name="connsiteX482" fmla="*/ 5193955 w 6277824"/>
                <a:gd name="connsiteY482" fmla="*/ 346965 h 2773770"/>
                <a:gd name="connsiteX483" fmla="*/ 5205106 w 6277824"/>
                <a:gd name="connsiteY483" fmla="*/ 345548 h 2773770"/>
                <a:gd name="connsiteX484" fmla="*/ 5216269 w 6277824"/>
                <a:gd name="connsiteY484" fmla="*/ 344002 h 2773770"/>
                <a:gd name="connsiteX485" fmla="*/ 5227438 w 6277824"/>
                <a:gd name="connsiteY485" fmla="*/ 342321 h 2773770"/>
                <a:gd name="connsiteX486" fmla="*/ 5238626 w 6277824"/>
                <a:gd name="connsiteY486" fmla="*/ 340499 h 2773770"/>
                <a:gd name="connsiteX487" fmla="*/ 5249815 w 6277824"/>
                <a:gd name="connsiteY487" fmla="*/ 338534 h 2773770"/>
                <a:gd name="connsiteX488" fmla="*/ 5261014 w 6277824"/>
                <a:gd name="connsiteY488" fmla="*/ 336421 h 2773770"/>
                <a:gd name="connsiteX489" fmla="*/ 5272229 w 6277824"/>
                <a:gd name="connsiteY489" fmla="*/ 334153 h 2773770"/>
                <a:gd name="connsiteX490" fmla="*/ 5283447 w 6277824"/>
                <a:gd name="connsiteY490" fmla="*/ 331727 h 2773770"/>
                <a:gd name="connsiteX491" fmla="*/ 5305686 w 6277824"/>
                <a:gd name="connsiteY491" fmla="*/ 326439 h 2773770"/>
                <a:gd name="connsiteX492" fmla="*/ 5316625 w 6277824"/>
                <a:gd name="connsiteY492" fmla="*/ 323658 h 2773770"/>
                <a:gd name="connsiteX493" fmla="*/ 5327515 w 6277824"/>
                <a:gd name="connsiteY493" fmla="*/ 320853 h 2773770"/>
                <a:gd name="connsiteX494" fmla="*/ 5338402 w 6277824"/>
                <a:gd name="connsiteY494" fmla="*/ 318013 h 2773770"/>
                <a:gd name="connsiteX495" fmla="*/ 5349286 w 6277824"/>
                <a:gd name="connsiteY495" fmla="*/ 315139 h 2773770"/>
                <a:gd name="connsiteX496" fmla="*/ 5360171 w 6277824"/>
                <a:gd name="connsiteY496" fmla="*/ 312230 h 2773770"/>
                <a:gd name="connsiteX497" fmla="*/ 5371052 w 6277824"/>
                <a:gd name="connsiteY497" fmla="*/ 309288 h 2773770"/>
                <a:gd name="connsiteX498" fmla="*/ 5381935 w 6277824"/>
                <a:gd name="connsiteY498" fmla="*/ 306312 h 2773770"/>
                <a:gd name="connsiteX499" fmla="*/ 5392814 w 6277824"/>
                <a:gd name="connsiteY499" fmla="*/ 303305 h 2773770"/>
                <a:gd name="connsiteX500" fmla="*/ 5403691 w 6277824"/>
                <a:gd name="connsiteY500" fmla="*/ 300266 h 2773770"/>
                <a:gd name="connsiteX501" fmla="*/ 5414567 w 6277824"/>
                <a:gd name="connsiteY501" fmla="*/ 297195 h 2773770"/>
                <a:gd name="connsiteX502" fmla="*/ 5425440 w 6277824"/>
                <a:gd name="connsiteY502" fmla="*/ 294095 h 2773770"/>
                <a:gd name="connsiteX503" fmla="*/ 5436310 w 6277824"/>
                <a:gd name="connsiteY503" fmla="*/ 290964 h 2773770"/>
                <a:gd name="connsiteX504" fmla="*/ 5447184 w 6277824"/>
                <a:gd name="connsiteY504" fmla="*/ 287803 h 2773770"/>
                <a:gd name="connsiteX505" fmla="*/ 5458052 w 6277824"/>
                <a:gd name="connsiteY505" fmla="*/ 284613 h 2773770"/>
                <a:gd name="connsiteX506" fmla="*/ 5468922 w 6277824"/>
                <a:gd name="connsiteY506" fmla="*/ 281395 h 2773770"/>
                <a:gd name="connsiteX507" fmla="*/ 5479787 w 6277824"/>
                <a:gd name="connsiteY507" fmla="*/ 278149 h 2773770"/>
                <a:gd name="connsiteX508" fmla="*/ 5490651 w 6277824"/>
                <a:gd name="connsiteY508" fmla="*/ 274876 h 2773770"/>
                <a:gd name="connsiteX509" fmla="*/ 5501516 w 6277824"/>
                <a:gd name="connsiteY509" fmla="*/ 271576 h 2773770"/>
                <a:gd name="connsiteX510" fmla="*/ 5512377 w 6277824"/>
                <a:gd name="connsiteY510" fmla="*/ 268250 h 2773770"/>
                <a:gd name="connsiteX511" fmla="*/ 5523235 w 6277824"/>
                <a:gd name="connsiteY511" fmla="*/ 264898 h 2773770"/>
                <a:gd name="connsiteX512" fmla="*/ 5534097 w 6277824"/>
                <a:gd name="connsiteY512" fmla="*/ 261520 h 2773770"/>
                <a:gd name="connsiteX513" fmla="*/ 5544952 w 6277824"/>
                <a:gd name="connsiteY513" fmla="*/ 258119 h 2773770"/>
                <a:gd name="connsiteX514" fmla="*/ 5555808 w 6277824"/>
                <a:gd name="connsiteY514" fmla="*/ 254693 h 2773770"/>
                <a:gd name="connsiteX515" fmla="*/ 5566667 w 6277824"/>
                <a:gd name="connsiteY515" fmla="*/ 251243 h 2773770"/>
                <a:gd name="connsiteX516" fmla="*/ 5577514 w 6277824"/>
                <a:gd name="connsiteY516" fmla="*/ 247772 h 2773770"/>
                <a:gd name="connsiteX517" fmla="*/ 5588368 w 6277824"/>
                <a:gd name="connsiteY517" fmla="*/ 244277 h 2773770"/>
                <a:gd name="connsiteX518" fmla="*/ 5599217 w 6277824"/>
                <a:gd name="connsiteY518" fmla="*/ 240761 h 2773770"/>
                <a:gd name="connsiteX519" fmla="*/ 5610066 w 6277824"/>
                <a:gd name="connsiteY519" fmla="*/ 237223 h 2773770"/>
                <a:gd name="connsiteX520" fmla="*/ 5620911 w 6277824"/>
                <a:gd name="connsiteY520" fmla="*/ 233664 h 2773770"/>
                <a:gd name="connsiteX521" fmla="*/ 5631754 w 6277824"/>
                <a:gd name="connsiteY521" fmla="*/ 230086 h 2773770"/>
                <a:gd name="connsiteX522" fmla="*/ 5642602 w 6277824"/>
                <a:gd name="connsiteY522" fmla="*/ 226488 h 2773770"/>
                <a:gd name="connsiteX523" fmla="*/ 5653444 w 6277824"/>
                <a:gd name="connsiteY523" fmla="*/ 222871 h 2773770"/>
                <a:gd name="connsiteX524" fmla="*/ 5664284 w 6277824"/>
                <a:gd name="connsiteY524" fmla="*/ 219236 h 2773770"/>
                <a:gd name="connsiteX525" fmla="*/ 5675124 w 6277824"/>
                <a:gd name="connsiteY525" fmla="*/ 215582 h 2773770"/>
                <a:gd name="connsiteX526" fmla="*/ 5685962 w 6277824"/>
                <a:gd name="connsiteY526" fmla="*/ 211912 h 2773770"/>
                <a:gd name="connsiteX527" fmla="*/ 5696798 w 6277824"/>
                <a:gd name="connsiteY527" fmla="*/ 208223 h 2773770"/>
                <a:gd name="connsiteX528" fmla="*/ 5707633 w 6277824"/>
                <a:gd name="connsiteY528" fmla="*/ 204519 h 2773770"/>
                <a:gd name="connsiteX529" fmla="*/ 5718465 w 6277824"/>
                <a:gd name="connsiteY529" fmla="*/ 200800 h 2773770"/>
                <a:gd name="connsiteX530" fmla="*/ 5729300 w 6277824"/>
                <a:gd name="connsiteY530" fmla="*/ 197065 h 2773770"/>
                <a:gd name="connsiteX531" fmla="*/ 5740130 w 6277824"/>
                <a:gd name="connsiteY531" fmla="*/ 193315 h 2773770"/>
                <a:gd name="connsiteX532" fmla="*/ 5750961 w 6277824"/>
                <a:gd name="connsiteY532" fmla="*/ 189551 h 2773770"/>
                <a:gd name="connsiteX533" fmla="*/ 5761788 w 6277824"/>
                <a:gd name="connsiteY533" fmla="*/ 185774 h 2773770"/>
                <a:gd name="connsiteX534" fmla="*/ 5772614 w 6277824"/>
                <a:gd name="connsiteY534" fmla="*/ 181984 h 2773770"/>
                <a:gd name="connsiteX535" fmla="*/ 5783439 w 6277824"/>
                <a:gd name="connsiteY535" fmla="*/ 178181 h 2773770"/>
                <a:gd name="connsiteX536" fmla="*/ 5794267 w 6277824"/>
                <a:gd name="connsiteY536" fmla="*/ 174366 h 2773770"/>
                <a:gd name="connsiteX537" fmla="*/ 5805088 w 6277824"/>
                <a:gd name="connsiteY537" fmla="*/ 170540 h 2773770"/>
                <a:gd name="connsiteX538" fmla="*/ 5815909 w 6277824"/>
                <a:gd name="connsiteY538" fmla="*/ 166703 h 2773770"/>
                <a:gd name="connsiteX539" fmla="*/ 5826730 w 6277824"/>
                <a:gd name="connsiteY539" fmla="*/ 162856 h 2773770"/>
                <a:gd name="connsiteX540" fmla="*/ 5837546 w 6277824"/>
                <a:gd name="connsiteY540" fmla="*/ 159000 h 2773770"/>
                <a:gd name="connsiteX541" fmla="*/ 5848364 w 6277824"/>
                <a:gd name="connsiteY541" fmla="*/ 155134 h 2773770"/>
                <a:gd name="connsiteX542" fmla="*/ 5859179 w 6277824"/>
                <a:gd name="connsiteY542" fmla="*/ 151259 h 2773770"/>
                <a:gd name="connsiteX543" fmla="*/ 5869995 w 6277824"/>
                <a:gd name="connsiteY543" fmla="*/ 147376 h 2773770"/>
                <a:gd name="connsiteX544" fmla="*/ 5880804 w 6277824"/>
                <a:gd name="connsiteY544" fmla="*/ 143487 h 2773770"/>
                <a:gd name="connsiteX545" fmla="*/ 5891619 w 6277824"/>
                <a:gd name="connsiteY545" fmla="*/ 139589 h 2773770"/>
                <a:gd name="connsiteX546" fmla="*/ 5902426 w 6277824"/>
                <a:gd name="connsiteY546" fmla="*/ 135686 h 2773770"/>
                <a:gd name="connsiteX547" fmla="*/ 5913241 w 6277824"/>
                <a:gd name="connsiteY547" fmla="*/ 131776 h 2773770"/>
                <a:gd name="connsiteX548" fmla="*/ 5924045 w 6277824"/>
                <a:gd name="connsiteY548" fmla="*/ 127862 h 2773770"/>
                <a:gd name="connsiteX549" fmla="*/ 5934852 w 6277824"/>
                <a:gd name="connsiteY549" fmla="*/ 123942 h 2773770"/>
                <a:gd name="connsiteX550" fmla="*/ 5945661 w 6277824"/>
                <a:gd name="connsiteY550" fmla="*/ 120018 h 2773770"/>
                <a:gd name="connsiteX551" fmla="*/ 5956461 w 6277824"/>
                <a:gd name="connsiteY551" fmla="*/ 116091 h 2773770"/>
                <a:gd name="connsiteX552" fmla="*/ 5967264 w 6277824"/>
                <a:gd name="connsiteY552" fmla="*/ 112159 h 2773770"/>
                <a:gd name="connsiteX553" fmla="*/ 5978066 w 6277824"/>
                <a:gd name="connsiteY553" fmla="*/ 108226 h 2773770"/>
                <a:gd name="connsiteX554" fmla="*/ 5988866 w 6277824"/>
                <a:gd name="connsiteY554" fmla="*/ 104291 h 2773770"/>
                <a:gd name="connsiteX555" fmla="*/ 5999662 w 6277824"/>
                <a:gd name="connsiteY555" fmla="*/ 100355 h 2773770"/>
                <a:gd name="connsiteX556" fmla="*/ 6010461 w 6277824"/>
                <a:gd name="connsiteY556" fmla="*/ 96416 h 2773770"/>
                <a:gd name="connsiteX557" fmla="*/ 6021259 w 6277824"/>
                <a:gd name="connsiteY557" fmla="*/ 92478 h 2773770"/>
                <a:gd name="connsiteX558" fmla="*/ 6032051 w 6277824"/>
                <a:gd name="connsiteY558" fmla="*/ 88540 h 2773770"/>
                <a:gd name="connsiteX559" fmla="*/ 6042847 w 6277824"/>
                <a:gd name="connsiteY559" fmla="*/ 84602 h 2773770"/>
                <a:gd name="connsiteX560" fmla="*/ 6053638 w 6277824"/>
                <a:gd name="connsiteY560" fmla="*/ 80666 h 2773770"/>
                <a:gd name="connsiteX561" fmla="*/ 6064427 w 6277824"/>
                <a:gd name="connsiteY561" fmla="*/ 76732 h 2773770"/>
                <a:gd name="connsiteX562" fmla="*/ 6075215 w 6277824"/>
                <a:gd name="connsiteY562" fmla="*/ 72800 h 2773770"/>
                <a:gd name="connsiteX563" fmla="*/ 6086009 w 6277824"/>
                <a:gd name="connsiteY563" fmla="*/ 68870 h 2773770"/>
                <a:gd name="connsiteX564" fmla="*/ 6096791 w 6277824"/>
                <a:gd name="connsiteY564" fmla="*/ 64945 h 2773770"/>
                <a:gd name="connsiteX565" fmla="*/ 6107578 w 6277824"/>
                <a:gd name="connsiteY565" fmla="*/ 61022 h 2773770"/>
                <a:gd name="connsiteX566" fmla="*/ 6118360 w 6277824"/>
                <a:gd name="connsiteY566" fmla="*/ 57105 h 2773770"/>
                <a:gd name="connsiteX567" fmla="*/ 6129144 w 6277824"/>
                <a:gd name="connsiteY567" fmla="*/ 53192 h 2773770"/>
                <a:gd name="connsiteX568" fmla="*/ 6139923 w 6277824"/>
                <a:gd name="connsiteY568" fmla="*/ 49286 h 2773770"/>
                <a:gd name="connsiteX569" fmla="*/ 6150705 w 6277824"/>
                <a:gd name="connsiteY569" fmla="*/ 45384 h 2773770"/>
                <a:gd name="connsiteX570" fmla="*/ 6161483 w 6277824"/>
                <a:gd name="connsiteY570" fmla="*/ 41490 h 2773770"/>
                <a:gd name="connsiteX571" fmla="*/ 6172261 w 6277824"/>
                <a:gd name="connsiteY571" fmla="*/ 37603 h 2773770"/>
                <a:gd name="connsiteX572" fmla="*/ 6183035 w 6277824"/>
                <a:gd name="connsiteY572" fmla="*/ 33724 h 2773770"/>
                <a:gd name="connsiteX573" fmla="*/ 6193810 w 6277824"/>
                <a:gd name="connsiteY573" fmla="*/ 29854 h 2773770"/>
                <a:gd name="connsiteX574" fmla="*/ 6204586 w 6277824"/>
                <a:gd name="connsiteY574" fmla="*/ 25991 h 2773770"/>
                <a:gd name="connsiteX575" fmla="*/ 6215354 w 6277824"/>
                <a:gd name="connsiteY575" fmla="*/ 22139 h 2773770"/>
                <a:gd name="connsiteX576" fmla="*/ 6226126 w 6277824"/>
                <a:gd name="connsiteY576" fmla="*/ 18295 h 2773770"/>
                <a:gd name="connsiteX577" fmla="*/ 6236892 w 6277824"/>
                <a:gd name="connsiteY577" fmla="*/ 14464 h 2773770"/>
                <a:gd name="connsiteX578" fmla="*/ 6247664 w 6277824"/>
                <a:gd name="connsiteY578" fmla="*/ 10642 h 2773770"/>
                <a:gd name="connsiteX579" fmla="*/ 6258430 w 6277824"/>
                <a:gd name="connsiteY579" fmla="*/ 6832 h 2773770"/>
                <a:gd name="connsiteX580" fmla="*/ 6269194 w 6277824"/>
                <a:gd name="connsiteY580" fmla="*/ 3035 h 2773770"/>
                <a:gd name="connsiteX581" fmla="*/ 6277824 w 6277824"/>
                <a:gd name="connsiteY581" fmla="*/ 0 h 2773770"/>
                <a:gd name="connsiteX0" fmla="*/ 6359104 w 6359104"/>
                <a:gd name="connsiteY0" fmla="*/ 0 h 2773770"/>
                <a:gd name="connsiteX1" fmla="*/ 6359104 w 6359104"/>
                <a:gd name="connsiteY1" fmla="*/ 2773770 h 2773770"/>
                <a:gd name="connsiteX2" fmla="*/ 81280 w 6359104"/>
                <a:gd name="connsiteY2" fmla="*/ 2773770 h 2773770"/>
                <a:gd name="connsiteX3" fmla="*/ 0 w 6359104"/>
                <a:gd name="connsiteY3" fmla="*/ 1591298 h 2773770"/>
                <a:gd name="connsiteX4" fmla="*/ 92097 w 6359104"/>
                <a:gd name="connsiteY4" fmla="*/ 1495093 h 2773770"/>
                <a:gd name="connsiteX5" fmla="*/ 103022 w 6359104"/>
                <a:gd name="connsiteY5" fmla="*/ 1482418 h 2773770"/>
                <a:gd name="connsiteX6" fmla="*/ 113939 w 6359104"/>
                <a:gd name="connsiteY6" fmla="*/ 1469590 h 2773770"/>
                <a:gd name="connsiteX7" fmla="*/ 124844 w 6359104"/>
                <a:gd name="connsiteY7" fmla="*/ 1456622 h 2773770"/>
                <a:gd name="connsiteX8" fmla="*/ 135746 w 6359104"/>
                <a:gd name="connsiteY8" fmla="*/ 1443512 h 2773770"/>
                <a:gd name="connsiteX9" fmla="*/ 146641 w 6359104"/>
                <a:gd name="connsiteY9" fmla="*/ 1430269 h 2773770"/>
                <a:gd name="connsiteX10" fmla="*/ 157530 w 6359104"/>
                <a:gd name="connsiteY10" fmla="*/ 1416900 h 2773770"/>
                <a:gd name="connsiteX11" fmla="*/ 168411 w 6359104"/>
                <a:gd name="connsiteY11" fmla="*/ 1403411 h 2773770"/>
                <a:gd name="connsiteX12" fmla="*/ 179289 w 6359104"/>
                <a:gd name="connsiteY12" fmla="*/ 1389808 h 2773770"/>
                <a:gd name="connsiteX13" fmla="*/ 190157 w 6359104"/>
                <a:gd name="connsiteY13" fmla="*/ 1376100 h 2773770"/>
                <a:gd name="connsiteX14" fmla="*/ 201021 w 6359104"/>
                <a:gd name="connsiteY14" fmla="*/ 1362291 h 2773770"/>
                <a:gd name="connsiteX15" fmla="*/ 211882 w 6359104"/>
                <a:gd name="connsiteY15" fmla="*/ 1348386 h 2773770"/>
                <a:gd name="connsiteX16" fmla="*/ 222734 w 6359104"/>
                <a:gd name="connsiteY16" fmla="*/ 1334396 h 2773770"/>
                <a:gd name="connsiteX17" fmla="*/ 233583 w 6359104"/>
                <a:gd name="connsiteY17" fmla="*/ 1320324 h 2773770"/>
                <a:gd name="connsiteX18" fmla="*/ 244427 w 6359104"/>
                <a:gd name="connsiteY18" fmla="*/ 1306177 h 2773770"/>
                <a:gd name="connsiteX19" fmla="*/ 255267 w 6359104"/>
                <a:gd name="connsiteY19" fmla="*/ 1291961 h 2773770"/>
                <a:gd name="connsiteX20" fmla="*/ 266102 w 6359104"/>
                <a:gd name="connsiteY20" fmla="*/ 1277683 h 2773770"/>
                <a:gd name="connsiteX21" fmla="*/ 276931 w 6359104"/>
                <a:gd name="connsiteY21" fmla="*/ 1263352 h 2773770"/>
                <a:gd name="connsiteX22" fmla="*/ 287758 w 6359104"/>
                <a:gd name="connsiteY22" fmla="*/ 1248970 h 2773770"/>
                <a:gd name="connsiteX23" fmla="*/ 298578 w 6359104"/>
                <a:gd name="connsiteY23" fmla="*/ 1234547 h 2773770"/>
                <a:gd name="connsiteX24" fmla="*/ 309396 w 6359104"/>
                <a:gd name="connsiteY24" fmla="*/ 1220088 h 2773770"/>
                <a:gd name="connsiteX25" fmla="*/ 320210 w 6359104"/>
                <a:gd name="connsiteY25" fmla="*/ 1205598 h 2773770"/>
                <a:gd name="connsiteX26" fmla="*/ 331018 w 6359104"/>
                <a:gd name="connsiteY26" fmla="*/ 1191087 h 2773770"/>
                <a:gd name="connsiteX27" fmla="*/ 341822 w 6359104"/>
                <a:gd name="connsiteY27" fmla="*/ 1176559 h 2773770"/>
                <a:gd name="connsiteX28" fmla="*/ 352622 w 6359104"/>
                <a:gd name="connsiteY28" fmla="*/ 1162022 h 2773770"/>
                <a:gd name="connsiteX29" fmla="*/ 363418 w 6359104"/>
                <a:gd name="connsiteY29" fmla="*/ 1147482 h 2773770"/>
                <a:gd name="connsiteX30" fmla="*/ 374212 w 6359104"/>
                <a:gd name="connsiteY30" fmla="*/ 1132943 h 2773770"/>
                <a:gd name="connsiteX31" fmla="*/ 385000 w 6359104"/>
                <a:gd name="connsiteY31" fmla="*/ 1118415 h 2773770"/>
                <a:gd name="connsiteX32" fmla="*/ 395783 w 6359104"/>
                <a:gd name="connsiteY32" fmla="*/ 1103906 h 2773770"/>
                <a:gd name="connsiteX33" fmla="*/ 406564 w 6359104"/>
                <a:gd name="connsiteY33" fmla="*/ 1089416 h 2773770"/>
                <a:gd name="connsiteX34" fmla="*/ 417339 w 6359104"/>
                <a:gd name="connsiteY34" fmla="*/ 1074958 h 2773770"/>
                <a:gd name="connsiteX35" fmla="*/ 428112 w 6359104"/>
                <a:gd name="connsiteY35" fmla="*/ 1060535 h 2773770"/>
                <a:gd name="connsiteX36" fmla="*/ 438879 w 6359104"/>
                <a:gd name="connsiteY36" fmla="*/ 1046155 h 2773770"/>
                <a:gd name="connsiteX37" fmla="*/ 449641 w 6359104"/>
                <a:gd name="connsiteY37" fmla="*/ 1031825 h 2773770"/>
                <a:gd name="connsiteX38" fmla="*/ 460398 w 6359104"/>
                <a:gd name="connsiteY38" fmla="*/ 1017551 h 2773770"/>
                <a:gd name="connsiteX39" fmla="*/ 471153 w 6359104"/>
                <a:gd name="connsiteY39" fmla="*/ 1003339 h 2773770"/>
                <a:gd name="connsiteX40" fmla="*/ 481903 w 6359104"/>
                <a:gd name="connsiteY40" fmla="*/ 989195 h 2773770"/>
                <a:gd name="connsiteX41" fmla="*/ 492647 w 6359104"/>
                <a:gd name="connsiteY41" fmla="*/ 975128 h 2773770"/>
                <a:gd name="connsiteX42" fmla="*/ 503388 w 6359104"/>
                <a:gd name="connsiteY42" fmla="*/ 961143 h 2773770"/>
                <a:gd name="connsiteX43" fmla="*/ 514122 w 6359104"/>
                <a:gd name="connsiteY43" fmla="*/ 947246 h 2773770"/>
                <a:gd name="connsiteX44" fmla="*/ 524850 w 6359104"/>
                <a:gd name="connsiteY44" fmla="*/ 933447 h 2773770"/>
                <a:gd name="connsiteX45" fmla="*/ 535576 w 6359104"/>
                <a:gd name="connsiteY45" fmla="*/ 919748 h 2773770"/>
                <a:gd name="connsiteX46" fmla="*/ 546294 w 6359104"/>
                <a:gd name="connsiteY46" fmla="*/ 906158 h 2773770"/>
                <a:gd name="connsiteX47" fmla="*/ 557005 w 6359104"/>
                <a:gd name="connsiteY47" fmla="*/ 892686 h 2773770"/>
                <a:gd name="connsiteX48" fmla="*/ 567710 w 6359104"/>
                <a:gd name="connsiteY48" fmla="*/ 879335 h 2773770"/>
                <a:gd name="connsiteX49" fmla="*/ 578411 w 6359104"/>
                <a:gd name="connsiteY49" fmla="*/ 866112 h 2773770"/>
                <a:gd name="connsiteX50" fmla="*/ 589103 w 6359104"/>
                <a:gd name="connsiteY50" fmla="*/ 853026 h 2773770"/>
                <a:gd name="connsiteX51" fmla="*/ 599790 w 6359104"/>
                <a:gd name="connsiteY51" fmla="*/ 840081 h 2773770"/>
                <a:gd name="connsiteX52" fmla="*/ 610469 w 6359104"/>
                <a:gd name="connsiteY52" fmla="*/ 827286 h 2773770"/>
                <a:gd name="connsiteX53" fmla="*/ 621141 w 6359104"/>
                <a:gd name="connsiteY53" fmla="*/ 814646 h 2773770"/>
                <a:gd name="connsiteX54" fmla="*/ 631805 w 6359104"/>
                <a:gd name="connsiteY54" fmla="*/ 802167 h 2773770"/>
                <a:gd name="connsiteX55" fmla="*/ 642458 w 6359104"/>
                <a:gd name="connsiteY55" fmla="*/ 789861 h 2773770"/>
                <a:gd name="connsiteX56" fmla="*/ 653104 w 6359104"/>
                <a:gd name="connsiteY56" fmla="*/ 777728 h 2773770"/>
                <a:gd name="connsiteX57" fmla="*/ 663740 w 6359104"/>
                <a:gd name="connsiteY57" fmla="*/ 765779 h 2773770"/>
                <a:gd name="connsiteX58" fmla="*/ 674367 w 6359104"/>
                <a:gd name="connsiteY58" fmla="*/ 754018 h 2773770"/>
                <a:gd name="connsiteX59" fmla="*/ 684982 w 6359104"/>
                <a:gd name="connsiteY59" fmla="*/ 742454 h 2773770"/>
                <a:gd name="connsiteX60" fmla="*/ 695590 w 6359104"/>
                <a:gd name="connsiteY60" fmla="*/ 731090 h 2773770"/>
                <a:gd name="connsiteX61" fmla="*/ 706179 w 6359104"/>
                <a:gd name="connsiteY61" fmla="*/ 719940 h 2773770"/>
                <a:gd name="connsiteX62" fmla="*/ 716762 w 6359104"/>
                <a:gd name="connsiteY62" fmla="*/ 709002 h 2773770"/>
                <a:gd name="connsiteX63" fmla="*/ 727327 w 6359104"/>
                <a:gd name="connsiteY63" fmla="*/ 698290 h 2773770"/>
                <a:gd name="connsiteX64" fmla="*/ 737882 w 6359104"/>
                <a:gd name="connsiteY64" fmla="*/ 687806 h 2773770"/>
                <a:gd name="connsiteX65" fmla="*/ 748419 w 6359104"/>
                <a:gd name="connsiteY65" fmla="*/ 677558 h 2773770"/>
                <a:gd name="connsiteX66" fmla="*/ 758942 w 6359104"/>
                <a:gd name="connsiteY66" fmla="*/ 667552 h 2773770"/>
                <a:gd name="connsiteX67" fmla="*/ 769445 w 6359104"/>
                <a:gd name="connsiteY67" fmla="*/ 657797 h 2773770"/>
                <a:gd name="connsiteX68" fmla="*/ 779931 w 6359104"/>
                <a:gd name="connsiteY68" fmla="*/ 648299 h 2773770"/>
                <a:gd name="connsiteX69" fmla="*/ 790399 w 6359104"/>
                <a:gd name="connsiteY69" fmla="*/ 639061 h 2773770"/>
                <a:gd name="connsiteX70" fmla="*/ 800845 w 6359104"/>
                <a:gd name="connsiteY70" fmla="*/ 630093 h 2773770"/>
                <a:gd name="connsiteX71" fmla="*/ 811269 w 6359104"/>
                <a:gd name="connsiteY71" fmla="*/ 621401 h 2773770"/>
                <a:gd name="connsiteX72" fmla="*/ 821671 w 6359104"/>
                <a:gd name="connsiteY72" fmla="*/ 612990 h 2773770"/>
                <a:gd name="connsiteX73" fmla="*/ 832047 w 6359104"/>
                <a:gd name="connsiteY73" fmla="*/ 604867 h 2773770"/>
                <a:gd name="connsiteX74" fmla="*/ 842397 w 6359104"/>
                <a:gd name="connsiteY74" fmla="*/ 597039 h 2773770"/>
                <a:gd name="connsiteX75" fmla="*/ 852718 w 6359104"/>
                <a:gd name="connsiteY75" fmla="*/ 589511 h 2773770"/>
                <a:gd name="connsiteX76" fmla="*/ 863011 w 6359104"/>
                <a:gd name="connsiteY76" fmla="*/ 582288 h 2773770"/>
                <a:gd name="connsiteX77" fmla="*/ 873271 w 6359104"/>
                <a:gd name="connsiteY77" fmla="*/ 575378 h 2773770"/>
                <a:gd name="connsiteX78" fmla="*/ 883499 w 6359104"/>
                <a:gd name="connsiteY78" fmla="*/ 568784 h 2773770"/>
                <a:gd name="connsiteX79" fmla="*/ 893686 w 6359104"/>
                <a:gd name="connsiteY79" fmla="*/ 562515 h 2773770"/>
                <a:gd name="connsiteX80" fmla="*/ 903845 w 6359104"/>
                <a:gd name="connsiteY80" fmla="*/ 556571 h 2773770"/>
                <a:gd name="connsiteX81" fmla="*/ 913959 w 6359104"/>
                <a:gd name="connsiteY81" fmla="*/ 550961 h 2773770"/>
                <a:gd name="connsiteX82" fmla="*/ 924034 w 6359104"/>
                <a:gd name="connsiteY82" fmla="*/ 545688 h 2773770"/>
                <a:gd name="connsiteX83" fmla="*/ 934066 w 6359104"/>
                <a:gd name="connsiteY83" fmla="*/ 540757 h 2773770"/>
                <a:gd name="connsiteX84" fmla="*/ 944057 w 6359104"/>
                <a:gd name="connsiteY84" fmla="*/ 536170 h 2773770"/>
                <a:gd name="connsiteX85" fmla="*/ 954001 w 6359104"/>
                <a:gd name="connsiteY85" fmla="*/ 531933 h 2773770"/>
                <a:gd name="connsiteX86" fmla="*/ 963899 w 6359104"/>
                <a:gd name="connsiteY86" fmla="*/ 528048 h 2773770"/>
                <a:gd name="connsiteX87" fmla="*/ 973750 w 6359104"/>
                <a:gd name="connsiteY87" fmla="*/ 524520 h 2773770"/>
                <a:gd name="connsiteX88" fmla="*/ 983557 w 6359104"/>
                <a:gd name="connsiteY88" fmla="*/ 521348 h 2773770"/>
                <a:gd name="connsiteX89" fmla="*/ 993317 w 6359104"/>
                <a:gd name="connsiteY89" fmla="*/ 518538 h 2773770"/>
                <a:gd name="connsiteX90" fmla="*/ 1003032 w 6359104"/>
                <a:gd name="connsiteY90" fmla="*/ 516091 h 2773770"/>
                <a:gd name="connsiteX91" fmla="*/ 1012704 w 6359104"/>
                <a:gd name="connsiteY91" fmla="*/ 514009 h 2773770"/>
                <a:gd name="connsiteX92" fmla="*/ 1022338 w 6359104"/>
                <a:gd name="connsiteY92" fmla="*/ 512294 h 2773770"/>
                <a:gd name="connsiteX93" fmla="*/ 1031930 w 6359104"/>
                <a:gd name="connsiteY93" fmla="*/ 510950 h 2773770"/>
                <a:gd name="connsiteX94" fmla="*/ 1041494 w 6359104"/>
                <a:gd name="connsiteY94" fmla="*/ 509978 h 2773770"/>
                <a:gd name="connsiteX95" fmla="*/ 1061185 w 6359104"/>
                <a:gd name="connsiteY95" fmla="*/ 509171 h 2773770"/>
                <a:gd name="connsiteX96" fmla="*/ 1069771 w 6359104"/>
                <a:gd name="connsiteY96" fmla="*/ 509347 h 2773770"/>
                <a:gd name="connsiteX97" fmla="*/ 1079139 w 6359104"/>
                <a:gd name="connsiteY97" fmla="*/ 509968 h 2773770"/>
                <a:gd name="connsiteX98" fmla="*/ 1088551 w 6359104"/>
                <a:gd name="connsiteY98" fmla="*/ 511022 h 2773770"/>
                <a:gd name="connsiteX99" fmla="*/ 1098021 w 6359104"/>
                <a:gd name="connsiteY99" fmla="*/ 512509 h 2773770"/>
                <a:gd name="connsiteX100" fmla="*/ 1107546 w 6359104"/>
                <a:gd name="connsiteY100" fmla="*/ 514424 h 2773770"/>
                <a:gd name="connsiteX101" fmla="*/ 1117130 w 6359104"/>
                <a:gd name="connsiteY101" fmla="*/ 516767 h 2773770"/>
                <a:gd name="connsiteX102" fmla="*/ 1126778 w 6359104"/>
                <a:gd name="connsiteY102" fmla="*/ 519535 h 2773770"/>
                <a:gd name="connsiteX103" fmla="*/ 1136489 w 6359104"/>
                <a:gd name="connsiteY103" fmla="*/ 522726 h 2773770"/>
                <a:gd name="connsiteX104" fmla="*/ 1146261 w 6359104"/>
                <a:gd name="connsiteY104" fmla="*/ 526335 h 2773770"/>
                <a:gd name="connsiteX105" fmla="*/ 1156093 w 6359104"/>
                <a:gd name="connsiteY105" fmla="*/ 530361 h 2773770"/>
                <a:gd name="connsiteX106" fmla="*/ 1165989 w 6359104"/>
                <a:gd name="connsiteY106" fmla="*/ 534803 h 2773770"/>
                <a:gd name="connsiteX107" fmla="*/ 1175941 w 6359104"/>
                <a:gd name="connsiteY107" fmla="*/ 539651 h 2773770"/>
                <a:gd name="connsiteX108" fmla="*/ 1185949 w 6359104"/>
                <a:gd name="connsiteY108" fmla="*/ 544903 h 2773770"/>
                <a:gd name="connsiteX109" fmla="*/ 1196009 w 6359104"/>
                <a:gd name="connsiteY109" fmla="*/ 550551 h 2773770"/>
                <a:gd name="connsiteX110" fmla="*/ 1206118 w 6359104"/>
                <a:gd name="connsiteY110" fmla="*/ 556590 h 2773770"/>
                <a:gd name="connsiteX111" fmla="*/ 1216271 w 6359104"/>
                <a:gd name="connsiteY111" fmla="*/ 563013 h 2773770"/>
                <a:gd name="connsiteX112" fmla="*/ 1226472 w 6359104"/>
                <a:gd name="connsiteY112" fmla="*/ 569816 h 2773770"/>
                <a:gd name="connsiteX113" fmla="*/ 1236712 w 6359104"/>
                <a:gd name="connsiteY113" fmla="*/ 576988 h 2773770"/>
                <a:gd name="connsiteX114" fmla="*/ 1246987 w 6359104"/>
                <a:gd name="connsiteY114" fmla="*/ 584520 h 2773770"/>
                <a:gd name="connsiteX115" fmla="*/ 1257303 w 6359104"/>
                <a:gd name="connsiteY115" fmla="*/ 592413 h 2773770"/>
                <a:gd name="connsiteX116" fmla="*/ 1267650 w 6359104"/>
                <a:gd name="connsiteY116" fmla="*/ 600649 h 2773770"/>
                <a:gd name="connsiteX117" fmla="*/ 1278028 w 6359104"/>
                <a:gd name="connsiteY117" fmla="*/ 609223 h 2773770"/>
                <a:gd name="connsiteX118" fmla="*/ 1288434 w 6359104"/>
                <a:gd name="connsiteY118" fmla="*/ 618127 h 2773770"/>
                <a:gd name="connsiteX119" fmla="*/ 1298866 w 6359104"/>
                <a:gd name="connsiteY119" fmla="*/ 627350 h 2773770"/>
                <a:gd name="connsiteX120" fmla="*/ 1309324 w 6359104"/>
                <a:gd name="connsiteY120" fmla="*/ 636889 h 2773770"/>
                <a:gd name="connsiteX121" fmla="*/ 1319803 w 6359104"/>
                <a:gd name="connsiteY121" fmla="*/ 646729 h 2773770"/>
                <a:gd name="connsiteX122" fmla="*/ 1330305 w 6359104"/>
                <a:gd name="connsiteY122" fmla="*/ 656866 h 2773770"/>
                <a:gd name="connsiteX123" fmla="*/ 1340827 w 6359104"/>
                <a:gd name="connsiteY123" fmla="*/ 667288 h 2773770"/>
                <a:gd name="connsiteX124" fmla="*/ 1351366 w 6359104"/>
                <a:gd name="connsiteY124" fmla="*/ 677986 h 2773770"/>
                <a:gd name="connsiteX125" fmla="*/ 1361922 w 6359104"/>
                <a:gd name="connsiteY125" fmla="*/ 688953 h 2773770"/>
                <a:gd name="connsiteX126" fmla="*/ 1372495 w 6359104"/>
                <a:gd name="connsiteY126" fmla="*/ 700180 h 2773770"/>
                <a:gd name="connsiteX127" fmla="*/ 1383083 w 6359104"/>
                <a:gd name="connsiteY127" fmla="*/ 711656 h 2773770"/>
                <a:gd name="connsiteX128" fmla="*/ 1393685 w 6359104"/>
                <a:gd name="connsiteY128" fmla="*/ 723373 h 2773770"/>
                <a:gd name="connsiteX129" fmla="*/ 1404300 w 6359104"/>
                <a:gd name="connsiteY129" fmla="*/ 735322 h 2773770"/>
                <a:gd name="connsiteX130" fmla="*/ 1414927 w 6359104"/>
                <a:gd name="connsiteY130" fmla="*/ 747494 h 2773770"/>
                <a:gd name="connsiteX131" fmla="*/ 1425565 w 6359104"/>
                <a:gd name="connsiteY131" fmla="*/ 759880 h 2773770"/>
                <a:gd name="connsiteX132" fmla="*/ 1436215 w 6359104"/>
                <a:gd name="connsiteY132" fmla="*/ 772472 h 2773770"/>
                <a:gd name="connsiteX133" fmla="*/ 1446875 w 6359104"/>
                <a:gd name="connsiteY133" fmla="*/ 785260 h 2773770"/>
                <a:gd name="connsiteX134" fmla="*/ 1457544 w 6359104"/>
                <a:gd name="connsiteY134" fmla="*/ 798233 h 2773770"/>
                <a:gd name="connsiteX135" fmla="*/ 1468223 w 6359104"/>
                <a:gd name="connsiteY135" fmla="*/ 811385 h 2773770"/>
                <a:gd name="connsiteX136" fmla="*/ 1478910 w 6359104"/>
                <a:gd name="connsiteY136" fmla="*/ 824707 h 2773770"/>
                <a:gd name="connsiteX137" fmla="*/ 1489605 w 6359104"/>
                <a:gd name="connsiteY137" fmla="*/ 838188 h 2773770"/>
                <a:gd name="connsiteX138" fmla="*/ 1500308 w 6359104"/>
                <a:gd name="connsiteY138" fmla="*/ 851822 h 2773770"/>
                <a:gd name="connsiteX139" fmla="*/ 1511019 w 6359104"/>
                <a:gd name="connsiteY139" fmla="*/ 865597 h 2773770"/>
                <a:gd name="connsiteX140" fmla="*/ 1521737 w 6359104"/>
                <a:gd name="connsiteY140" fmla="*/ 879506 h 2773770"/>
                <a:gd name="connsiteX141" fmla="*/ 1532461 w 6359104"/>
                <a:gd name="connsiteY141" fmla="*/ 893538 h 2773770"/>
                <a:gd name="connsiteX142" fmla="*/ 1543193 w 6359104"/>
                <a:gd name="connsiteY142" fmla="*/ 907689 h 2773770"/>
                <a:gd name="connsiteX143" fmla="*/ 1553931 w 6359104"/>
                <a:gd name="connsiteY143" fmla="*/ 921943 h 2773770"/>
                <a:gd name="connsiteX144" fmla="*/ 1564675 w 6359104"/>
                <a:gd name="connsiteY144" fmla="*/ 936298 h 2773770"/>
                <a:gd name="connsiteX145" fmla="*/ 1575422 w 6359104"/>
                <a:gd name="connsiteY145" fmla="*/ 950737 h 2773770"/>
                <a:gd name="connsiteX146" fmla="*/ 1586178 w 6359104"/>
                <a:gd name="connsiteY146" fmla="*/ 965264 h 2773770"/>
                <a:gd name="connsiteX147" fmla="*/ 1596940 w 6359104"/>
                <a:gd name="connsiteY147" fmla="*/ 979858 h 2773770"/>
                <a:gd name="connsiteX148" fmla="*/ 1607706 w 6359104"/>
                <a:gd name="connsiteY148" fmla="*/ 994514 h 2773770"/>
                <a:gd name="connsiteX149" fmla="*/ 1618479 w 6359104"/>
                <a:gd name="connsiteY149" fmla="*/ 1009226 h 2773770"/>
                <a:gd name="connsiteX150" fmla="*/ 1629256 w 6359104"/>
                <a:gd name="connsiteY150" fmla="*/ 1023981 h 2773770"/>
                <a:gd name="connsiteX151" fmla="*/ 1640039 w 6359104"/>
                <a:gd name="connsiteY151" fmla="*/ 1038774 h 2773770"/>
                <a:gd name="connsiteX152" fmla="*/ 1650828 w 6359104"/>
                <a:gd name="connsiteY152" fmla="*/ 1053594 h 2773770"/>
                <a:gd name="connsiteX153" fmla="*/ 1661620 w 6359104"/>
                <a:gd name="connsiteY153" fmla="*/ 1068432 h 2773770"/>
                <a:gd name="connsiteX154" fmla="*/ 1672418 w 6359104"/>
                <a:gd name="connsiteY154" fmla="*/ 1083280 h 2773770"/>
                <a:gd name="connsiteX155" fmla="*/ 1683223 w 6359104"/>
                <a:gd name="connsiteY155" fmla="*/ 1098132 h 2773770"/>
                <a:gd name="connsiteX156" fmla="*/ 1694032 w 6359104"/>
                <a:gd name="connsiteY156" fmla="*/ 1112975 h 2773770"/>
                <a:gd name="connsiteX157" fmla="*/ 1704847 w 6359104"/>
                <a:gd name="connsiteY157" fmla="*/ 1127802 h 2773770"/>
                <a:gd name="connsiteX158" fmla="*/ 1715667 w 6359104"/>
                <a:gd name="connsiteY158" fmla="*/ 1142602 h 2773770"/>
                <a:gd name="connsiteX159" fmla="*/ 1726491 w 6359104"/>
                <a:gd name="connsiteY159" fmla="*/ 1157371 h 2773770"/>
                <a:gd name="connsiteX160" fmla="*/ 1737322 w 6359104"/>
                <a:gd name="connsiteY160" fmla="*/ 1172099 h 2773770"/>
                <a:gd name="connsiteX161" fmla="*/ 1748158 w 6359104"/>
                <a:gd name="connsiteY161" fmla="*/ 1186774 h 2773770"/>
                <a:gd name="connsiteX162" fmla="*/ 1759001 w 6359104"/>
                <a:gd name="connsiteY162" fmla="*/ 1201392 h 2773770"/>
                <a:gd name="connsiteX163" fmla="*/ 1769850 w 6359104"/>
                <a:gd name="connsiteY163" fmla="*/ 1215940 h 2773770"/>
                <a:gd name="connsiteX164" fmla="*/ 1780704 w 6359104"/>
                <a:gd name="connsiteY164" fmla="*/ 1230412 h 2773770"/>
                <a:gd name="connsiteX165" fmla="*/ 1791565 w 6359104"/>
                <a:gd name="connsiteY165" fmla="*/ 1244799 h 2773770"/>
                <a:gd name="connsiteX166" fmla="*/ 1802433 w 6359104"/>
                <a:gd name="connsiteY166" fmla="*/ 1259093 h 2773770"/>
                <a:gd name="connsiteX167" fmla="*/ 1813307 w 6359104"/>
                <a:gd name="connsiteY167" fmla="*/ 1273284 h 2773770"/>
                <a:gd name="connsiteX168" fmla="*/ 1824189 w 6359104"/>
                <a:gd name="connsiteY168" fmla="*/ 1287363 h 2773770"/>
                <a:gd name="connsiteX169" fmla="*/ 1835079 w 6359104"/>
                <a:gd name="connsiteY169" fmla="*/ 1301326 h 2773770"/>
                <a:gd name="connsiteX170" fmla="*/ 1845976 w 6359104"/>
                <a:gd name="connsiteY170" fmla="*/ 1315158 h 2773770"/>
                <a:gd name="connsiteX171" fmla="*/ 1856881 w 6359104"/>
                <a:gd name="connsiteY171" fmla="*/ 1328855 h 2773770"/>
                <a:gd name="connsiteX172" fmla="*/ 1867797 w 6359104"/>
                <a:gd name="connsiteY172" fmla="*/ 1342407 h 2773770"/>
                <a:gd name="connsiteX173" fmla="*/ 1878721 w 6359104"/>
                <a:gd name="connsiteY173" fmla="*/ 1355806 h 2773770"/>
                <a:gd name="connsiteX174" fmla="*/ 1889654 w 6359104"/>
                <a:gd name="connsiteY174" fmla="*/ 1369040 h 2773770"/>
                <a:gd name="connsiteX175" fmla="*/ 1900598 w 6359104"/>
                <a:gd name="connsiteY175" fmla="*/ 1382109 h 2773770"/>
                <a:gd name="connsiteX176" fmla="*/ 1911553 w 6359104"/>
                <a:gd name="connsiteY176" fmla="*/ 1394996 h 2773770"/>
                <a:gd name="connsiteX177" fmla="*/ 1922521 w 6359104"/>
                <a:gd name="connsiteY177" fmla="*/ 1407695 h 2773770"/>
                <a:gd name="connsiteX178" fmla="*/ 1933499 w 6359104"/>
                <a:gd name="connsiteY178" fmla="*/ 1420199 h 2773770"/>
                <a:gd name="connsiteX179" fmla="*/ 1944493 w 6359104"/>
                <a:gd name="connsiteY179" fmla="*/ 1432502 h 2773770"/>
                <a:gd name="connsiteX180" fmla="*/ 1955498 w 6359104"/>
                <a:gd name="connsiteY180" fmla="*/ 1444587 h 2773770"/>
                <a:gd name="connsiteX181" fmla="*/ 1966522 w 6359104"/>
                <a:gd name="connsiteY181" fmla="*/ 1456456 h 2773770"/>
                <a:gd name="connsiteX182" fmla="*/ 1977560 w 6359104"/>
                <a:gd name="connsiteY182" fmla="*/ 1468092 h 2773770"/>
                <a:gd name="connsiteX183" fmla="*/ 1988617 w 6359104"/>
                <a:gd name="connsiteY183" fmla="*/ 1479493 h 2773770"/>
                <a:gd name="connsiteX184" fmla="*/ 1999692 w 6359104"/>
                <a:gd name="connsiteY184" fmla="*/ 1490644 h 2773770"/>
                <a:gd name="connsiteX185" fmla="*/ 2010790 w 6359104"/>
                <a:gd name="connsiteY185" fmla="*/ 1501545 h 2773770"/>
                <a:gd name="connsiteX186" fmla="*/ 2021907 w 6359104"/>
                <a:gd name="connsiteY186" fmla="*/ 1512177 h 2773770"/>
                <a:gd name="connsiteX187" fmla="*/ 2033048 w 6359104"/>
                <a:gd name="connsiteY187" fmla="*/ 1522540 h 2773770"/>
                <a:gd name="connsiteX188" fmla="*/ 2044213 w 6359104"/>
                <a:gd name="connsiteY188" fmla="*/ 1532621 h 2773770"/>
                <a:gd name="connsiteX189" fmla="*/ 2055407 w 6359104"/>
                <a:gd name="connsiteY189" fmla="*/ 1542414 h 2773770"/>
                <a:gd name="connsiteX190" fmla="*/ 2066630 w 6359104"/>
                <a:gd name="connsiteY190" fmla="*/ 1551907 h 2773770"/>
                <a:gd name="connsiteX191" fmla="*/ 2077885 w 6359104"/>
                <a:gd name="connsiteY191" fmla="*/ 1561093 h 2773770"/>
                <a:gd name="connsiteX192" fmla="*/ 2089172 w 6359104"/>
                <a:gd name="connsiteY192" fmla="*/ 1569961 h 2773770"/>
                <a:gd name="connsiteX193" fmla="*/ 2100496 w 6359104"/>
                <a:gd name="connsiteY193" fmla="*/ 1578505 h 2773770"/>
                <a:gd name="connsiteX194" fmla="*/ 2122955 w 6359104"/>
                <a:gd name="connsiteY194" fmla="*/ 1594368 h 2773770"/>
                <a:gd name="connsiteX195" fmla="*/ 2133665 w 6359104"/>
                <a:gd name="connsiteY195" fmla="*/ 1601599 h 2773770"/>
                <a:gd name="connsiteX196" fmla="*/ 2144411 w 6359104"/>
                <a:gd name="connsiteY196" fmla="*/ 1608887 h 2773770"/>
                <a:gd name="connsiteX197" fmla="*/ 2155158 w 6359104"/>
                <a:gd name="connsiteY197" fmla="*/ 1616205 h 2773770"/>
                <a:gd name="connsiteX198" fmla="*/ 2165917 w 6359104"/>
                <a:gd name="connsiteY198" fmla="*/ 1623559 h 2773770"/>
                <a:gd name="connsiteX199" fmla="*/ 2176679 w 6359104"/>
                <a:gd name="connsiteY199" fmla="*/ 1630938 h 2773770"/>
                <a:gd name="connsiteX200" fmla="*/ 2187446 w 6359104"/>
                <a:gd name="connsiteY200" fmla="*/ 1638340 h 2773770"/>
                <a:gd name="connsiteX201" fmla="*/ 2198219 w 6359104"/>
                <a:gd name="connsiteY201" fmla="*/ 1645762 h 2773770"/>
                <a:gd name="connsiteX202" fmla="*/ 2208997 w 6359104"/>
                <a:gd name="connsiteY202" fmla="*/ 1653201 h 2773770"/>
                <a:gd name="connsiteX203" fmla="*/ 2219781 w 6359104"/>
                <a:gd name="connsiteY203" fmla="*/ 1660655 h 2773770"/>
                <a:gd name="connsiteX204" fmla="*/ 2230567 w 6359104"/>
                <a:gd name="connsiteY204" fmla="*/ 1668117 h 2773770"/>
                <a:gd name="connsiteX205" fmla="*/ 2241362 w 6359104"/>
                <a:gd name="connsiteY205" fmla="*/ 1675591 h 2773770"/>
                <a:gd name="connsiteX206" fmla="*/ 2252162 w 6359104"/>
                <a:gd name="connsiteY206" fmla="*/ 1683066 h 2773770"/>
                <a:gd name="connsiteX207" fmla="*/ 2262968 w 6359104"/>
                <a:gd name="connsiteY207" fmla="*/ 1690543 h 2773770"/>
                <a:gd name="connsiteX208" fmla="*/ 2273779 w 6359104"/>
                <a:gd name="connsiteY208" fmla="*/ 1698017 h 2773770"/>
                <a:gd name="connsiteX209" fmla="*/ 2284595 w 6359104"/>
                <a:gd name="connsiteY209" fmla="*/ 1705485 h 2773770"/>
                <a:gd name="connsiteX210" fmla="*/ 2295413 w 6359104"/>
                <a:gd name="connsiteY210" fmla="*/ 1712942 h 2773770"/>
                <a:gd name="connsiteX211" fmla="*/ 2306241 w 6359104"/>
                <a:gd name="connsiteY211" fmla="*/ 1720391 h 2773770"/>
                <a:gd name="connsiteX212" fmla="*/ 2317075 w 6359104"/>
                <a:gd name="connsiteY212" fmla="*/ 1727822 h 2773770"/>
                <a:gd name="connsiteX213" fmla="*/ 2327909 w 6359104"/>
                <a:gd name="connsiteY213" fmla="*/ 1735232 h 2773770"/>
                <a:gd name="connsiteX214" fmla="*/ 2338755 w 6359104"/>
                <a:gd name="connsiteY214" fmla="*/ 1742626 h 2773770"/>
                <a:gd name="connsiteX215" fmla="*/ 2349604 w 6359104"/>
                <a:gd name="connsiteY215" fmla="*/ 1749989 h 2773770"/>
                <a:gd name="connsiteX216" fmla="*/ 2360459 w 6359104"/>
                <a:gd name="connsiteY216" fmla="*/ 1757326 h 2773770"/>
                <a:gd name="connsiteX217" fmla="*/ 2371320 w 6359104"/>
                <a:gd name="connsiteY217" fmla="*/ 1764630 h 2773770"/>
                <a:gd name="connsiteX218" fmla="*/ 2382186 w 6359104"/>
                <a:gd name="connsiteY218" fmla="*/ 1771899 h 2773770"/>
                <a:gd name="connsiteX219" fmla="*/ 2393059 w 6359104"/>
                <a:gd name="connsiteY219" fmla="*/ 1779129 h 2773770"/>
                <a:gd name="connsiteX220" fmla="*/ 2403936 w 6359104"/>
                <a:gd name="connsiteY220" fmla="*/ 1786318 h 2773770"/>
                <a:gd name="connsiteX221" fmla="*/ 2414821 w 6359104"/>
                <a:gd name="connsiteY221" fmla="*/ 1793462 h 2773770"/>
                <a:gd name="connsiteX222" fmla="*/ 2425712 w 6359104"/>
                <a:gd name="connsiteY222" fmla="*/ 1800558 h 2773770"/>
                <a:gd name="connsiteX223" fmla="*/ 2436609 w 6359104"/>
                <a:gd name="connsiteY223" fmla="*/ 1807601 h 2773770"/>
                <a:gd name="connsiteX224" fmla="*/ 2447513 w 6359104"/>
                <a:gd name="connsiteY224" fmla="*/ 1814590 h 2773770"/>
                <a:gd name="connsiteX225" fmla="*/ 2458424 w 6359104"/>
                <a:gd name="connsiteY225" fmla="*/ 1821521 h 2773770"/>
                <a:gd name="connsiteX226" fmla="*/ 2469341 w 6359104"/>
                <a:gd name="connsiteY226" fmla="*/ 1828389 h 2773770"/>
                <a:gd name="connsiteX227" fmla="*/ 2480266 w 6359104"/>
                <a:gd name="connsiteY227" fmla="*/ 1835194 h 2773770"/>
                <a:gd name="connsiteX228" fmla="*/ 2491197 w 6359104"/>
                <a:gd name="connsiteY228" fmla="*/ 1841930 h 2773770"/>
                <a:gd name="connsiteX229" fmla="*/ 2502136 w 6359104"/>
                <a:gd name="connsiteY229" fmla="*/ 1848595 h 2773770"/>
                <a:gd name="connsiteX230" fmla="*/ 2513082 w 6359104"/>
                <a:gd name="connsiteY230" fmla="*/ 1855185 h 2773770"/>
                <a:gd name="connsiteX231" fmla="*/ 2524035 w 6359104"/>
                <a:gd name="connsiteY231" fmla="*/ 1861697 h 2773770"/>
                <a:gd name="connsiteX232" fmla="*/ 2534997 w 6359104"/>
                <a:gd name="connsiteY232" fmla="*/ 1868127 h 2773770"/>
                <a:gd name="connsiteX233" fmla="*/ 2545969 w 6359104"/>
                <a:gd name="connsiteY233" fmla="*/ 1874474 h 2773770"/>
                <a:gd name="connsiteX234" fmla="*/ 2556946 w 6359104"/>
                <a:gd name="connsiteY234" fmla="*/ 1880732 h 2773770"/>
                <a:gd name="connsiteX235" fmla="*/ 2567933 w 6359104"/>
                <a:gd name="connsiteY235" fmla="*/ 1886898 h 2773770"/>
                <a:gd name="connsiteX236" fmla="*/ 2578928 w 6359104"/>
                <a:gd name="connsiteY236" fmla="*/ 1892969 h 2773770"/>
                <a:gd name="connsiteX237" fmla="*/ 2589932 w 6359104"/>
                <a:gd name="connsiteY237" fmla="*/ 1898943 h 2773770"/>
                <a:gd name="connsiteX238" fmla="*/ 2600945 w 6359104"/>
                <a:gd name="connsiteY238" fmla="*/ 1904815 h 2773770"/>
                <a:gd name="connsiteX239" fmla="*/ 2611969 w 6359104"/>
                <a:gd name="connsiteY239" fmla="*/ 1910582 h 2773770"/>
                <a:gd name="connsiteX240" fmla="*/ 2623003 w 6359104"/>
                <a:gd name="connsiteY240" fmla="*/ 1916242 h 2773770"/>
                <a:gd name="connsiteX241" fmla="*/ 2634045 w 6359104"/>
                <a:gd name="connsiteY241" fmla="*/ 1921788 h 2773770"/>
                <a:gd name="connsiteX242" fmla="*/ 2645097 w 6359104"/>
                <a:gd name="connsiteY242" fmla="*/ 1927220 h 2773770"/>
                <a:gd name="connsiteX243" fmla="*/ 2656162 w 6359104"/>
                <a:gd name="connsiteY243" fmla="*/ 1932533 h 2773770"/>
                <a:gd name="connsiteX244" fmla="*/ 2667236 w 6359104"/>
                <a:gd name="connsiteY244" fmla="*/ 1937724 h 2773770"/>
                <a:gd name="connsiteX245" fmla="*/ 2678322 w 6359104"/>
                <a:gd name="connsiteY245" fmla="*/ 1942791 h 2773770"/>
                <a:gd name="connsiteX246" fmla="*/ 2689419 w 6359104"/>
                <a:gd name="connsiteY246" fmla="*/ 1947727 h 2773770"/>
                <a:gd name="connsiteX247" fmla="*/ 2700527 w 6359104"/>
                <a:gd name="connsiteY247" fmla="*/ 1952531 h 2773770"/>
                <a:gd name="connsiteX248" fmla="*/ 2711650 w 6359104"/>
                <a:gd name="connsiteY248" fmla="*/ 1957200 h 2773770"/>
                <a:gd name="connsiteX249" fmla="*/ 2722783 w 6359104"/>
                <a:gd name="connsiteY249" fmla="*/ 1961727 h 2773770"/>
                <a:gd name="connsiteX250" fmla="*/ 2733926 w 6359104"/>
                <a:gd name="connsiteY250" fmla="*/ 1966112 h 2773770"/>
                <a:gd name="connsiteX251" fmla="*/ 2745085 w 6359104"/>
                <a:gd name="connsiteY251" fmla="*/ 1970350 h 2773770"/>
                <a:gd name="connsiteX252" fmla="*/ 2756257 w 6359104"/>
                <a:gd name="connsiteY252" fmla="*/ 1974437 h 2773770"/>
                <a:gd name="connsiteX253" fmla="*/ 2767440 w 6359104"/>
                <a:gd name="connsiteY253" fmla="*/ 1978371 h 2773770"/>
                <a:gd name="connsiteX254" fmla="*/ 2778640 w 6359104"/>
                <a:gd name="connsiteY254" fmla="*/ 1982145 h 2773770"/>
                <a:gd name="connsiteX255" fmla="*/ 2789850 w 6359104"/>
                <a:gd name="connsiteY255" fmla="*/ 1985758 h 2773770"/>
                <a:gd name="connsiteX256" fmla="*/ 2801075 w 6359104"/>
                <a:gd name="connsiteY256" fmla="*/ 1989207 h 2773770"/>
                <a:gd name="connsiteX257" fmla="*/ 2812315 w 6359104"/>
                <a:gd name="connsiteY257" fmla="*/ 1992486 h 2773770"/>
                <a:gd name="connsiteX258" fmla="*/ 2823569 w 6359104"/>
                <a:gd name="connsiteY258" fmla="*/ 1995591 h 2773770"/>
                <a:gd name="connsiteX259" fmla="*/ 2834836 w 6359104"/>
                <a:gd name="connsiteY259" fmla="*/ 1998520 h 2773770"/>
                <a:gd name="connsiteX260" fmla="*/ 2846119 w 6359104"/>
                <a:gd name="connsiteY260" fmla="*/ 2001268 h 2773770"/>
                <a:gd name="connsiteX261" fmla="*/ 2857415 w 6359104"/>
                <a:gd name="connsiteY261" fmla="*/ 2003832 h 2773770"/>
                <a:gd name="connsiteX262" fmla="*/ 2868727 w 6359104"/>
                <a:gd name="connsiteY262" fmla="*/ 2006207 h 2773770"/>
                <a:gd name="connsiteX263" fmla="*/ 2880050 w 6359104"/>
                <a:gd name="connsiteY263" fmla="*/ 2008389 h 2773770"/>
                <a:gd name="connsiteX264" fmla="*/ 2891389 w 6359104"/>
                <a:gd name="connsiteY264" fmla="*/ 2010375 h 2773770"/>
                <a:gd name="connsiteX265" fmla="*/ 2902742 w 6359104"/>
                <a:gd name="connsiteY265" fmla="*/ 2012161 h 2773770"/>
                <a:gd name="connsiteX266" fmla="*/ 2914107 w 6359104"/>
                <a:gd name="connsiteY266" fmla="*/ 2013742 h 2773770"/>
                <a:gd name="connsiteX267" fmla="*/ 2925486 w 6359104"/>
                <a:gd name="connsiteY267" fmla="*/ 2015115 h 2773770"/>
                <a:gd name="connsiteX268" fmla="*/ 2936881 w 6359104"/>
                <a:gd name="connsiteY268" fmla="*/ 2016276 h 2773770"/>
                <a:gd name="connsiteX269" fmla="*/ 2948284 w 6359104"/>
                <a:gd name="connsiteY269" fmla="*/ 2017219 h 2773770"/>
                <a:gd name="connsiteX270" fmla="*/ 2959701 w 6359104"/>
                <a:gd name="connsiteY270" fmla="*/ 2017944 h 2773770"/>
                <a:gd name="connsiteX271" fmla="*/ 2971129 w 6359104"/>
                <a:gd name="connsiteY271" fmla="*/ 2018443 h 2773770"/>
                <a:gd name="connsiteX272" fmla="*/ 2982568 w 6359104"/>
                <a:gd name="connsiteY272" fmla="*/ 2018715 h 2773770"/>
                <a:gd name="connsiteX273" fmla="*/ 2994017 w 6359104"/>
                <a:gd name="connsiteY273" fmla="*/ 2018754 h 2773770"/>
                <a:gd name="connsiteX274" fmla="*/ 3005474 w 6359104"/>
                <a:gd name="connsiteY274" fmla="*/ 2018558 h 2773770"/>
                <a:gd name="connsiteX275" fmla="*/ 3016938 w 6359104"/>
                <a:gd name="connsiteY275" fmla="*/ 2018122 h 2773770"/>
                <a:gd name="connsiteX276" fmla="*/ 3028410 w 6359104"/>
                <a:gd name="connsiteY276" fmla="*/ 2017442 h 2773770"/>
                <a:gd name="connsiteX277" fmla="*/ 3039890 w 6359104"/>
                <a:gd name="connsiteY277" fmla="*/ 2016515 h 2773770"/>
                <a:gd name="connsiteX278" fmla="*/ 3051372 w 6359104"/>
                <a:gd name="connsiteY278" fmla="*/ 2015338 h 2773770"/>
                <a:gd name="connsiteX279" fmla="*/ 3062859 w 6359104"/>
                <a:gd name="connsiteY279" fmla="*/ 2013906 h 2773770"/>
                <a:gd name="connsiteX280" fmla="*/ 3074349 w 6359104"/>
                <a:gd name="connsiteY280" fmla="*/ 2012217 h 2773770"/>
                <a:gd name="connsiteX281" fmla="*/ 3085841 w 6359104"/>
                <a:gd name="connsiteY281" fmla="*/ 2010266 h 2773770"/>
                <a:gd name="connsiteX282" fmla="*/ 3097333 w 6359104"/>
                <a:gd name="connsiteY282" fmla="*/ 2008050 h 2773770"/>
                <a:gd name="connsiteX283" fmla="*/ 3108819 w 6359104"/>
                <a:gd name="connsiteY283" fmla="*/ 2005568 h 2773770"/>
                <a:gd name="connsiteX284" fmla="*/ 3120309 w 6359104"/>
                <a:gd name="connsiteY284" fmla="*/ 2002815 h 2773770"/>
                <a:gd name="connsiteX285" fmla="*/ 3131795 w 6359104"/>
                <a:gd name="connsiteY285" fmla="*/ 1999787 h 2773770"/>
                <a:gd name="connsiteX286" fmla="*/ 3143273 w 6359104"/>
                <a:gd name="connsiteY286" fmla="*/ 1996483 h 2773770"/>
                <a:gd name="connsiteX287" fmla="*/ 3154745 w 6359104"/>
                <a:gd name="connsiteY287" fmla="*/ 1992899 h 2773770"/>
                <a:gd name="connsiteX288" fmla="*/ 3166211 w 6359104"/>
                <a:gd name="connsiteY288" fmla="*/ 1989034 h 2773770"/>
                <a:gd name="connsiteX289" fmla="*/ 3177673 w 6359104"/>
                <a:gd name="connsiteY289" fmla="*/ 1984882 h 2773770"/>
                <a:gd name="connsiteX290" fmla="*/ 3189120 w 6359104"/>
                <a:gd name="connsiteY290" fmla="*/ 1980443 h 2773770"/>
                <a:gd name="connsiteX291" fmla="*/ 3200558 w 6359104"/>
                <a:gd name="connsiteY291" fmla="*/ 1975714 h 2773770"/>
                <a:gd name="connsiteX292" fmla="*/ 3211988 w 6359104"/>
                <a:gd name="connsiteY292" fmla="*/ 1970692 h 2773770"/>
                <a:gd name="connsiteX293" fmla="*/ 3234503 w 6359104"/>
                <a:gd name="connsiteY293" fmla="*/ 1959914 h 2773770"/>
                <a:gd name="connsiteX294" fmla="*/ 3246754 w 6359104"/>
                <a:gd name="connsiteY294" fmla="*/ 1953433 h 2773770"/>
                <a:gd name="connsiteX295" fmla="*/ 3258434 w 6359104"/>
                <a:gd name="connsiteY295" fmla="*/ 1946729 h 2773770"/>
                <a:gd name="connsiteX296" fmla="*/ 3270045 w 6359104"/>
                <a:gd name="connsiteY296" fmla="*/ 1939558 h 2773770"/>
                <a:gd name="connsiteX297" fmla="*/ 3281590 w 6359104"/>
                <a:gd name="connsiteY297" fmla="*/ 1931933 h 2773770"/>
                <a:gd name="connsiteX298" fmla="*/ 3293086 w 6359104"/>
                <a:gd name="connsiteY298" fmla="*/ 1923861 h 2773770"/>
                <a:gd name="connsiteX299" fmla="*/ 3304522 w 6359104"/>
                <a:gd name="connsiteY299" fmla="*/ 1915360 h 2773770"/>
                <a:gd name="connsiteX300" fmla="*/ 3315915 w 6359104"/>
                <a:gd name="connsiteY300" fmla="*/ 1906435 h 2773770"/>
                <a:gd name="connsiteX301" fmla="*/ 3327257 w 6359104"/>
                <a:gd name="connsiteY301" fmla="*/ 1897101 h 2773770"/>
                <a:gd name="connsiteX302" fmla="*/ 3338562 w 6359104"/>
                <a:gd name="connsiteY302" fmla="*/ 1887364 h 2773770"/>
                <a:gd name="connsiteX303" fmla="*/ 3349826 w 6359104"/>
                <a:gd name="connsiteY303" fmla="*/ 1877236 h 2773770"/>
                <a:gd name="connsiteX304" fmla="*/ 3361052 w 6359104"/>
                <a:gd name="connsiteY304" fmla="*/ 1866729 h 2773770"/>
                <a:gd name="connsiteX305" fmla="*/ 3372247 w 6359104"/>
                <a:gd name="connsiteY305" fmla="*/ 1855851 h 2773770"/>
                <a:gd name="connsiteX306" fmla="*/ 3383417 w 6359104"/>
                <a:gd name="connsiteY306" fmla="*/ 1844605 h 2773770"/>
                <a:gd name="connsiteX307" fmla="*/ 3394554 w 6359104"/>
                <a:gd name="connsiteY307" fmla="*/ 1833009 h 2773770"/>
                <a:gd name="connsiteX308" fmla="*/ 3405670 w 6359104"/>
                <a:gd name="connsiteY308" fmla="*/ 1821066 h 2773770"/>
                <a:gd name="connsiteX309" fmla="*/ 3416765 w 6359104"/>
                <a:gd name="connsiteY309" fmla="*/ 1808784 h 2773770"/>
                <a:gd name="connsiteX310" fmla="*/ 3427833 w 6359104"/>
                <a:gd name="connsiteY310" fmla="*/ 1796179 h 2773770"/>
                <a:gd name="connsiteX311" fmla="*/ 3438882 w 6359104"/>
                <a:gd name="connsiteY311" fmla="*/ 1783256 h 2773770"/>
                <a:gd name="connsiteX312" fmla="*/ 3449920 w 6359104"/>
                <a:gd name="connsiteY312" fmla="*/ 1770018 h 2773770"/>
                <a:gd name="connsiteX313" fmla="*/ 3460931 w 6359104"/>
                <a:gd name="connsiteY313" fmla="*/ 1756486 h 2773770"/>
                <a:gd name="connsiteX314" fmla="*/ 3471934 w 6359104"/>
                <a:gd name="connsiteY314" fmla="*/ 1742657 h 2773770"/>
                <a:gd name="connsiteX315" fmla="*/ 3482919 w 6359104"/>
                <a:gd name="connsiteY315" fmla="*/ 1728548 h 2773770"/>
                <a:gd name="connsiteX316" fmla="*/ 3493897 w 6359104"/>
                <a:gd name="connsiteY316" fmla="*/ 1714161 h 2773770"/>
                <a:gd name="connsiteX317" fmla="*/ 3504856 w 6359104"/>
                <a:gd name="connsiteY317" fmla="*/ 1699511 h 2773770"/>
                <a:gd name="connsiteX318" fmla="*/ 3515809 w 6359104"/>
                <a:gd name="connsiteY318" fmla="*/ 1684601 h 2773770"/>
                <a:gd name="connsiteX319" fmla="*/ 3526749 w 6359104"/>
                <a:gd name="connsiteY319" fmla="*/ 1669445 h 2773770"/>
                <a:gd name="connsiteX320" fmla="*/ 3537679 w 6359104"/>
                <a:gd name="connsiteY320" fmla="*/ 1654050 h 2773770"/>
                <a:gd name="connsiteX321" fmla="*/ 3548597 w 6359104"/>
                <a:gd name="connsiteY321" fmla="*/ 1638427 h 2773770"/>
                <a:gd name="connsiteX322" fmla="*/ 3559513 w 6359104"/>
                <a:gd name="connsiteY322" fmla="*/ 1622578 h 2773770"/>
                <a:gd name="connsiteX323" fmla="*/ 3570418 w 6359104"/>
                <a:gd name="connsiteY323" fmla="*/ 1606519 h 2773770"/>
                <a:gd name="connsiteX324" fmla="*/ 3581313 w 6359104"/>
                <a:gd name="connsiteY324" fmla="*/ 1590257 h 2773770"/>
                <a:gd name="connsiteX325" fmla="*/ 3592202 w 6359104"/>
                <a:gd name="connsiteY325" fmla="*/ 1573800 h 2773770"/>
                <a:gd name="connsiteX326" fmla="*/ 3603084 w 6359104"/>
                <a:gd name="connsiteY326" fmla="*/ 1557159 h 2773770"/>
                <a:gd name="connsiteX327" fmla="*/ 3613964 w 6359104"/>
                <a:gd name="connsiteY327" fmla="*/ 1540338 h 2773770"/>
                <a:gd name="connsiteX328" fmla="*/ 3624834 w 6359104"/>
                <a:gd name="connsiteY328" fmla="*/ 1523352 h 2773770"/>
                <a:gd name="connsiteX329" fmla="*/ 3635699 w 6359104"/>
                <a:gd name="connsiteY329" fmla="*/ 1506207 h 2773770"/>
                <a:gd name="connsiteX330" fmla="*/ 3646557 w 6359104"/>
                <a:gd name="connsiteY330" fmla="*/ 1488914 h 2773770"/>
                <a:gd name="connsiteX331" fmla="*/ 3657414 w 6359104"/>
                <a:gd name="connsiteY331" fmla="*/ 1471477 h 2773770"/>
                <a:gd name="connsiteX332" fmla="*/ 3668264 w 6359104"/>
                <a:gd name="connsiteY332" fmla="*/ 1453911 h 2773770"/>
                <a:gd name="connsiteX333" fmla="*/ 3679109 w 6359104"/>
                <a:gd name="connsiteY333" fmla="*/ 1436223 h 2773770"/>
                <a:gd name="connsiteX334" fmla="*/ 3689948 w 6359104"/>
                <a:gd name="connsiteY334" fmla="*/ 1418422 h 2773770"/>
                <a:gd name="connsiteX335" fmla="*/ 3700783 w 6359104"/>
                <a:gd name="connsiteY335" fmla="*/ 1400518 h 2773770"/>
                <a:gd name="connsiteX336" fmla="*/ 3711618 w 6359104"/>
                <a:gd name="connsiteY336" fmla="*/ 1382516 h 2773770"/>
                <a:gd name="connsiteX337" fmla="*/ 3722446 w 6359104"/>
                <a:gd name="connsiteY337" fmla="*/ 1364431 h 2773770"/>
                <a:gd name="connsiteX338" fmla="*/ 3733268 w 6359104"/>
                <a:gd name="connsiteY338" fmla="*/ 1346269 h 2773770"/>
                <a:gd name="connsiteX339" fmla="*/ 3744089 w 6359104"/>
                <a:gd name="connsiteY339" fmla="*/ 1328039 h 2773770"/>
                <a:gd name="connsiteX340" fmla="*/ 3754904 w 6359104"/>
                <a:gd name="connsiteY340" fmla="*/ 1309752 h 2773770"/>
                <a:gd name="connsiteX341" fmla="*/ 3765716 w 6359104"/>
                <a:gd name="connsiteY341" fmla="*/ 1291417 h 2773770"/>
                <a:gd name="connsiteX342" fmla="*/ 3776528 w 6359104"/>
                <a:gd name="connsiteY342" fmla="*/ 1273039 h 2773770"/>
                <a:gd name="connsiteX343" fmla="*/ 3787333 w 6359104"/>
                <a:gd name="connsiteY343" fmla="*/ 1254631 h 2773770"/>
                <a:gd name="connsiteX344" fmla="*/ 3798131 w 6359104"/>
                <a:gd name="connsiteY344" fmla="*/ 1236207 h 2773770"/>
                <a:gd name="connsiteX345" fmla="*/ 3808932 w 6359104"/>
                <a:gd name="connsiteY345" fmla="*/ 1217765 h 2773770"/>
                <a:gd name="connsiteX346" fmla="*/ 3819726 w 6359104"/>
                <a:gd name="connsiteY346" fmla="*/ 1199322 h 2773770"/>
                <a:gd name="connsiteX347" fmla="*/ 3830517 w 6359104"/>
                <a:gd name="connsiteY347" fmla="*/ 1180886 h 2773770"/>
                <a:gd name="connsiteX348" fmla="*/ 3841305 w 6359104"/>
                <a:gd name="connsiteY348" fmla="*/ 1162466 h 2773770"/>
                <a:gd name="connsiteX349" fmla="*/ 3852087 w 6359104"/>
                <a:gd name="connsiteY349" fmla="*/ 1144073 h 2773770"/>
                <a:gd name="connsiteX350" fmla="*/ 3862871 w 6359104"/>
                <a:gd name="connsiteY350" fmla="*/ 1125711 h 2773770"/>
                <a:gd name="connsiteX351" fmla="*/ 3873647 w 6359104"/>
                <a:gd name="connsiteY351" fmla="*/ 1107394 h 2773770"/>
                <a:gd name="connsiteX352" fmla="*/ 3884420 w 6359104"/>
                <a:gd name="connsiteY352" fmla="*/ 1089130 h 2773770"/>
                <a:gd name="connsiteX353" fmla="*/ 3895189 w 6359104"/>
                <a:gd name="connsiteY353" fmla="*/ 1070929 h 2773770"/>
                <a:gd name="connsiteX354" fmla="*/ 3905954 w 6359104"/>
                <a:gd name="connsiteY354" fmla="*/ 1052799 h 2773770"/>
                <a:gd name="connsiteX355" fmla="*/ 3916714 w 6359104"/>
                <a:gd name="connsiteY355" fmla="*/ 1034753 h 2773770"/>
                <a:gd name="connsiteX356" fmla="*/ 3927476 w 6359104"/>
                <a:gd name="connsiteY356" fmla="*/ 1016791 h 2773770"/>
                <a:gd name="connsiteX357" fmla="*/ 3938225 w 6359104"/>
                <a:gd name="connsiteY357" fmla="*/ 998937 h 2773770"/>
                <a:gd name="connsiteX358" fmla="*/ 3948976 w 6359104"/>
                <a:gd name="connsiteY358" fmla="*/ 981186 h 2773770"/>
                <a:gd name="connsiteX359" fmla="*/ 3959721 w 6359104"/>
                <a:gd name="connsiteY359" fmla="*/ 963556 h 2773770"/>
                <a:gd name="connsiteX360" fmla="*/ 3970460 w 6359104"/>
                <a:gd name="connsiteY360" fmla="*/ 946054 h 2773770"/>
                <a:gd name="connsiteX361" fmla="*/ 3981194 w 6359104"/>
                <a:gd name="connsiteY361" fmla="*/ 928690 h 2773770"/>
                <a:gd name="connsiteX362" fmla="*/ 3991924 w 6359104"/>
                <a:gd name="connsiteY362" fmla="*/ 911473 h 2773770"/>
                <a:gd name="connsiteX363" fmla="*/ 4002647 w 6359104"/>
                <a:gd name="connsiteY363" fmla="*/ 894414 h 2773770"/>
                <a:gd name="connsiteX364" fmla="*/ 4013367 w 6359104"/>
                <a:gd name="connsiteY364" fmla="*/ 877517 h 2773770"/>
                <a:gd name="connsiteX365" fmla="*/ 4024080 w 6359104"/>
                <a:gd name="connsiteY365" fmla="*/ 860798 h 2773770"/>
                <a:gd name="connsiteX366" fmla="*/ 4034785 w 6359104"/>
                <a:gd name="connsiteY366" fmla="*/ 844264 h 2773770"/>
                <a:gd name="connsiteX367" fmla="*/ 4045485 w 6359104"/>
                <a:gd name="connsiteY367" fmla="*/ 827925 h 2773770"/>
                <a:gd name="connsiteX368" fmla="*/ 4056177 w 6359104"/>
                <a:gd name="connsiteY368" fmla="*/ 811789 h 2773770"/>
                <a:gd name="connsiteX369" fmla="*/ 4066860 w 6359104"/>
                <a:gd name="connsiteY369" fmla="*/ 795867 h 2773770"/>
                <a:gd name="connsiteX370" fmla="*/ 4077536 w 6359104"/>
                <a:gd name="connsiteY370" fmla="*/ 780171 h 2773770"/>
                <a:gd name="connsiteX371" fmla="*/ 4088206 w 6359104"/>
                <a:gd name="connsiteY371" fmla="*/ 764704 h 2773770"/>
                <a:gd name="connsiteX372" fmla="*/ 4098864 w 6359104"/>
                <a:gd name="connsiteY372" fmla="*/ 749481 h 2773770"/>
                <a:gd name="connsiteX373" fmla="*/ 4109513 w 6359104"/>
                <a:gd name="connsiteY373" fmla="*/ 734510 h 2773770"/>
                <a:gd name="connsiteX374" fmla="*/ 4120152 w 6359104"/>
                <a:gd name="connsiteY374" fmla="*/ 719801 h 2773770"/>
                <a:gd name="connsiteX375" fmla="*/ 4130777 w 6359104"/>
                <a:gd name="connsiteY375" fmla="*/ 705364 h 2773770"/>
                <a:gd name="connsiteX376" fmla="*/ 4141392 w 6359104"/>
                <a:gd name="connsiteY376" fmla="*/ 691208 h 2773770"/>
                <a:gd name="connsiteX377" fmla="*/ 4151993 w 6359104"/>
                <a:gd name="connsiteY377" fmla="*/ 677343 h 2773770"/>
                <a:gd name="connsiteX378" fmla="*/ 4162578 w 6359104"/>
                <a:gd name="connsiteY378" fmla="*/ 663781 h 2773770"/>
                <a:gd name="connsiteX379" fmla="*/ 4173155 w 6359104"/>
                <a:gd name="connsiteY379" fmla="*/ 650524 h 2773770"/>
                <a:gd name="connsiteX380" fmla="*/ 4183704 w 6359104"/>
                <a:gd name="connsiteY380" fmla="*/ 637594 h 2773770"/>
                <a:gd name="connsiteX381" fmla="*/ 4194245 w 6359104"/>
                <a:gd name="connsiteY381" fmla="*/ 624989 h 2773770"/>
                <a:gd name="connsiteX382" fmla="*/ 4204762 w 6359104"/>
                <a:gd name="connsiteY382" fmla="*/ 612725 h 2773770"/>
                <a:gd name="connsiteX383" fmla="*/ 4215257 w 6359104"/>
                <a:gd name="connsiteY383" fmla="*/ 600812 h 2773770"/>
                <a:gd name="connsiteX384" fmla="*/ 4225730 w 6359104"/>
                <a:gd name="connsiteY384" fmla="*/ 589256 h 2773770"/>
                <a:gd name="connsiteX385" fmla="*/ 4236175 w 6359104"/>
                <a:gd name="connsiteY385" fmla="*/ 578072 h 2773770"/>
                <a:gd name="connsiteX386" fmla="*/ 4246600 w 6359104"/>
                <a:gd name="connsiteY386" fmla="*/ 567261 h 2773770"/>
                <a:gd name="connsiteX387" fmla="*/ 4256987 w 6359104"/>
                <a:gd name="connsiteY387" fmla="*/ 556842 h 2773770"/>
                <a:gd name="connsiteX388" fmla="*/ 4267341 w 6359104"/>
                <a:gd name="connsiteY388" fmla="*/ 546821 h 2773770"/>
                <a:gd name="connsiteX389" fmla="*/ 4277668 w 6359104"/>
                <a:gd name="connsiteY389" fmla="*/ 537200 h 2773770"/>
                <a:gd name="connsiteX390" fmla="*/ 4287946 w 6359104"/>
                <a:gd name="connsiteY390" fmla="*/ 528002 h 2773770"/>
                <a:gd name="connsiteX391" fmla="*/ 4298187 w 6359104"/>
                <a:gd name="connsiteY391" fmla="*/ 519224 h 2773770"/>
                <a:gd name="connsiteX392" fmla="*/ 4318860 w 6359104"/>
                <a:gd name="connsiteY392" fmla="*/ 502727 h 2773770"/>
                <a:gd name="connsiteX393" fmla="*/ 4329038 w 6359104"/>
                <a:gd name="connsiteY393" fmla="*/ 495139 h 2773770"/>
                <a:gd name="connsiteX394" fmla="*/ 4339409 w 6359104"/>
                <a:gd name="connsiteY394" fmla="*/ 487663 h 2773770"/>
                <a:gd name="connsiteX395" fmla="*/ 4349779 w 6359104"/>
                <a:gd name="connsiteY395" fmla="*/ 480442 h 2773770"/>
                <a:gd name="connsiteX396" fmla="*/ 4360132 w 6359104"/>
                <a:gd name="connsiteY396" fmla="*/ 473481 h 2773770"/>
                <a:gd name="connsiteX397" fmla="*/ 4370487 w 6359104"/>
                <a:gd name="connsiteY397" fmla="*/ 466765 h 2773770"/>
                <a:gd name="connsiteX398" fmla="*/ 4380830 w 6359104"/>
                <a:gd name="connsiteY398" fmla="*/ 460295 h 2773770"/>
                <a:gd name="connsiteX399" fmla="*/ 4391174 w 6359104"/>
                <a:gd name="connsiteY399" fmla="*/ 454063 h 2773770"/>
                <a:gd name="connsiteX400" fmla="*/ 4401508 w 6359104"/>
                <a:gd name="connsiteY400" fmla="*/ 448067 h 2773770"/>
                <a:gd name="connsiteX401" fmla="*/ 4411842 w 6359104"/>
                <a:gd name="connsiteY401" fmla="*/ 442300 h 2773770"/>
                <a:gd name="connsiteX402" fmla="*/ 4422169 w 6359104"/>
                <a:gd name="connsiteY402" fmla="*/ 436759 h 2773770"/>
                <a:gd name="connsiteX403" fmla="*/ 4432491 w 6359104"/>
                <a:gd name="connsiteY403" fmla="*/ 431440 h 2773770"/>
                <a:gd name="connsiteX404" fmla="*/ 4442816 w 6359104"/>
                <a:gd name="connsiteY404" fmla="*/ 426335 h 2773770"/>
                <a:gd name="connsiteX405" fmla="*/ 4453134 w 6359104"/>
                <a:gd name="connsiteY405" fmla="*/ 421443 h 2773770"/>
                <a:gd name="connsiteX406" fmla="*/ 4463456 w 6359104"/>
                <a:gd name="connsiteY406" fmla="*/ 416757 h 2773770"/>
                <a:gd name="connsiteX407" fmla="*/ 4473778 w 6359104"/>
                <a:gd name="connsiteY407" fmla="*/ 412273 h 2773770"/>
                <a:gd name="connsiteX408" fmla="*/ 4484097 w 6359104"/>
                <a:gd name="connsiteY408" fmla="*/ 407988 h 2773770"/>
                <a:gd name="connsiteX409" fmla="*/ 4494416 w 6359104"/>
                <a:gd name="connsiteY409" fmla="*/ 403897 h 2773770"/>
                <a:gd name="connsiteX410" fmla="*/ 4504740 w 6359104"/>
                <a:gd name="connsiteY410" fmla="*/ 399995 h 2773770"/>
                <a:gd name="connsiteX411" fmla="*/ 4515070 w 6359104"/>
                <a:gd name="connsiteY411" fmla="*/ 396276 h 2773770"/>
                <a:gd name="connsiteX412" fmla="*/ 4525395 w 6359104"/>
                <a:gd name="connsiteY412" fmla="*/ 392740 h 2773770"/>
                <a:gd name="connsiteX413" fmla="*/ 4535729 w 6359104"/>
                <a:gd name="connsiteY413" fmla="*/ 389379 h 2773770"/>
                <a:gd name="connsiteX414" fmla="*/ 4546068 w 6359104"/>
                <a:gd name="connsiteY414" fmla="*/ 386189 h 2773770"/>
                <a:gd name="connsiteX415" fmla="*/ 4556415 w 6359104"/>
                <a:gd name="connsiteY415" fmla="*/ 383167 h 2773770"/>
                <a:gd name="connsiteX416" fmla="*/ 4566761 w 6359104"/>
                <a:gd name="connsiteY416" fmla="*/ 380310 h 2773770"/>
                <a:gd name="connsiteX417" fmla="*/ 4577122 w 6359104"/>
                <a:gd name="connsiteY417" fmla="*/ 377611 h 2773770"/>
                <a:gd name="connsiteX418" fmla="*/ 4587486 w 6359104"/>
                <a:gd name="connsiteY418" fmla="*/ 375069 h 2773770"/>
                <a:gd name="connsiteX419" fmla="*/ 4597856 w 6359104"/>
                <a:gd name="connsiteY419" fmla="*/ 372677 h 2773770"/>
                <a:gd name="connsiteX420" fmla="*/ 4608236 w 6359104"/>
                <a:gd name="connsiteY420" fmla="*/ 370432 h 2773770"/>
                <a:gd name="connsiteX421" fmla="*/ 4618623 w 6359104"/>
                <a:gd name="connsiteY421" fmla="*/ 368331 h 2773770"/>
                <a:gd name="connsiteX422" fmla="*/ 4629023 w 6359104"/>
                <a:gd name="connsiteY422" fmla="*/ 366368 h 2773770"/>
                <a:gd name="connsiteX423" fmla="*/ 4639431 w 6359104"/>
                <a:gd name="connsiteY423" fmla="*/ 364541 h 2773770"/>
                <a:gd name="connsiteX424" fmla="*/ 4649848 w 6359104"/>
                <a:gd name="connsiteY424" fmla="*/ 362844 h 2773770"/>
                <a:gd name="connsiteX425" fmla="*/ 4660275 w 6359104"/>
                <a:gd name="connsiteY425" fmla="*/ 361275 h 2773770"/>
                <a:gd name="connsiteX426" fmla="*/ 4670716 w 6359104"/>
                <a:gd name="connsiteY426" fmla="*/ 359828 h 2773770"/>
                <a:gd name="connsiteX427" fmla="*/ 4681165 w 6359104"/>
                <a:gd name="connsiteY427" fmla="*/ 358501 h 2773770"/>
                <a:gd name="connsiteX428" fmla="*/ 4691625 w 6359104"/>
                <a:gd name="connsiteY428" fmla="*/ 357288 h 2773770"/>
                <a:gd name="connsiteX429" fmla="*/ 4702099 w 6359104"/>
                <a:gd name="connsiteY429" fmla="*/ 356186 h 2773770"/>
                <a:gd name="connsiteX430" fmla="*/ 4712582 w 6359104"/>
                <a:gd name="connsiteY430" fmla="*/ 355192 h 2773770"/>
                <a:gd name="connsiteX431" fmla="*/ 4723079 w 6359104"/>
                <a:gd name="connsiteY431" fmla="*/ 354300 h 2773770"/>
                <a:gd name="connsiteX432" fmla="*/ 4733589 w 6359104"/>
                <a:gd name="connsiteY432" fmla="*/ 353507 h 2773770"/>
                <a:gd name="connsiteX433" fmla="*/ 4744109 w 6359104"/>
                <a:gd name="connsiteY433" fmla="*/ 352809 h 2773770"/>
                <a:gd name="connsiteX434" fmla="*/ 4754643 w 6359104"/>
                <a:gd name="connsiteY434" fmla="*/ 352201 h 2773770"/>
                <a:gd name="connsiteX435" fmla="*/ 4765187 w 6359104"/>
                <a:gd name="connsiteY435" fmla="*/ 351681 h 2773770"/>
                <a:gd name="connsiteX436" fmla="*/ 4775746 w 6359104"/>
                <a:gd name="connsiteY436" fmla="*/ 351243 h 2773770"/>
                <a:gd name="connsiteX437" fmla="*/ 4786317 w 6359104"/>
                <a:gd name="connsiteY437" fmla="*/ 350884 h 2773770"/>
                <a:gd name="connsiteX438" fmla="*/ 4796899 w 6359104"/>
                <a:gd name="connsiteY438" fmla="*/ 350599 h 2773770"/>
                <a:gd name="connsiteX439" fmla="*/ 4807497 w 6359104"/>
                <a:gd name="connsiteY439" fmla="*/ 350384 h 2773770"/>
                <a:gd name="connsiteX440" fmla="*/ 4818106 w 6359104"/>
                <a:gd name="connsiteY440" fmla="*/ 350236 h 2773770"/>
                <a:gd name="connsiteX441" fmla="*/ 4828728 w 6359104"/>
                <a:gd name="connsiteY441" fmla="*/ 350151 h 2773770"/>
                <a:gd name="connsiteX442" fmla="*/ 4839359 w 6359104"/>
                <a:gd name="connsiteY442" fmla="*/ 350122 h 2773770"/>
                <a:gd name="connsiteX443" fmla="*/ 4850008 w 6359104"/>
                <a:gd name="connsiteY443" fmla="*/ 350149 h 2773770"/>
                <a:gd name="connsiteX444" fmla="*/ 4860669 w 6359104"/>
                <a:gd name="connsiteY444" fmla="*/ 350224 h 2773770"/>
                <a:gd name="connsiteX445" fmla="*/ 4871340 w 6359104"/>
                <a:gd name="connsiteY445" fmla="*/ 350345 h 2773770"/>
                <a:gd name="connsiteX446" fmla="*/ 4882029 w 6359104"/>
                <a:gd name="connsiteY446" fmla="*/ 350508 h 2773770"/>
                <a:gd name="connsiteX447" fmla="*/ 4892728 w 6359104"/>
                <a:gd name="connsiteY447" fmla="*/ 350707 h 2773770"/>
                <a:gd name="connsiteX448" fmla="*/ 4903437 w 6359104"/>
                <a:gd name="connsiteY448" fmla="*/ 350938 h 2773770"/>
                <a:gd name="connsiteX449" fmla="*/ 4914164 w 6359104"/>
                <a:gd name="connsiteY449" fmla="*/ 351198 h 2773770"/>
                <a:gd name="connsiteX450" fmla="*/ 4924899 w 6359104"/>
                <a:gd name="connsiteY450" fmla="*/ 351483 h 2773770"/>
                <a:gd name="connsiteX451" fmla="*/ 4935651 w 6359104"/>
                <a:gd name="connsiteY451" fmla="*/ 351787 h 2773770"/>
                <a:gd name="connsiteX452" fmla="*/ 4946413 w 6359104"/>
                <a:gd name="connsiteY452" fmla="*/ 352108 h 2773770"/>
                <a:gd name="connsiteX453" fmla="*/ 4957189 w 6359104"/>
                <a:gd name="connsiteY453" fmla="*/ 352439 h 2773770"/>
                <a:gd name="connsiteX454" fmla="*/ 4967979 w 6359104"/>
                <a:gd name="connsiteY454" fmla="*/ 352777 h 2773770"/>
                <a:gd name="connsiteX455" fmla="*/ 4978778 w 6359104"/>
                <a:gd name="connsiteY455" fmla="*/ 353118 h 2773770"/>
                <a:gd name="connsiteX456" fmla="*/ 4989593 w 6359104"/>
                <a:gd name="connsiteY456" fmla="*/ 353457 h 2773770"/>
                <a:gd name="connsiteX457" fmla="*/ 5000420 w 6359104"/>
                <a:gd name="connsiteY457" fmla="*/ 353790 h 2773770"/>
                <a:gd name="connsiteX458" fmla="*/ 5011261 w 6359104"/>
                <a:gd name="connsiteY458" fmla="*/ 354113 h 2773770"/>
                <a:gd name="connsiteX459" fmla="*/ 5022112 w 6359104"/>
                <a:gd name="connsiteY459" fmla="*/ 354419 h 2773770"/>
                <a:gd name="connsiteX460" fmla="*/ 5032978 w 6359104"/>
                <a:gd name="connsiteY460" fmla="*/ 354708 h 2773770"/>
                <a:gd name="connsiteX461" fmla="*/ 5043855 w 6359104"/>
                <a:gd name="connsiteY461" fmla="*/ 354972 h 2773770"/>
                <a:gd name="connsiteX462" fmla="*/ 5054747 w 6359104"/>
                <a:gd name="connsiteY462" fmla="*/ 355208 h 2773770"/>
                <a:gd name="connsiteX463" fmla="*/ 5065650 w 6359104"/>
                <a:gd name="connsiteY463" fmla="*/ 355410 h 2773770"/>
                <a:gd name="connsiteX464" fmla="*/ 5076569 w 6359104"/>
                <a:gd name="connsiteY464" fmla="*/ 355576 h 2773770"/>
                <a:gd name="connsiteX465" fmla="*/ 5087499 w 6359104"/>
                <a:gd name="connsiteY465" fmla="*/ 355700 h 2773770"/>
                <a:gd name="connsiteX466" fmla="*/ 5098442 w 6359104"/>
                <a:gd name="connsiteY466" fmla="*/ 355778 h 2773770"/>
                <a:gd name="connsiteX467" fmla="*/ 5109395 w 6359104"/>
                <a:gd name="connsiteY467" fmla="*/ 355804 h 2773770"/>
                <a:gd name="connsiteX468" fmla="*/ 5120365 w 6359104"/>
                <a:gd name="connsiteY468" fmla="*/ 355775 h 2773770"/>
                <a:gd name="connsiteX469" fmla="*/ 5131347 w 6359104"/>
                <a:gd name="connsiteY469" fmla="*/ 355686 h 2773770"/>
                <a:gd name="connsiteX470" fmla="*/ 5142339 w 6359104"/>
                <a:gd name="connsiteY470" fmla="*/ 355533 h 2773770"/>
                <a:gd name="connsiteX471" fmla="*/ 5153346 w 6359104"/>
                <a:gd name="connsiteY471" fmla="*/ 355311 h 2773770"/>
                <a:gd name="connsiteX472" fmla="*/ 5164365 w 6359104"/>
                <a:gd name="connsiteY472" fmla="*/ 355014 h 2773770"/>
                <a:gd name="connsiteX473" fmla="*/ 5175396 w 6359104"/>
                <a:gd name="connsiteY473" fmla="*/ 354639 h 2773770"/>
                <a:gd name="connsiteX474" fmla="*/ 5186445 w 6359104"/>
                <a:gd name="connsiteY474" fmla="*/ 354181 h 2773770"/>
                <a:gd name="connsiteX475" fmla="*/ 5197497 w 6359104"/>
                <a:gd name="connsiteY475" fmla="*/ 353635 h 2773770"/>
                <a:gd name="connsiteX476" fmla="*/ 5208569 w 6359104"/>
                <a:gd name="connsiteY476" fmla="*/ 352997 h 2773770"/>
                <a:gd name="connsiteX477" fmla="*/ 5219647 w 6359104"/>
                <a:gd name="connsiteY477" fmla="*/ 352262 h 2773770"/>
                <a:gd name="connsiteX478" fmla="*/ 5230746 w 6359104"/>
                <a:gd name="connsiteY478" fmla="*/ 351425 h 2773770"/>
                <a:gd name="connsiteX479" fmla="*/ 5241847 w 6359104"/>
                <a:gd name="connsiteY479" fmla="*/ 350481 h 2773770"/>
                <a:gd name="connsiteX480" fmla="*/ 5252966 w 6359104"/>
                <a:gd name="connsiteY480" fmla="*/ 349427 h 2773770"/>
                <a:gd name="connsiteX481" fmla="*/ 5264096 w 6359104"/>
                <a:gd name="connsiteY481" fmla="*/ 348256 h 2773770"/>
                <a:gd name="connsiteX482" fmla="*/ 5275235 w 6359104"/>
                <a:gd name="connsiteY482" fmla="*/ 346965 h 2773770"/>
                <a:gd name="connsiteX483" fmla="*/ 5286386 w 6359104"/>
                <a:gd name="connsiteY483" fmla="*/ 345548 h 2773770"/>
                <a:gd name="connsiteX484" fmla="*/ 5297549 w 6359104"/>
                <a:gd name="connsiteY484" fmla="*/ 344002 h 2773770"/>
                <a:gd name="connsiteX485" fmla="*/ 5308718 w 6359104"/>
                <a:gd name="connsiteY485" fmla="*/ 342321 h 2773770"/>
                <a:gd name="connsiteX486" fmla="*/ 5319906 w 6359104"/>
                <a:gd name="connsiteY486" fmla="*/ 340499 h 2773770"/>
                <a:gd name="connsiteX487" fmla="*/ 5331095 w 6359104"/>
                <a:gd name="connsiteY487" fmla="*/ 338534 h 2773770"/>
                <a:gd name="connsiteX488" fmla="*/ 5342294 w 6359104"/>
                <a:gd name="connsiteY488" fmla="*/ 336421 h 2773770"/>
                <a:gd name="connsiteX489" fmla="*/ 5353509 w 6359104"/>
                <a:gd name="connsiteY489" fmla="*/ 334153 h 2773770"/>
                <a:gd name="connsiteX490" fmla="*/ 5364727 w 6359104"/>
                <a:gd name="connsiteY490" fmla="*/ 331727 h 2773770"/>
                <a:gd name="connsiteX491" fmla="*/ 5386966 w 6359104"/>
                <a:gd name="connsiteY491" fmla="*/ 326439 h 2773770"/>
                <a:gd name="connsiteX492" fmla="*/ 5397905 w 6359104"/>
                <a:gd name="connsiteY492" fmla="*/ 323658 h 2773770"/>
                <a:gd name="connsiteX493" fmla="*/ 5408795 w 6359104"/>
                <a:gd name="connsiteY493" fmla="*/ 320853 h 2773770"/>
                <a:gd name="connsiteX494" fmla="*/ 5419682 w 6359104"/>
                <a:gd name="connsiteY494" fmla="*/ 318013 h 2773770"/>
                <a:gd name="connsiteX495" fmla="*/ 5430566 w 6359104"/>
                <a:gd name="connsiteY495" fmla="*/ 315139 h 2773770"/>
                <a:gd name="connsiteX496" fmla="*/ 5441451 w 6359104"/>
                <a:gd name="connsiteY496" fmla="*/ 312230 h 2773770"/>
                <a:gd name="connsiteX497" fmla="*/ 5452332 w 6359104"/>
                <a:gd name="connsiteY497" fmla="*/ 309288 h 2773770"/>
                <a:gd name="connsiteX498" fmla="*/ 5463215 w 6359104"/>
                <a:gd name="connsiteY498" fmla="*/ 306312 h 2773770"/>
                <a:gd name="connsiteX499" fmla="*/ 5474094 w 6359104"/>
                <a:gd name="connsiteY499" fmla="*/ 303305 h 2773770"/>
                <a:gd name="connsiteX500" fmla="*/ 5484971 w 6359104"/>
                <a:gd name="connsiteY500" fmla="*/ 300266 h 2773770"/>
                <a:gd name="connsiteX501" fmla="*/ 5495847 w 6359104"/>
                <a:gd name="connsiteY501" fmla="*/ 297195 h 2773770"/>
                <a:gd name="connsiteX502" fmla="*/ 5506720 w 6359104"/>
                <a:gd name="connsiteY502" fmla="*/ 294095 h 2773770"/>
                <a:gd name="connsiteX503" fmla="*/ 5517590 w 6359104"/>
                <a:gd name="connsiteY503" fmla="*/ 290964 h 2773770"/>
                <a:gd name="connsiteX504" fmla="*/ 5528464 w 6359104"/>
                <a:gd name="connsiteY504" fmla="*/ 287803 h 2773770"/>
                <a:gd name="connsiteX505" fmla="*/ 5539332 w 6359104"/>
                <a:gd name="connsiteY505" fmla="*/ 284613 h 2773770"/>
                <a:gd name="connsiteX506" fmla="*/ 5550202 w 6359104"/>
                <a:gd name="connsiteY506" fmla="*/ 281395 h 2773770"/>
                <a:gd name="connsiteX507" fmla="*/ 5561067 w 6359104"/>
                <a:gd name="connsiteY507" fmla="*/ 278149 h 2773770"/>
                <a:gd name="connsiteX508" fmla="*/ 5571931 w 6359104"/>
                <a:gd name="connsiteY508" fmla="*/ 274876 h 2773770"/>
                <a:gd name="connsiteX509" fmla="*/ 5582796 w 6359104"/>
                <a:gd name="connsiteY509" fmla="*/ 271576 h 2773770"/>
                <a:gd name="connsiteX510" fmla="*/ 5593657 w 6359104"/>
                <a:gd name="connsiteY510" fmla="*/ 268250 h 2773770"/>
                <a:gd name="connsiteX511" fmla="*/ 5604515 w 6359104"/>
                <a:gd name="connsiteY511" fmla="*/ 264898 h 2773770"/>
                <a:gd name="connsiteX512" fmla="*/ 5615377 w 6359104"/>
                <a:gd name="connsiteY512" fmla="*/ 261520 h 2773770"/>
                <a:gd name="connsiteX513" fmla="*/ 5626232 w 6359104"/>
                <a:gd name="connsiteY513" fmla="*/ 258119 h 2773770"/>
                <a:gd name="connsiteX514" fmla="*/ 5637088 w 6359104"/>
                <a:gd name="connsiteY514" fmla="*/ 254693 h 2773770"/>
                <a:gd name="connsiteX515" fmla="*/ 5647947 w 6359104"/>
                <a:gd name="connsiteY515" fmla="*/ 251243 h 2773770"/>
                <a:gd name="connsiteX516" fmla="*/ 5658794 w 6359104"/>
                <a:gd name="connsiteY516" fmla="*/ 247772 h 2773770"/>
                <a:gd name="connsiteX517" fmla="*/ 5669648 w 6359104"/>
                <a:gd name="connsiteY517" fmla="*/ 244277 h 2773770"/>
                <a:gd name="connsiteX518" fmla="*/ 5680497 w 6359104"/>
                <a:gd name="connsiteY518" fmla="*/ 240761 h 2773770"/>
                <a:gd name="connsiteX519" fmla="*/ 5691346 w 6359104"/>
                <a:gd name="connsiteY519" fmla="*/ 237223 h 2773770"/>
                <a:gd name="connsiteX520" fmla="*/ 5702191 w 6359104"/>
                <a:gd name="connsiteY520" fmla="*/ 233664 h 2773770"/>
                <a:gd name="connsiteX521" fmla="*/ 5713034 w 6359104"/>
                <a:gd name="connsiteY521" fmla="*/ 230086 h 2773770"/>
                <a:gd name="connsiteX522" fmla="*/ 5723882 w 6359104"/>
                <a:gd name="connsiteY522" fmla="*/ 226488 h 2773770"/>
                <a:gd name="connsiteX523" fmla="*/ 5734724 w 6359104"/>
                <a:gd name="connsiteY523" fmla="*/ 222871 h 2773770"/>
                <a:gd name="connsiteX524" fmla="*/ 5745564 w 6359104"/>
                <a:gd name="connsiteY524" fmla="*/ 219236 h 2773770"/>
                <a:gd name="connsiteX525" fmla="*/ 5756404 w 6359104"/>
                <a:gd name="connsiteY525" fmla="*/ 215582 h 2773770"/>
                <a:gd name="connsiteX526" fmla="*/ 5767242 w 6359104"/>
                <a:gd name="connsiteY526" fmla="*/ 211912 h 2773770"/>
                <a:gd name="connsiteX527" fmla="*/ 5778078 w 6359104"/>
                <a:gd name="connsiteY527" fmla="*/ 208223 h 2773770"/>
                <a:gd name="connsiteX528" fmla="*/ 5788913 w 6359104"/>
                <a:gd name="connsiteY528" fmla="*/ 204519 h 2773770"/>
                <a:gd name="connsiteX529" fmla="*/ 5799745 w 6359104"/>
                <a:gd name="connsiteY529" fmla="*/ 200800 h 2773770"/>
                <a:gd name="connsiteX530" fmla="*/ 5810580 w 6359104"/>
                <a:gd name="connsiteY530" fmla="*/ 197065 h 2773770"/>
                <a:gd name="connsiteX531" fmla="*/ 5821410 w 6359104"/>
                <a:gd name="connsiteY531" fmla="*/ 193315 h 2773770"/>
                <a:gd name="connsiteX532" fmla="*/ 5832241 w 6359104"/>
                <a:gd name="connsiteY532" fmla="*/ 189551 h 2773770"/>
                <a:gd name="connsiteX533" fmla="*/ 5843068 w 6359104"/>
                <a:gd name="connsiteY533" fmla="*/ 185774 h 2773770"/>
                <a:gd name="connsiteX534" fmla="*/ 5853894 w 6359104"/>
                <a:gd name="connsiteY534" fmla="*/ 181984 h 2773770"/>
                <a:gd name="connsiteX535" fmla="*/ 5864719 w 6359104"/>
                <a:gd name="connsiteY535" fmla="*/ 178181 h 2773770"/>
                <a:gd name="connsiteX536" fmla="*/ 5875547 w 6359104"/>
                <a:gd name="connsiteY536" fmla="*/ 174366 h 2773770"/>
                <a:gd name="connsiteX537" fmla="*/ 5886368 w 6359104"/>
                <a:gd name="connsiteY537" fmla="*/ 170540 h 2773770"/>
                <a:gd name="connsiteX538" fmla="*/ 5897189 w 6359104"/>
                <a:gd name="connsiteY538" fmla="*/ 166703 h 2773770"/>
                <a:gd name="connsiteX539" fmla="*/ 5908010 w 6359104"/>
                <a:gd name="connsiteY539" fmla="*/ 162856 h 2773770"/>
                <a:gd name="connsiteX540" fmla="*/ 5918826 w 6359104"/>
                <a:gd name="connsiteY540" fmla="*/ 159000 h 2773770"/>
                <a:gd name="connsiteX541" fmla="*/ 5929644 w 6359104"/>
                <a:gd name="connsiteY541" fmla="*/ 155134 h 2773770"/>
                <a:gd name="connsiteX542" fmla="*/ 5940459 w 6359104"/>
                <a:gd name="connsiteY542" fmla="*/ 151259 h 2773770"/>
                <a:gd name="connsiteX543" fmla="*/ 5951275 w 6359104"/>
                <a:gd name="connsiteY543" fmla="*/ 147376 h 2773770"/>
                <a:gd name="connsiteX544" fmla="*/ 5962084 w 6359104"/>
                <a:gd name="connsiteY544" fmla="*/ 143487 h 2773770"/>
                <a:gd name="connsiteX545" fmla="*/ 5972899 w 6359104"/>
                <a:gd name="connsiteY545" fmla="*/ 139589 h 2773770"/>
                <a:gd name="connsiteX546" fmla="*/ 5983706 w 6359104"/>
                <a:gd name="connsiteY546" fmla="*/ 135686 h 2773770"/>
                <a:gd name="connsiteX547" fmla="*/ 5994521 w 6359104"/>
                <a:gd name="connsiteY547" fmla="*/ 131776 h 2773770"/>
                <a:gd name="connsiteX548" fmla="*/ 6005325 w 6359104"/>
                <a:gd name="connsiteY548" fmla="*/ 127862 h 2773770"/>
                <a:gd name="connsiteX549" fmla="*/ 6016132 w 6359104"/>
                <a:gd name="connsiteY549" fmla="*/ 123942 h 2773770"/>
                <a:gd name="connsiteX550" fmla="*/ 6026941 w 6359104"/>
                <a:gd name="connsiteY550" fmla="*/ 120018 h 2773770"/>
                <a:gd name="connsiteX551" fmla="*/ 6037741 w 6359104"/>
                <a:gd name="connsiteY551" fmla="*/ 116091 h 2773770"/>
                <a:gd name="connsiteX552" fmla="*/ 6048544 w 6359104"/>
                <a:gd name="connsiteY552" fmla="*/ 112159 h 2773770"/>
                <a:gd name="connsiteX553" fmla="*/ 6059346 w 6359104"/>
                <a:gd name="connsiteY553" fmla="*/ 108226 h 2773770"/>
                <a:gd name="connsiteX554" fmla="*/ 6070146 w 6359104"/>
                <a:gd name="connsiteY554" fmla="*/ 104291 h 2773770"/>
                <a:gd name="connsiteX555" fmla="*/ 6080942 w 6359104"/>
                <a:gd name="connsiteY555" fmla="*/ 100355 h 2773770"/>
                <a:gd name="connsiteX556" fmla="*/ 6091741 w 6359104"/>
                <a:gd name="connsiteY556" fmla="*/ 96416 h 2773770"/>
                <a:gd name="connsiteX557" fmla="*/ 6102539 w 6359104"/>
                <a:gd name="connsiteY557" fmla="*/ 92478 h 2773770"/>
                <a:gd name="connsiteX558" fmla="*/ 6113331 w 6359104"/>
                <a:gd name="connsiteY558" fmla="*/ 88540 h 2773770"/>
                <a:gd name="connsiteX559" fmla="*/ 6124127 w 6359104"/>
                <a:gd name="connsiteY559" fmla="*/ 84602 h 2773770"/>
                <a:gd name="connsiteX560" fmla="*/ 6134918 w 6359104"/>
                <a:gd name="connsiteY560" fmla="*/ 80666 h 2773770"/>
                <a:gd name="connsiteX561" fmla="*/ 6145707 w 6359104"/>
                <a:gd name="connsiteY561" fmla="*/ 76732 h 2773770"/>
                <a:gd name="connsiteX562" fmla="*/ 6156495 w 6359104"/>
                <a:gd name="connsiteY562" fmla="*/ 72800 h 2773770"/>
                <a:gd name="connsiteX563" fmla="*/ 6167289 w 6359104"/>
                <a:gd name="connsiteY563" fmla="*/ 68870 h 2773770"/>
                <a:gd name="connsiteX564" fmla="*/ 6178071 w 6359104"/>
                <a:gd name="connsiteY564" fmla="*/ 64945 h 2773770"/>
                <a:gd name="connsiteX565" fmla="*/ 6188858 w 6359104"/>
                <a:gd name="connsiteY565" fmla="*/ 61022 h 2773770"/>
                <a:gd name="connsiteX566" fmla="*/ 6199640 w 6359104"/>
                <a:gd name="connsiteY566" fmla="*/ 57105 h 2773770"/>
                <a:gd name="connsiteX567" fmla="*/ 6210424 w 6359104"/>
                <a:gd name="connsiteY567" fmla="*/ 53192 h 2773770"/>
                <a:gd name="connsiteX568" fmla="*/ 6221203 w 6359104"/>
                <a:gd name="connsiteY568" fmla="*/ 49286 h 2773770"/>
                <a:gd name="connsiteX569" fmla="*/ 6231985 w 6359104"/>
                <a:gd name="connsiteY569" fmla="*/ 45384 h 2773770"/>
                <a:gd name="connsiteX570" fmla="*/ 6242763 w 6359104"/>
                <a:gd name="connsiteY570" fmla="*/ 41490 h 2773770"/>
                <a:gd name="connsiteX571" fmla="*/ 6253541 w 6359104"/>
                <a:gd name="connsiteY571" fmla="*/ 37603 h 2773770"/>
                <a:gd name="connsiteX572" fmla="*/ 6264315 w 6359104"/>
                <a:gd name="connsiteY572" fmla="*/ 33724 h 2773770"/>
                <a:gd name="connsiteX573" fmla="*/ 6275090 w 6359104"/>
                <a:gd name="connsiteY573" fmla="*/ 29854 h 2773770"/>
                <a:gd name="connsiteX574" fmla="*/ 6285866 w 6359104"/>
                <a:gd name="connsiteY574" fmla="*/ 25991 h 2773770"/>
                <a:gd name="connsiteX575" fmla="*/ 6296634 w 6359104"/>
                <a:gd name="connsiteY575" fmla="*/ 22139 h 2773770"/>
                <a:gd name="connsiteX576" fmla="*/ 6307406 w 6359104"/>
                <a:gd name="connsiteY576" fmla="*/ 18295 h 2773770"/>
                <a:gd name="connsiteX577" fmla="*/ 6318172 w 6359104"/>
                <a:gd name="connsiteY577" fmla="*/ 14464 h 2773770"/>
                <a:gd name="connsiteX578" fmla="*/ 6328944 w 6359104"/>
                <a:gd name="connsiteY578" fmla="*/ 10642 h 2773770"/>
                <a:gd name="connsiteX579" fmla="*/ 6339710 w 6359104"/>
                <a:gd name="connsiteY579" fmla="*/ 6832 h 2773770"/>
                <a:gd name="connsiteX580" fmla="*/ 6350474 w 6359104"/>
                <a:gd name="connsiteY580" fmla="*/ 3035 h 2773770"/>
                <a:gd name="connsiteX581" fmla="*/ 6359104 w 6359104"/>
                <a:gd name="connsiteY581" fmla="*/ 0 h 2773770"/>
                <a:gd name="connsiteX0" fmla="*/ 6359104 w 6359104"/>
                <a:gd name="connsiteY0" fmla="*/ 0 h 2778850"/>
                <a:gd name="connsiteX1" fmla="*/ 6359104 w 6359104"/>
                <a:gd name="connsiteY1" fmla="*/ 2773770 h 2778850"/>
                <a:gd name="connsiteX2" fmla="*/ 0 w 6359104"/>
                <a:gd name="connsiteY2" fmla="*/ 2778850 h 2778850"/>
                <a:gd name="connsiteX3" fmla="*/ 0 w 6359104"/>
                <a:gd name="connsiteY3" fmla="*/ 1591298 h 2778850"/>
                <a:gd name="connsiteX4" fmla="*/ 92097 w 6359104"/>
                <a:gd name="connsiteY4" fmla="*/ 1495093 h 2778850"/>
                <a:gd name="connsiteX5" fmla="*/ 103022 w 6359104"/>
                <a:gd name="connsiteY5" fmla="*/ 1482418 h 2778850"/>
                <a:gd name="connsiteX6" fmla="*/ 113939 w 6359104"/>
                <a:gd name="connsiteY6" fmla="*/ 1469590 h 2778850"/>
                <a:gd name="connsiteX7" fmla="*/ 124844 w 6359104"/>
                <a:gd name="connsiteY7" fmla="*/ 1456622 h 2778850"/>
                <a:gd name="connsiteX8" fmla="*/ 135746 w 6359104"/>
                <a:gd name="connsiteY8" fmla="*/ 1443512 h 2778850"/>
                <a:gd name="connsiteX9" fmla="*/ 146641 w 6359104"/>
                <a:gd name="connsiteY9" fmla="*/ 1430269 h 2778850"/>
                <a:gd name="connsiteX10" fmla="*/ 157530 w 6359104"/>
                <a:gd name="connsiteY10" fmla="*/ 1416900 h 2778850"/>
                <a:gd name="connsiteX11" fmla="*/ 168411 w 6359104"/>
                <a:gd name="connsiteY11" fmla="*/ 1403411 h 2778850"/>
                <a:gd name="connsiteX12" fmla="*/ 179289 w 6359104"/>
                <a:gd name="connsiteY12" fmla="*/ 1389808 h 2778850"/>
                <a:gd name="connsiteX13" fmla="*/ 190157 w 6359104"/>
                <a:gd name="connsiteY13" fmla="*/ 1376100 h 2778850"/>
                <a:gd name="connsiteX14" fmla="*/ 201021 w 6359104"/>
                <a:gd name="connsiteY14" fmla="*/ 1362291 h 2778850"/>
                <a:gd name="connsiteX15" fmla="*/ 211882 w 6359104"/>
                <a:gd name="connsiteY15" fmla="*/ 1348386 h 2778850"/>
                <a:gd name="connsiteX16" fmla="*/ 222734 w 6359104"/>
                <a:gd name="connsiteY16" fmla="*/ 1334396 h 2778850"/>
                <a:gd name="connsiteX17" fmla="*/ 233583 w 6359104"/>
                <a:gd name="connsiteY17" fmla="*/ 1320324 h 2778850"/>
                <a:gd name="connsiteX18" fmla="*/ 244427 w 6359104"/>
                <a:gd name="connsiteY18" fmla="*/ 1306177 h 2778850"/>
                <a:gd name="connsiteX19" fmla="*/ 255267 w 6359104"/>
                <a:gd name="connsiteY19" fmla="*/ 1291961 h 2778850"/>
                <a:gd name="connsiteX20" fmla="*/ 266102 w 6359104"/>
                <a:gd name="connsiteY20" fmla="*/ 1277683 h 2778850"/>
                <a:gd name="connsiteX21" fmla="*/ 276931 w 6359104"/>
                <a:gd name="connsiteY21" fmla="*/ 1263352 h 2778850"/>
                <a:gd name="connsiteX22" fmla="*/ 287758 w 6359104"/>
                <a:gd name="connsiteY22" fmla="*/ 1248970 h 2778850"/>
                <a:gd name="connsiteX23" fmla="*/ 298578 w 6359104"/>
                <a:gd name="connsiteY23" fmla="*/ 1234547 h 2778850"/>
                <a:gd name="connsiteX24" fmla="*/ 309396 w 6359104"/>
                <a:gd name="connsiteY24" fmla="*/ 1220088 h 2778850"/>
                <a:gd name="connsiteX25" fmla="*/ 320210 w 6359104"/>
                <a:gd name="connsiteY25" fmla="*/ 1205598 h 2778850"/>
                <a:gd name="connsiteX26" fmla="*/ 331018 w 6359104"/>
                <a:gd name="connsiteY26" fmla="*/ 1191087 h 2778850"/>
                <a:gd name="connsiteX27" fmla="*/ 341822 w 6359104"/>
                <a:gd name="connsiteY27" fmla="*/ 1176559 h 2778850"/>
                <a:gd name="connsiteX28" fmla="*/ 352622 w 6359104"/>
                <a:gd name="connsiteY28" fmla="*/ 1162022 h 2778850"/>
                <a:gd name="connsiteX29" fmla="*/ 363418 w 6359104"/>
                <a:gd name="connsiteY29" fmla="*/ 1147482 h 2778850"/>
                <a:gd name="connsiteX30" fmla="*/ 374212 w 6359104"/>
                <a:gd name="connsiteY30" fmla="*/ 1132943 h 2778850"/>
                <a:gd name="connsiteX31" fmla="*/ 385000 w 6359104"/>
                <a:gd name="connsiteY31" fmla="*/ 1118415 h 2778850"/>
                <a:gd name="connsiteX32" fmla="*/ 395783 w 6359104"/>
                <a:gd name="connsiteY32" fmla="*/ 1103906 h 2778850"/>
                <a:gd name="connsiteX33" fmla="*/ 406564 w 6359104"/>
                <a:gd name="connsiteY33" fmla="*/ 1089416 h 2778850"/>
                <a:gd name="connsiteX34" fmla="*/ 417339 w 6359104"/>
                <a:gd name="connsiteY34" fmla="*/ 1074958 h 2778850"/>
                <a:gd name="connsiteX35" fmla="*/ 428112 w 6359104"/>
                <a:gd name="connsiteY35" fmla="*/ 1060535 h 2778850"/>
                <a:gd name="connsiteX36" fmla="*/ 438879 w 6359104"/>
                <a:gd name="connsiteY36" fmla="*/ 1046155 h 2778850"/>
                <a:gd name="connsiteX37" fmla="*/ 449641 w 6359104"/>
                <a:gd name="connsiteY37" fmla="*/ 1031825 h 2778850"/>
                <a:gd name="connsiteX38" fmla="*/ 460398 w 6359104"/>
                <a:gd name="connsiteY38" fmla="*/ 1017551 h 2778850"/>
                <a:gd name="connsiteX39" fmla="*/ 471153 w 6359104"/>
                <a:gd name="connsiteY39" fmla="*/ 1003339 h 2778850"/>
                <a:gd name="connsiteX40" fmla="*/ 481903 w 6359104"/>
                <a:gd name="connsiteY40" fmla="*/ 989195 h 2778850"/>
                <a:gd name="connsiteX41" fmla="*/ 492647 w 6359104"/>
                <a:gd name="connsiteY41" fmla="*/ 975128 h 2778850"/>
                <a:gd name="connsiteX42" fmla="*/ 503388 w 6359104"/>
                <a:gd name="connsiteY42" fmla="*/ 961143 h 2778850"/>
                <a:gd name="connsiteX43" fmla="*/ 514122 w 6359104"/>
                <a:gd name="connsiteY43" fmla="*/ 947246 h 2778850"/>
                <a:gd name="connsiteX44" fmla="*/ 524850 w 6359104"/>
                <a:gd name="connsiteY44" fmla="*/ 933447 h 2778850"/>
                <a:gd name="connsiteX45" fmla="*/ 535576 w 6359104"/>
                <a:gd name="connsiteY45" fmla="*/ 919748 h 2778850"/>
                <a:gd name="connsiteX46" fmla="*/ 546294 w 6359104"/>
                <a:gd name="connsiteY46" fmla="*/ 906158 h 2778850"/>
                <a:gd name="connsiteX47" fmla="*/ 557005 w 6359104"/>
                <a:gd name="connsiteY47" fmla="*/ 892686 h 2778850"/>
                <a:gd name="connsiteX48" fmla="*/ 567710 w 6359104"/>
                <a:gd name="connsiteY48" fmla="*/ 879335 h 2778850"/>
                <a:gd name="connsiteX49" fmla="*/ 578411 w 6359104"/>
                <a:gd name="connsiteY49" fmla="*/ 866112 h 2778850"/>
                <a:gd name="connsiteX50" fmla="*/ 589103 w 6359104"/>
                <a:gd name="connsiteY50" fmla="*/ 853026 h 2778850"/>
                <a:gd name="connsiteX51" fmla="*/ 599790 w 6359104"/>
                <a:gd name="connsiteY51" fmla="*/ 840081 h 2778850"/>
                <a:gd name="connsiteX52" fmla="*/ 610469 w 6359104"/>
                <a:gd name="connsiteY52" fmla="*/ 827286 h 2778850"/>
                <a:gd name="connsiteX53" fmla="*/ 621141 w 6359104"/>
                <a:gd name="connsiteY53" fmla="*/ 814646 h 2778850"/>
                <a:gd name="connsiteX54" fmla="*/ 631805 w 6359104"/>
                <a:gd name="connsiteY54" fmla="*/ 802167 h 2778850"/>
                <a:gd name="connsiteX55" fmla="*/ 642458 w 6359104"/>
                <a:gd name="connsiteY55" fmla="*/ 789861 h 2778850"/>
                <a:gd name="connsiteX56" fmla="*/ 653104 w 6359104"/>
                <a:gd name="connsiteY56" fmla="*/ 777728 h 2778850"/>
                <a:gd name="connsiteX57" fmla="*/ 663740 w 6359104"/>
                <a:gd name="connsiteY57" fmla="*/ 765779 h 2778850"/>
                <a:gd name="connsiteX58" fmla="*/ 674367 w 6359104"/>
                <a:gd name="connsiteY58" fmla="*/ 754018 h 2778850"/>
                <a:gd name="connsiteX59" fmla="*/ 684982 w 6359104"/>
                <a:gd name="connsiteY59" fmla="*/ 742454 h 2778850"/>
                <a:gd name="connsiteX60" fmla="*/ 695590 w 6359104"/>
                <a:gd name="connsiteY60" fmla="*/ 731090 h 2778850"/>
                <a:gd name="connsiteX61" fmla="*/ 706179 w 6359104"/>
                <a:gd name="connsiteY61" fmla="*/ 719940 h 2778850"/>
                <a:gd name="connsiteX62" fmla="*/ 716762 w 6359104"/>
                <a:gd name="connsiteY62" fmla="*/ 709002 h 2778850"/>
                <a:gd name="connsiteX63" fmla="*/ 727327 w 6359104"/>
                <a:gd name="connsiteY63" fmla="*/ 698290 h 2778850"/>
                <a:gd name="connsiteX64" fmla="*/ 737882 w 6359104"/>
                <a:gd name="connsiteY64" fmla="*/ 687806 h 2778850"/>
                <a:gd name="connsiteX65" fmla="*/ 748419 w 6359104"/>
                <a:gd name="connsiteY65" fmla="*/ 677558 h 2778850"/>
                <a:gd name="connsiteX66" fmla="*/ 758942 w 6359104"/>
                <a:gd name="connsiteY66" fmla="*/ 667552 h 2778850"/>
                <a:gd name="connsiteX67" fmla="*/ 769445 w 6359104"/>
                <a:gd name="connsiteY67" fmla="*/ 657797 h 2778850"/>
                <a:gd name="connsiteX68" fmla="*/ 779931 w 6359104"/>
                <a:gd name="connsiteY68" fmla="*/ 648299 h 2778850"/>
                <a:gd name="connsiteX69" fmla="*/ 790399 w 6359104"/>
                <a:gd name="connsiteY69" fmla="*/ 639061 h 2778850"/>
                <a:gd name="connsiteX70" fmla="*/ 800845 w 6359104"/>
                <a:gd name="connsiteY70" fmla="*/ 630093 h 2778850"/>
                <a:gd name="connsiteX71" fmla="*/ 811269 w 6359104"/>
                <a:gd name="connsiteY71" fmla="*/ 621401 h 2778850"/>
                <a:gd name="connsiteX72" fmla="*/ 821671 w 6359104"/>
                <a:gd name="connsiteY72" fmla="*/ 612990 h 2778850"/>
                <a:gd name="connsiteX73" fmla="*/ 832047 w 6359104"/>
                <a:gd name="connsiteY73" fmla="*/ 604867 h 2778850"/>
                <a:gd name="connsiteX74" fmla="*/ 842397 w 6359104"/>
                <a:gd name="connsiteY74" fmla="*/ 597039 h 2778850"/>
                <a:gd name="connsiteX75" fmla="*/ 852718 w 6359104"/>
                <a:gd name="connsiteY75" fmla="*/ 589511 h 2778850"/>
                <a:gd name="connsiteX76" fmla="*/ 863011 w 6359104"/>
                <a:gd name="connsiteY76" fmla="*/ 582288 h 2778850"/>
                <a:gd name="connsiteX77" fmla="*/ 873271 w 6359104"/>
                <a:gd name="connsiteY77" fmla="*/ 575378 h 2778850"/>
                <a:gd name="connsiteX78" fmla="*/ 883499 w 6359104"/>
                <a:gd name="connsiteY78" fmla="*/ 568784 h 2778850"/>
                <a:gd name="connsiteX79" fmla="*/ 893686 w 6359104"/>
                <a:gd name="connsiteY79" fmla="*/ 562515 h 2778850"/>
                <a:gd name="connsiteX80" fmla="*/ 903845 w 6359104"/>
                <a:gd name="connsiteY80" fmla="*/ 556571 h 2778850"/>
                <a:gd name="connsiteX81" fmla="*/ 913959 w 6359104"/>
                <a:gd name="connsiteY81" fmla="*/ 550961 h 2778850"/>
                <a:gd name="connsiteX82" fmla="*/ 924034 w 6359104"/>
                <a:gd name="connsiteY82" fmla="*/ 545688 h 2778850"/>
                <a:gd name="connsiteX83" fmla="*/ 934066 w 6359104"/>
                <a:gd name="connsiteY83" fmla="*/ 540757 h 2778850"/>
                <a:gd name="connsiteX84" fmla="*/ 944057 w 6359104"/>
                <a:gd name="connsiteY84" fmla="*/ 536170 h 2778850"/>
                <a:gd name="connsiteX85" fmla="*/ 954001 w 6359104"/>
                <a:gd name="connsiteY85" fmla="*/ 531933 h 2778850"/>
                <a:gd name="connsiteX86" fmla="*/ 963899 w 6359104"/>
                <a:gd name="connsiteY86" fmla="*/ 528048 h 2778850"/>
                <a:gd name="connsiteX87" fmla="*/ 973750 w 6359104"/>
                <a:gd name="connsiteY87" fmla="*/ 524520 h 2778850"/>
                <a:gd name="connsiteX88" fmla="*/ 983557 w 6359104"/>
                <a:gd name="connsiteY88" fmla="*/ 521348 h 2778850"/>
                <a:gd name="connsiteX89" fmla="*/ 993317 w 6359104"/>
                <a:gd name="connsiteY89" fmla="*/ 518538 h 2778850"/>
                <a:gd name="connsiteX90" fmla="*/ 1003032 w 6359104"/>
                <a:gd name="connsiteY90" fmla="*/ 516091 h 2778850"/>
                <a:gd name="connsiteX91" fmla="*/ 1012704 w 6359104"/>
                <a:gd name="connsiteY91" fmla="*/ 514009 h 2778850"/>
                <a:gd name="connsiteX92" fmla="*/ 1022338 w 6359104"/>
                <a:gd name="connsiteY92" fmla="*/ 512294 h 2778850"/>
                <a:gd name="connsiteX93" fmla="*/ 1031930 w 6359104"/>
                <a:gd name="connsiteY93" fmla="*/ 510950 h 2778850"/>
                <a:gd name="connsiteX94" fmla="*/ 1041494 w 6359104"/>
                <a:gd name="connsiteY94" fmla="*/ 509978 h 2778850"/>
                <a:gd name="connsiteX95" fmla="*/ 1061185 w 6359104"/>
                <a:gd name="connsiteY95" fmla="*/ 509171 h 2778850"/>
                <a:gd name="connsiteX96" fmla="*/ 1069771 w 6359104"/>
                <a:gd name="connsiteY96" fmla="*/ 509347 h 2778850"/>
                <a:gd name="connsiteX97" fmla="*/ 1079139 w 6359104"/>
                <a:gd name="connsiteY97" fmla="*/ 509968 h 2778850"/>
                <a:gd name="connsiteX98" fmla="*/ 1088551 w 6359104"/>
                <a:gd name="connsiteY98" fmla="*/ 511022 h 2778850"/>
                <a:gd name="connsiteX99" fmla="*/ 1098021 w 6359104"/>
                <a:gd name="connsiteY99" fmla="*/ 512509 h 2778850"/>
                <a:gd name="connsiteX100" fmla="*/ 1107546 w 6359104"/>
                <a:gd name="connsiteY100" fmla="*/ 514424 h 2778850"/>
                <a:gd name="connsiteX101" fmla="*/ 1117130 w 6359104"/>
                <a:gd name="connsiteY101" fmla="*/ 516767 h 2778850"/>
                <a:gd name="connsiteX102" fmla="*/ 1126778 w 6359104"/>
                <a:gd name="connsiteY102" fmla="*/ 519535 h 2778850"/>
                <a:gd name="connsiteX103" fmla="*/ 1136489 w 6359104"/>
                <a:gd name="connsiteY103" fmla="*/ 522726 h 2778850"/>
                <a:gd name="connsiteX104" fmla="*/ 1146261 w 6359104"/>
                <a:gd name="connsiteY104" fmla="*/ 526335 h 2778850"/>
                <a:gd name="connsiteX105" fmla="*/ 1156093 w 6359104"/>
                <a:gd name="connsiteY105" fmla="*/ 530361 h 2778850"/>
                <a:gd name="connsiteX106" fmla="*/ 1165989 w 6359104"/>
                <a:gd name="connsiteY106" fmla="*/ 534803 h 2778850"/>
                <a:gd name="connsiteX107" fmla="*/ 1175941 w 6359104"/>
                <a:gd name="connsiteY107" fmla="*/ 539651 h 2778850"/>
                <a:gd name="connsiteX108" fmla="*/ 1185949 w 6359104"/>
                <a:gd name="connsiteY108" fmla="*/ 544903 h 2778850"/>
                <a:gd name="connsiteX109" fmla="*/ 1196009 w 6359104"/>
                <a:gd name="connsiteY109" fmla="*/ 550551 h 2778850"/>
                <a:gd name="connsiteX110" fmla="*/ 1206118 w 6359104"/>
                <a:gd name="connsiteY110" fmla="*/ 556590 h 2778850"/>
                <a:gd name="connsiteX111" fmla="*/ 1216271 w 6359104"/>
                <a:gd name="connsiteY111" fmla="*/ 563013 h 2778850"/>
                <a:gd name="connsiteX112" fmla="*/ 1226472 w 6359104"/>
                <a:gd name="connsiteY112" fmla="*/ 569816 h 2778850"/>
                <a:gd name="connsiteX113" fmla="*/ 1236712 w 6359104"/>
                <a:gd name="connsiteY113" fmla="*/ 576988 h 2778850"/>
                <a:gd name="connsiteX114" fmla="*/ 1246987 w 6359104"/>
                <a:gd name="connsiteY114" fmla="*/ 584520 h 2778850"/>
                <a:gd name="connsiteX115" fmla="*/ 1257303 w 6359104"/>
                <a:gd name="connsiteY115" fmla="*/ 592413 h 2778850"/>
                <a:gd name="connsiteX116" fmla="*/ 1267650 w 6359104"/>
                <a:gd name="connsiteY116" fmla="*/ 600649 h 2778850"/>
                <a:gd name="connsiteX117" fmla="*/ 1278028 w 6359104"/>
                <a:gd name="connsiteY117" fmla="*/ 609223 h 2778850"/>
                <a:gd name="connsiteX118" fmla="*/ 1288434 w 6359104"/>
                <a:gd name="connsiteY118" fmla="*/ 618127 h 2778850"/>
                <a:gd name="connsiteX119" fmla="*/ 1298866 w 6359104"/>
                <a:gd name="connsiteY119" fmla="*/ 627350 h 2778850"/>
                <a:gd name="connsiteX120" fmla="*/ 1309324 w 6359104"/>
                <a:gd name="connsiteY120" fmla="*/ 636889 h 2778850"/>
                <a:gd name="connsiteX121" fmla="*/ 1319803 w 6359104"/>
                <a:gd name="connsiteY121" fmla="*/ 646729 h 2778850"/>
                <a:gd name="connsiteX122" fmla="*/ 1330305 w 6359104"/>
                <a:gd name="connsiteY122" fmla="*/ 656866 h 2778850"/>
                <a:gd name="connsiteX123" fmla="*/ 1340827 w 6359104"/>
                <a:gd name="connsiteY123" fmla="*/ 667288 h 2778850"/>
                <a:gd name="connsiteX124" fmla="*/ 1351366 w 6359104"/>
                <a:gd name="connsiteY124" fmla="*/ 677986 h 2778850"/>
                <a:gd name="connsiteX125" fmla="*/ 1361922 w 6359104"/>
                <a:gd name="connsiteY125" fmla="*/ 688953 h 2778850"/>
                <a:gd name="connsiteX126" fmla="*/ 1372495 w 6359104"/>
                <a:gd name="connsiteY126" fmla="*/ 700180 h 2778850"/>
                <a:gd name="connsiteX127" fmla="*/ 1383083 w 6359104"/>
                <a:gd name="connsiteY127" fmla="*/ 711656 h 2778850"/>
                <a:gd name="connsiteX128" fmla="*/ 1393685 w 6359104"/>
                <a:gd name="connsiteY128" fmla="*/ 723373 h 2778850"/>
                <a:gd name="connsiteX129" fmla="*/ 1404300 w 6359104"/>
                <a:gd name="connsiteY129" fmla="*/ 735322 h 2778850"/>
                <a:gd name="connsiteX130" fmla="*/ 1414927 w 6359104"/>
                <a:gd name="connsiteY130" fmla="*/ 747494 h 2778850"/>
                <a:gd name="connsiteX131" fmla="*/ 1425565 w 6359104"/>
                <a:gd name="connsiteY131" fmla="*/ 759880 h 2778850"/>
                <a:gd name="connsiteX132" fmla="*/ 1436215 w 6359104"/>
                <a:gd name="connsiteY132" fmla="*/ 772472 h 2778850"/>
                <a:gd name="connsiteX133" fmla="*/ 1446875 w 6359104"/>
                <a:gd name="connsiteY133" fmla="*/ 785260 h 2778850"/>
                <a:gd name="connsiteX134" fmla="*/ 1457544 w 6359104"/>
                <a:gd name="connsiteY134" fmla="*/ 798233 h 2778850"/>
                <a:gd name="connsiteX135" fmla="*/ 1468223 w 6359104"/>
                <a:gd name="connsiteY135" fmla="*/ 811385 h 2778850"/>
                <a:gd name="connsiteX136" fmla="*/ 1478910 w 6359104"/>
                <a:gd name="connsiteY136" fmla="*/ 824707 h 2778850"/>
                <a:gd name="connsiteX137" fmla="*/ 1489605 w 6359104"/>
                <a:gd name="connsiteY137" fmla="*/ 838188 h 2778850"/>
                <a:gd name="connsiteX138" fmla="*/ 1500308 w 6359104"/>
                <a:gd name="connsiteY138" fmla="*/ 851822 h 2778850"/>
                <a:gd name="connsiteX139" fmla="*/ 1511019 w 6359104"/>
                <a:gd name="connsiteY139" fmla="*/ 865597 h 2778850"/>
                <a:gd name="connsiteX140" fmla="*/ 1521737 w 6359104"/>
                <a:gd name="connsiteY140" fmla="*/ 879506 h 2778850"/>
                <a:gd name="connsiteX141" fmla="*/ 1532461 w 6359104"/>
                <a:gd name="connsiteY141" fmla="*/ 893538 h 2778850"/>
                <a:gd name="connsiteX142" fmla="*/ 1543193 w 6359104"/>
                <a:gd name="connsiteY142" fmla="*/ 907689 h 2778850"/>
                <a:gd name="connsiteX143" fmla="*/ 1553931 w 6359104"/>
                <a:gd name="connsiteY143" fmla="*/ 921943 h 2778850"/>
                <a:gd name="connsiteX144" fmla="*/ 1564675 w 6359104"/>
                <a:gd name="connsiteY144" fmla="*/ 936298 h 2778850"/>
                <a:gd name="connsiteX145" fmla="*/ 1575422 w 6359104"/>
                <a:gd name="connsiteY145" fmla="*/ 950737 h 2778850"/>
                <a:gd name="connsiteX146" fmla="*/ 1586178 w 6359104"/>
                <a:gd name="connsiteY146" fmla="*/ 965264 h 2778850"/>
                <a:gd name="connsiteX147" fmla="*/ 1596940 w 6359104"/>
                <a:gd name="connsiteY147" fmla="*/ 979858 h 2778850"/>
                <a:gd name="connsiteX148" fmla="*/ 1607706 w 6359104"/>
                <a:gd name="connsiteY148" fmla="*/ 994514 h 2778850"/>
                <a:gd name="connsiteX149" fmla="*/ 1618479 w 6359104"/>
                <a:gd name="connsiteY149" fmla="*/ 1009226 h 2778850"/>
                <a:gd name="connsiteX150" fmla="*/ 1629256 w 6359104"/>
                <a:gd name="connsiteY150" fmla="*/ 1023981 h 2778850"/>
                <a:gd name="connsiteX151" fmla="*/ 1640039 w 6359104"/>
                <a:gd name="connsiteY151" fmla="*/ 1038774 h 2778850"/>
                <a:gd name="connsiteX152" fmla="*/ 1650828 w 6359104"/>
                <a:gd name="connsiteY152" fmla="*/ 1053594 h 2778850"/>
                <a:gd name="connsiteX153" fmla="*/ 1661620 w 6359104"/>
                <a:gd name="connsiteY153" fmla="*/ 1068432 h 2778850"/>
                <a:gd name="connsiteX154" fmla="*/ 1672418 w 6359104"/>
                <a:gd name="connsiteY154" fmla="*/ 1083280 h 2778850"/>
                <a:gd name="connsiteX155" fmla="*/ 1683223 w 6359104"/>
                <a:gd name="connsiteY155" fmla="*/ 1098132 h 2778850"/>
                <a:gd name="connsiteX156" fmla="*/ 1694032 w 6359104"/>
                <a:gd name="connsiteY156" fmla="*/ 1112975 h 2778850"/>
                <a:gd name="connsiteX157" fmla="*/ 1704847 w 6359104"/>
                <a:gd name="connsiteY157" fmla="*/ 1127802 h 2778850"/>
                <a:gd name="connsiteX158" fmla="*/ 1715667 w 6359104"/>
                <a:gd name="connsiteY158" fmla="*/ 1142602 h 2778850"/>
                <a:gd name="connsiteX159" fmla="*/ 1726491 w 6359104"/>
                <a:gd name="connsiteY159" fmla="*/ 1157371 h 2778850"/>
                <a:gd name="connsiteX160" fmla="*/ 1737322 w 6359104"/>
                <a:gd name="connsiteY160" fmla="*/ 1172099 h 2778850"/>
                <a:gd name="connsiteX161" fmla="*/ 1748158 w 6359104"/>
                <a:gd name="connsiteY161" fmla="*/ 1186774 h 2778850"/>
                <a:gd name="connsiteX162" fmla="*/ 1759001 w 6359104"/>
                <a:gd name="connsiteY162" fmla="*/ 1201392 h 2778850"/>
                <a:gd name="connsiteX163" fmla="*/ 1769850 w 6359104"/>
                <a:gd name="connsiteY163" fmla="*/ 1215940 h 2778850"/>
                <a:gd name="connsiteX164" fmla="*/ 1780704 w 6359104"/>
                <a:gd name="connsiteY164" fmla="*/ 1230412 h 2778850"/>
                <a:gd name="connsiteX165" fmla="*/ 1791565 w 6359104"/>
                <a:gd name="connsiteY165" fmla="*/ 1244799 h 2778850"/>
                <a:gd name="connsiteX166" fmla="*/ 1802433 w 6359104"/>
                <a:gd name="connsiteY166" fmla="*/ 1259093 h 2778850"/>
                <a:gd name="connsiteX167" fmla="*/ 1813307 w 6359104"/>
                <a:gd name="connsiteY167" fmla="*/ 1273284 h 2778850"/>
                <a:gd name="connsiteX168" fmla="*/ 1824189 w 6359104"/>
                <a:gd name="connsiteY168" fmla="*/ 1287363 h 2778850"/>
                <a:gd name="connsiteX169" fmla="*/ 1835079 w 6359104"/>
                <a:gd name="connsiteY169" fmla="*/ 1301326 h 2778850"/>
                <a:gd name="connsiteX170" fmla="*/ 1845976 w 6359104"/>
                <a:gd name="connsiteY170" fmla="*/ 1315158 h 2778850"/>
                <a:gd name="connsiteX171" fmla="*/ 1856881 w 6359104"/>
                <a:gd name="connsiteY171" fmla="*/ 1328855 h 2778850"/>
                <a:gd name="connsiteX172" fmla="*/ 1867797 w 6359104"/>
                <a:gd name="connsiteY172" fmla="*/ 1342407 h 2778850"/>
                <a:gd name="connsiteX173" fmla="*/ 1878721 w 6359104"/>
                <a:gd name="connsiteY173" fmla="*/ 1355806 h 2778850"/>
                <a:gd name="connsiteX174" fmla="*/ 1889654 w 6359104"/>
                <a:gd name="connsiteY174" fmla="*/ 1369040 h 2778850"/>
                <a:gd name="connsiteX175" fmla="*/ 1900598 w 6359104"/>
                <a:gd name="connsiteY175" fmla="*/ 1382109 h 2778850"/>
                <a:gd name="connsiteX176" fmla="*/ 1911553 w 6359104"/>
                <a:gd name="connsiteY176" fmla="*/ 1394996 h 2778850"/>
                <a:gd name="connsiteX177" fmla="*/ 1922521 w 6359104"/>
                <a:gd name="connsiteY177" fmla="*/ 1407695 h 2778850"/>
                <a:gd name="connsiteX178" fmla="*/ 1933499 w 6359104"/>
                <a:gd name="connsiteY178" fmla="*/ 1420199 h 2778850"/>
                <a:gd name="connsiteX179" fmla="*/ 1944493 w 6359104"/>
                <a:gd name="connsiteY179" fmla="*/ 1432502 h 2778850"/>
                <a:gd name="connsiteX180" fmla="*/ 1955498 w 6359104"/>
                <a:gd name="connsiteY180" fmla="*/ 1444587 h 2778850"/>
                <a:gd name="connsiteX181" fmla="*/ 1966522 w 6359104"/>
                <a:gd name="connsiteY181" fmla="*/ 1456456 h 2778850"/>
                <a:gd name="connsiteX182" fmla="*/ 1977560 w 6359104"/>
                <a:gd name="connsiteY182" fmla="*/ 1468092 h 2778850"/>
                <a:gd name="connsiteX183" fmla="*/ 1988617 w 6359104"/>
                <a:gd name="connsiteY183" fmla="*/ 1479493 h 2778850"/>
                <a:gd name="connsiteX184" fmla="*/ 1999692 w 6359104"/>
                <a:gd name="connsiteY184" fmla="*/ 1490644 h 2778850"/>
                <a:gd name="connsiteX185" fmla="*/ 2010790 w 6359104"/>
                <a:gd name="connsiteY185" fmla="*/ 1501545 h 2778850"/>
                <a:gd name="connsiteX186" fmla="*/ 2021907 w 6359104"/>
                <a:gd name="connsiteY186" fmla="*/ 1512177 h 2778850"/>
                <a:gd name="connsiteX187" fmla="*/ 2033048 w 6359104"/>
                <a:gd name="connsiteY187" fmla="*/ 1522540 h 2778850"/>
                <a:gd name="connsiteX188" fmla="*/ 2044213 w 6359104"/>
                <a:gd name="connsiteY188" fmla="*/ 1532621 h 2778850"/>
                <a:gd name="connsiteX189" fmla="*/ 2055407 w 6359104"/>
                <a:gd name="connsiteY189" fmla="*/ 1542414 h 2778850"/>
                <a:gd name="connsiteX190" fmla="*/ 2066630 w 6359104"/>
                <a:gd name="connsiteY190" fmla="*/ 1551907 h 2778850"/>
                <a:gd name="connsiteX191" fmla="*/ 2077885 w 6359104"/>
                <a:gd name="connsiteY191" fmla="*/ 1561093 h 2778850"/>
                <a:gd name="connsiteX192" fmla="*/ 2089172 w 6359104"/>
                <a:gd name="connsiteY192" fmla="*/ 1569961 h 2778850"/>
                <a:gd name="connsiteX193" fmla="*/ 2100496 w 6359104"/>
                <a:gd name="connsiteY193" fmla="*/ 1578505 h 2778850"/>
                <a:gd name="connsiteX194" fmla="*/ 2122955 w 6359104"/>
                <a:gd name="connsiteY194" fmla="*/ 1594368 h 2778850"/>
                <a:gd name="connsiteX195" fmla="*/ 2133665 w 6359104"/>
                <a:gd name="connsiteY195" fmla="*/ 1601599 h 2778850"/>
                <a:gd name="connsiteX196" fmla="*/ 2144411 w 6359104"/>
                <a:gd name="connsiteY196" fmla="*/ 1608887 h 2778850"/>
                <a:gd name="connsiteX197" fmla="*/ 2155158 w 6359104"/>
                <a:gd name="connsiteY197" fmla="*/ 1616205 h 2778850"/>
                <a:gd name="connsiteX198" fmla="*/ 2165917 w 6359104"/>
                <a:gd name="connsiteY198" fmla="*/ 1623559 h 2778850"/>
                <a:gd name="connsiteX199" fmla="*/ 2176679 w 6359104"/>
                <a:gd name="connsiteY199" fmla="*/ 1630938 h 2778850"/>
                <a:gd name="connsiteX200" fmla="*/ 2187446 w 6359104"/>
                <a:gd name="connsiteY200" fmla="*/ 1638340 h 2778850"/>
                <a:gd name="connsiteX201" fmla="*/ 2198219 w 6359104"/>
                <a:gd name="connsiteY201" fmla="*/ 1645762 h 2778850"/>
                <a:gd name="connsiteX202" fmla="*/ 2208997 w 6359104"/>
                <a:gd name="connsiteY202" fmla="*/ 1653201 h 2778850"/>
                <a:gd name="connsiteX203" fmla="*/ 2219781 w 6359104"/>
                <a:gd name="connsiteY203" fmla="*/ 1660655 h 2778850"/>
                <a:gd name="connsiteX204" fmla="*/ 2230567 w 6359104"/>
                <a:gd name="connsiteY204" fmla="*/ 1668117 h 2778850"/>
                <a:gd name="connsiteX205" fmla="*/ 2241362 w 6359104"/>
                <a:gd name="connsiteY205" fmla="*/ 1675591 h 2778850"/>
                <a:gd name="connsiteX206" fmla="*/ 2252162 w 6359104"/>
                <a:gd name="connsiteY206" fmla="*/ 1683066 h 2778850"/>
                <a:gd name="connsiteX207" fmla="*/ 2262968 w 6359104"/>
                <a:gd name="connsiteY207" fmla="*/ 1690543 h 2778850"/>
                <a:gd name="connsiteX208" fmla="*/ 2273779 w 6359104"/>
                <a:gd name="connsiteY208" fmla="*/ 1698017 h 2778850"/>
                <a:gd name="connsiteX209" fmla="*/ 2284595 w 6359104"/>
                <a:gd name="connsiteY209" fmla="*/ 1705485 h 2778850"/>
                <a:gd name="connsiteX210" fmla="*/ 2295413 w 6359104"/>
                <a:gd name="connsiteY210" fmla="*/ 1712942 h 2778850"/>
                <a:gd name="connsiteX211" fmla="*/ 2306241 w 6359104"/>
                <a:gd name="connsiteY211" fmla="*/ 1720391 h 2778850"/>
                <a:gd name="connsiteX212" fmla="*/ 2317075 w 6359104"/>
                <a:gd name="connsiteY212" fmla="*/ 1727822 h 2778850"/>
                <a:gd name="connsiteX213" fmla="*/ 2327909 w 6359104"/>
                <a:gd name="connsiteY213" fmla="*/ 1735232 h 2778850"/>
                <a:gd name="connsiteX214" fmla="*/ 2338755 w 6359104"/>
                <a:gd name="connsiteY214" fmla="*/ 1742626 h 2778850"/>
                <a:gd name="connsiteX215" fmla="*/ 2349604 w 6359104"/>
                <a:gd name="connsiteY215" fmla="*/ 1749989 h 2778850"/>
                <a:gd name="connsiteX216" fmla="*/ 2360459 w 6359104"/>
                <a:gd name="connsiteY216" fmla="*/ 1757326 h 2778850"/>
                <a:gd name="connsiteX217" fmla="*/ 2371320 w 6359104"/>
                <a:gd name="connsiteY217" fmla="*/ 1764630 h 2778850"/>
                <a:gd name="connsiteX218" fmla="*/ 2382186 w 6359104"/>
                <a:gd name="connsiteY218" fmla="*/ 1771899 h 2778850"/>
                <a:gd name="connsiteX219" fmla="*/ 2393059 w 6359104"/>
                <a:gd name="connsiteY219" fmla="*/ 1779129 h 2778850"/>
                <a:gd name="connsiteX220" fmla="*/ 2403936 w 6359104"/>
                <a:gd name="connsiteY220" fmla="*/ 1786318 h 2778850"/>
                <a:gd name="connsiteX221" fmla="*/ 2414821 w 6359104"/>
                <a:gd name="connsiteY221" fmla="*/ 1793462 h 2778850"/>
                <a:gd name="connsiteX222" fmla="*/ 2425712 w 6359104"/>
                <a:gd name="connsiteY222" fmla="*/ 1800558 h 2778850"/>
                <a:gd name="connsiteX223" fmla="*/ 2436609 w 6359104"/>
                <a:gd name="connsiteY223" fmla="*/ 1807601 h 2778850"/>
                <a:gd name="connsiteX224" fmla="*/ 2447513 w 6359104"/>
                <a:gd name="connsiteY224" fmla="*/ 1814590 h 2778850"/>
                <a:gd name="connsiteX225" fmla="*/ 2458424 w 6359104"/>
                <a:gd name="connsiteY225" fmla="*/ 1821521 h 2778850"/>
                <a:gd name="connsiteX226" fmla="*/ 2469341 w 6359104"/>
                <a:gd name="connsiteY226" fmla="*/ 1828389 h 2778850"/>
                <a:gd name="connsiteX227" fmla="*/ 2480266 w 6359104"/>
                <a:gd name="connsiteY227" fmla="*/ 1835194 h 2778850"/>
                <a:gd name="connsiteX228" fmla="*/ 2491197 w 6359104"/>
                <a:gd name="connsiteY228" fmla="*/ 1841930 h 2778850"/>
                <a:gd name="connsiteX229" fmla="*/ 2502136 w 6359104"/>
                <a:gd name="connsiteY229" fmla="*/ 1848595 h 2778850"/>
                <a:gd name="connsiteX230" fmla="*/ 2513082 w 6359104"/>
                <a:gd name="connsiteY230" fmla="*/ 1855185 h 2778850"/>
                <a:gd name="connsiteX231" fmla="*/ 2524035 w 6359104"/>
                <a:gd name="connsiteY231" fmla="*/ 1861697 h 2778850"/>
                <a:gd name="connsiteX232" fmla="*/ 2534997 w 6359104"/>
                <a:gd name="connsiteY232" fmla="*/ 1868127 h 2778850"/>
                <a:gd name="connsiteX233" fmla="*/ 2545969 w 6359104"/>
                <a:gd name="connsiteY233" fmla="*/ 1874474 h 2778850"/>
                <a:gd name="connsiteX234" fmla="*/ 2556946 w 6359104"/>
                <a:gd name="connsiteY234" fmla="*/ 1880732 h 2778850"/>
                <a:gd name="connsiteX235" fmla="*/ 2567933 w 6359104"/>
                <a:gd name="connsiteY235" fmla="*/ 1886898 h 2778850"/>
                <a:gd name="connsiteX236" fmla="*/ 2578928 w 6359104"/>
                <a:gd name="connsiteY236" fmla="*/ 1892969 h 2778850"/>
                <a:gd name="connsiteX237" fmla="*/ 2589932 w 6359104"/>
                <a:gd name="connsiteY237" fmla="*/ 1898943 h 2778850"/>
                <a:gd name="connsiteX238" fmla="*/ 2600945 w 6359104"/>
                <a:gd name="connsiteY238" fmla="*/ 1904815 h 2778850"/>
                <a:gd name="connsiteX239" fmla="*/ 2611969 w 6359104"/>
                <a:gd name="connsiteY239" fmla="*/ 1910582 h 2778850"/>
                <a:gd name="connsiteX240" fmla="*/ 2623003 w 6359104"/>
                <a:gd name="connsiteY240" fmla="*/ 1916242 h 2778850"/>
                <a:gd name="connsiteX241" fmla="*/ 2634045 w 6359104"/>
                <a:gd name="connsiteY241" fmla="*/ 1921788 h 2778850"/>
                <a:gd name="connsiteX242" fmla="*/ 2645097 w 6359104"/>
                <a:gd name="connsiteY242" fmla="*/ 1927220 h 2778850"/>
                <a:gd name="connsiteX243" fmla="*/ 2656162 w 6359104"/>
                <a:gd name="connsiteY243" fmla="*/ 1932533 h 2778850"/>
                <a:gd name="connsiteX244" fmla="*/ 2667236 w 6359104"/>
                <a:gd name="connsiteY244" fmla="*/ 1937724 h 2778850"/>
                <a:gd name="connsiteX245" fmla="*/ 2678322 w 6359104"/>
                <a:gd name="connsiteY245" fmla="*/ 1942791 h 2778850"/>
                <a:gd name="connsiteX246" fmla="*/ 2689419 w 6359104"/>
                <a:gd name="connsiteY246" fmla="*/ 1947727 h 2778850"/>
                <a:gd name="connsiteX247" fmla="*/ 2700527 w 6359104"/>
                <a:gd name="connsiteY247" fmla="*/ 1952531 h 2778850"/>
                <a:gd name="connsiteX248" fmla="*/ 2711650 w 6359104"/>
                <a:gd name="connsiteY248" fmla="*/ 1957200 h 2778850"/>
                <a:gd name="connsiteX249" fmla="*/ 2722783 w 6359104"/>
                <a:gd name="connsiteY249" fmla="*/ 1961727 h 2778850"/>
                <a:gd name="connsiteX250" fmla="*/ 2733926 w 6359104"/>
                <a:gd name="connsiteY250" fmla="*/ 1966112 h 2778850"/>
                <a:gd name="connsiteX251" fmla="*/ 2745085 w 6359104"/>
                <a:gd name="connsiteY251" fmla="*/ 1970350 h 2778850"/>
                <a:gd name="connsiteX252" fmla="*/ 2756257 w 6359104"/>
                <a:gd name="connsiteY252" fmla="*/ 1974437 h 2778850"/>
                <a:gd name="connsiteX253" fmla="*/ 2767440 w 6359104"/>
                <a:gd name="connsiteY253" fmla="*/ 1978371 h 2778850"/>
                <a:gd name="connsiteX254" fmla="*/ 2778640 w 6359104"/>
                <a:gd name="connsiteY254" fmla="*/ 1982145 h 2778850"/>
                <a:gd name="connsiteX255" fmla="*/ 2789850 w 6359104"/>
                <a:gd name="connsiteY255" fmla="*/ 1985758 h 2778850"/>
                <a:gd name="connsiteX256" fmla="*/ 2801075 w 6359104"/>
                <a:gd name="connsiteY256" fmla="*/ 1989207 h 2778850"/>
                <a:gd name="connsiteX257" fmla="*/ 2812315 w 6359104"/>
                <a:gd name="connsiteY257" fmla="*/ 1992486 h 2778850"/>
                <a:gd name="connsiteX258" fmla="*/ 2823569 w 6359104"/>
                <a:gd name="connsiteY258" fmla="*/ 1995591 h 2778850"/>
                <a:gd name="connsiteX259" fmla="*/ 2834836 w 6359104"/>
                <a:gd name="connsiteY259" fmla="*/ 1998520 h 2778850"/>
                <a:gd name="connsiteX260" fmla="*/ 2846119 w 6359104"/>
                <a:gd name="connsiteY260" fmla="*/ 2001268 h 2778850"/>
                <a:gd name="connsiteX261" fmla="*/ 2857415 w 6359104"/>
                <a:gd name="connsiteY261" fmla="*/ 2003832 h 2778850"/>
                <a:gd name="connsiteX262" fmla="*/ 2868727 w 6359104"/>
                <a:gd name="connsiteY262" fmla="*/ 2006207 h 2778850"/>
                <a:gd name="connsiteX263" fmla="*/ 2880050 w 6359104"/>
                <a:gd name="connsiteY263" fmla="*/ 2008389 h 2778850"/>
                <a:gd name="connsiteX264" fmla="*/ 2891389 w 6359104"/>
                <a:gd name="connsiteY264" fmla="*/ 2010375 h 2778850"/>
                <a:gd name="connsiteX265" fmla="*/ 2902742 w 6359104"/>
                <a:gd name="connsiteY265" fmla="*/ 2012161 h 2778850"/>
                <a:gd name="connsiteX266" fmla="*/ 2914107 w 6359104"/>
                <a:gd name="connsiteY266" fmla="*/ 2013742 h 2778850"/>
                <a:gd name="connsiteX267" fmla="*/ 2925486 w 6359104"/>
                <a:gd name="connsiteY267" fmla="*/ 2015115 h 2778850"/>
                <a:gd name="connsiteX268" fmla="*/ 2936881 w 6359104"/>
                <a:gd name="connsiteY268" fmla="*/ 2016276 h 2778850"/>
                <a:gd name="connsiteX269" fmla="*/ 2948284 w 6359104"/>
                <a:gd name="connsiteY269" fmla="*/ 2017219 h 2778850"/>
                <a:gd name="connsiteX270" fmla="*/ 2959701 w 6359104"/>
                <a:gd name="connsiteY270" fmla="*/ 2017944 h 2778850"/>
                <a:gd name="connsiteX271" fmla="*/ 2971129 w 6359104"/>
                <a:gd name="connsiteY271" fmla="*/ 2018443 h 2778850"/>
                <a:gd name="connsiteX272" fmla="*/ 2982568 w 6359104"/>
                <a:gd name="connsiteY272" fmla="*/ 2018715 h 2778850"/>
                <a:gd name="connsiteX273" fmla="*/ 2994017 w 6359104"/>
                <a:gd name="connsiteY273" fmla="*/ 2018754 h 2778850"/>
                <a:gd name="connsiteX274" fmla="*/ 3005474 w 6359104"/>
                <a:gd name="connsiteY274" fmla="*/ 2018558 h 2778850"/>
                <a:gd name="connsiteX275" fmla="*/ 3016938 w 6359104"/>
                <a:gd name="connsiteY275" fmla="*/ 2018122 h 2778850"/>
                <a:gd name="connsiteX276" fmla="*/ 3028410 w 6359104"/>
                <a:gd name="connsiteY276" fmla="*/ 2017442 h 2778850"/>
                <a:gd name="connsiteX277" fmla="*/ 3039890 w 6359104"/>
                <a:gd name="connsiteY277" fmla="*/ 2016515 h 2778850"/>
                <a:gd name="connsiteX278" fmla="*/ 3051372 w 6359104"/>
                <a:gd name="connsiteY278" fmla="*/ 2015338 h 2778850"/>
                <a:gd name="connsiteX279" fmla="*/ 3062859 w 6359104"/>
                <a:gd name="connsiteY279" fmla="*/ 2013906 h 2778850"/>
                <a:gd name="connsiteX280" fmla="*/ 3074349 w 6359104"/>
                <a:gd name="connsiteY280" fmla="*/ 2012217 h 2778850"/>
                <a:gd name="connsiteX281" fmla="*/ 3085841 w 6359104"/>
                <a:gd name="connsiteY281" fmla="*/ 2010266 h 2778850"/>
                <a:gd name="connsiteX282" fmla="*/ 3097333 w 6359104"/>
                <a:gd name="connsiteY282" fmla="*/ 2008050 h 2778850"/>
                <a:gd name="connsiteX283" fmla="*/ 3108819 w 6359104"/>
                <a:gd name="connsiteY283" fmla="*/ 2005568 h 2778850"/>
                <a:gd name="connsiteX284" fmla="*/ 3120309 w 6359104"/>
                <a:gd name="connsiteY284" fmla="*/ 2002815 h 2778850"/>
                <a:gd name="connsiteX285" fmla="*/ 3131795 w 6359104"/>
                <a:gd name="connsiteY285" fmla="*/ 1999787 h 2778850"/>
                <a:gd name="connsiteX286" fmla="*/ 3143273 w 6359104"/>
                <a:gd name="connsiteY286" fmla="*/ 1996483 h 2778850"/>
                <a:gd name="connsiteX287" fmla="*/ 3154745 w 6359104"/>
                <a:gd name="connsiteY287" fmla="*/ 1992899 h 2778850"/>
                <a:gd name="connsiteX288" fmla="*/ 3166211 w 6359104"/>
                <a:gd name="connsiteY288" fmla="*/ 1989034 h 2778850"/>
                <a:gd name="connsiteX289" fmla="*/ 3177673 w 6359104"/>
                <a:gd name="connsiteY289" fmla="*/ 1984882 h 2778850"/>
                <a:gd name="connsiteX290" fmla="*/ 3189120 w 6359104"/>
                <a:gd name="connsiteY290" fmla="*/ 1980443 h 2778850"/>
                <a:gd name="connsiteX291" fmla="*/ 3200558 w 6359104"/>
                <a:gd name="connsiteY291" fmla="*/ 1975714 h 2778850"/>
                <a:gd name="connsiteX292" fmla="*/ 3211988 w 6359104"/>
                <a:gd name="connsiteY292" fmla="*/ 1970692 h 2778850"/>
                <a:gd name="connsiteX293" fmla="*/ 3234503 w 6359104"/>
                <a:gd name="connsiteY293" fmla="*/ 1959914 h 2778850"/>
                <a:gd name="connsiteX294" fmla="*/ 3246754 w 6359104"/>
                <a:gd name="connsiteY294" fmla="*/ 1953433 h 2778850"/>
                <a:gd name="connsiteX295" fmla="*/ 3258434 w 6359104"/>
                <a:gd name="connsiteY295" fmla="*/ 1946729 h 2778850"/>
                <a:gd name="connsiteX296" fmla="*/ 3270045 w 6359104"/>
                <a:gd name="connsiteY296" fmla="*/ 1939558 h 2778850"/>
                <a:gd name="connsiteX297" fmla="*/ 3281590 w 6359104"/>
                <a:gd name="connsiteY297" fmla="*/ 1931933 h 2778850"/>
                <a:gd name="connsiteX298" fmla="*/ 3293086 w 6359104"/>
                <a:gd name="connsiteY298" fmla="*/ 1923861 h 2778850"/>
                <a:gd name="connsiteX299" fmla="*/ 3304522 w 6359104"/>
                <a:gd name="connsiteY299" fmla="*/ 1915360 h 2778850"/>
                <a:gd name="connsiteX300" fmla="*/ 3315915 w 6359104"/>
                <a:gd name="connsiteY300" fmla="*/ 1906435 h 2778850"/>
                <a:gd name="connsiteX301" fmla="*/ 3327257 w 6359104"/>
                <a:gd name="connsiteY301" fmla="*/ 1897101 h 2778850"/>
                <a:gd name="connsiteX302" fmla="*/ 3338562 w 6359104"/>
                <a:gd name="connsiteY302" fmla="*/ 1887364 h 2778850"/>
                <a:gd name="connsiteX303" fmla="*/ 3349826 w 6359104"/>
                <a:gd name="connsiteY303" fmla="*/ 1877236 h 2778850"/>
                <a:gd name="connsiteX304" fmla="*/ 3361052 w 6359104"/>
                <a:gd name="connsiteY304" fmla="*/ 1866729 h 2778850"/>
                <a:gd name="connsiteX305" fmla="*/ 3372247 w 6359104"/>
                <a:gd name="connsiteY305" fmla="*/ 1855851 h 2778850"/>
                <a:gd name="connsiteX306" fmla="*/ 3383417 w 6359104"/>
                <a:gd name="connsiteY306" fmla="*/ 1844605 h 2778850"/>
                <a:gd name="connsiteX307" fmla="*/ 3394554 w 6359104"/>
                <a:gd name="connsiteY307" fmla="*/ 1833009 h 2778850"/>
                <a:gd name="connsiteX308" fmla="*/ 3405670 w 6359104"/>
                <a:gd name="connsiteY308" fmla="*/ 1821066 h 2778850"/>
                <a:gd name="connsiteX309" fmla="*/ 3416765 w 6359104"/>
                <a:gd name="connsiteY309" fmla="*/ 1808784 h 2778850"/>
                <a:gd name="connsiteX310" fmla="*/ 3427833 w 6359104"/>
                <a:gd name="connsiteY310" fmla="*/ 1796179 h 2778850"/>
                <a:gd name="connsiteX311" fmla="*/ 3438882 w 6359104"/>
                <a:gd name="connsiteY311" fmla="*/ 1783256 h 2778850"/>
                <a:gd name="connsiteX312" fmla="*/ 3449920 w 6359104"/>
                <a:gd name="connsiteY312" fmla="*/ 1770018 h 2778850"/>
                <a:gd name="connsiteX313" fmla="*/ 3460931 w 6359104"/>
                <a:gd name="connsiteY313" fmla="*/ 1756486 h 2778850"/>
                <a:gd name="connsiteX314" fmla="*/ 3471934 w 6359104"/>
                <a:gd name="connsiteY314" fmla="*/ 1742657 h 2778850"/>
                <a:gd name="connsiteX315" fmla="*/ 3482919 w 6359104"/>
                <a:gd name="connsiteY315" fmla="*/ 1728548 h 2778850"/>
                <a:gd name="connsiteX316" fmla="*/ 3493897 w 6359104"/>
                <a:gd name="connsiteY316" fmla="*/ 1714161 h 2778850"/>
                <a:gd name="connsiteX317" fmla="*/ 3504856 w 6359104"/>
                <a:gd name="connsiteY317" fmla="*/ 1699511 h 2778850"/>
                <a:gd name="connsiteX318" fmla="*/ 3515809 w 6359104"/>
                <a:gd name="connsiteY318" fmla="*/ 1684601 h 2778850"/>
                <a:gd name="connsiteX319" fmla="*/ 3526749 w 6359104"/>
                <a:gd name="connsiteY319" fmla="*/ 1669445 h 2778850"/>
                <a:gd name="connsiteX320" fmla="*/ 3537679 w 6359104"/>
                <a:gd name="connsiteY320" fmla="*/ 1654050 h 2778850"/>
                <a:gd name="connsiteX321" fmla="*/ 3548597 w 6359104"/>
                <a:gd name="connsiteY321" fmla="*/ 1638427 h 2778850"/>
                <a:gd name="connsiteX322" fmla="*/ 3559513 w 6359104"/>
                <a:gd name="connsiteY322" fmla="*/ 1622578 h 2778850"/>
                <a:gd name="connsiteX323" fmla="*/ 3570418 w 6359104"/>
                <a:gd name="connsiteY323" fmla="*/ 1606519 h 2778850"/>
                <a:gd name="connsiteX324" fmla="*/ 3581313 w 6359104"/>
                <a:gd name="connsiteY324" fmla="*/ 1590257 h 2778850"/>
                <a:gd name="connsiteX325" fmla="*/ 3592202 w 6359104"/>
                <a:gd name="connsiteY325" fmla="*/ 1573800 h 2778850"/>
                <a:gd name="connsiteX326" fmla="*/ 3603084 w 6359104"/>
                <a:gd name="connsiteY326" fmla="*/ 1557159 h 2778850"/>
                <a:gd name="connsiteX327" fmla="*/ 3613964 w 6359104"/>
                <a:gd name="connsiteY327" fmla="*/ 1540338 h 2778850"/>
                <a:gd name="connsiteX328" fmla="*/ 3624834 w 6359104"/>
                <a:gd name="connsiteY328" fmla="*/ 1523352 h 2778850"/>
                <a:gd name="connsiteX329" fmla="*/ 3635699 w 6359104"/>
                <a:gd name="connsiteY329" fmla="*/ 1506207 h 2778850"/>
                <a:gd name="connsiteX330" fmla="*/ 3646557 w 6359104"/>
                <a:gd name="connsiteY330" fmla="*/ 1488914 h 2778850"/>
                <a:gd name="connsiteX331" fmla="*/ 3657414 w 6359104"/>
                <a:gd name="connsiteY331" fmla="*/ 1471477 h 2778850"/>
                <a:gd name="connsiteX332" fmla="*/ 3668264 w 6359104"/>
                <a:gd name="connsiteY332" fmla="*/ 1453911 h 2778850"/>
                <a:gd name="connsiteX333" fmla="*/ 3679109 w 6359104"/>
                <a:gd name="connsiteY333" fmla="*/ 1436223 h 2778850"/>
                <a:gd name="connsiteX334" fmla="*/ 3689948 w 6359104"/>
                <a:gd name="connsiteY334" fmla="*/ 1418422 h 2778850"/>
                <a:gd name="connsiteX335" fmla="*/ 3700783 w 6359104"/>
                <a:gd name="connsiteY335" fmla="*/ 1400518 h 2778850"/>
                <a:gd name="connsiteX336" fmla="*/ 3711618 w 6359104"/>
                <a:gd name="connsiteY336" fmla="*/ 1382516 h 2778850"/>
                <a:gd name="connsiteX337" fmla="*/ 3722446 w 6359104"/>
                <a:gd name="connsiteY337" fmla="*/ 1364431 h 2778850"/>
                <a:gd name="connsiteX338" fmla="*/ 3733268 w 6359104"/>
                <a:gd name="connsiteY338" fmla="*/ 1346269 h 2778850"/>
                <a:gd name="connsiteX339" fmla="*/ 3744089 w 6359104"/>
                <a:gd name="connsiteY339" fmla="*/ 1328039 h 2778850"/>
                <a:gd name="connsiteX340" fmla="*/ 3754904 w 6359104"/>
                <a:gd name="connsiteY340" fmla="*/ 1309752 h 2778850"/>
                <a:gd name="connsiteX341" fmla="*/ 3765716 w 6359104"/>
                <a:gd name="connsiteY341" fmla="*/ 1291417 h 2778850"/>
                <a:gd name="connsiteX342" fmla="*/ 3776528 w 6359104"/>
                <a:gd name="connsiteY342" fmla="*/ 1273039 h 2778850"/>
                <a:gd name="connsiteX343" fmla="*/ 3787333 w 6359104"/>
                <a:gd name="connsiteY343" fmla="*/ 1254631 h 2778850"/>
                <a:gd name="connsiteX344" fmla="*/ 3798131 w 6359104"/>
                <a:gd name="connsiteY344" fmla="*/ 1236207 h 2778850"/>
                <a:gd name="connsiteX345" fmla="*/ 3808932 w 6359104"/>
                <a:gd name="connsiteY345" fmla="*/ 1217765 h 2778850"/>
                <a:gd name="connsiteX346" fmla="*/ 3819726 w 6359104"/>
                <a:gd name="connsiteY346" fmla="*/ 1199322 h 2778850"/>
                <a:gd name="connsiteX347" fmla="*/ 3830517 w 6359104"/>
                <a:gd name="connsiteY347" fmla="*/ 1180886 h 2778850"/>
                <a:gd name="connsiteX348" fmla="*/ 3841305 w 6359104"/>
                <a:gd name="connsiteY348" fmla="*/ 1162466 h 2778850"/>
                <a:gd name="connsiteX349" fmla="*/ 3852087 w 6359104"/>
                <a:gd name="connsiteY349" fmla="*/ 1144073 h 2778850"/>
                <a:gd name="connsiteX350" fmla="*/ 3862871 w 6359104"/>
                <a:gd name="connsiteY350" fmla="*/ 1125711 h 2778850"/>
                <a:gd name="connsiteX351" fmla="*/ 3873647 w 6359104"/>
                <a:gd name="connsiteY351" fmla="*/ 1107394 h 2778850"/>
                <a:gd name="connsiteX352" fmla="*/ 3884420 w 6359104"/>
                <a:gd name="connsiteY352" fmla="*/ 1089130 h 2778850"/>
                <a:gd name="connsiteX353" fmla="*/ 3895189 w 6359104"/>
                <a:gd name="connsiteY353" fmla="*/ 1070929 h 2778850"/>
                <a:gd name="connsiteX354" fmla="*/ 3905954 w 6359104"/>
                <a:gd name="connsiteY354" fmla="*/ 1052799 h 2778850"/>
                <a:gd name="connsiteX355" fmla="*/ 3916714 w 6359104"/>
                <a:gd name="connsiteY355" fmla="*/ 1034753 h 2778850"/>
                <a:gd name="connsiteX356" fmla="*/ 3927476 w 6359104"/>
                <a:gd name="connsiteY356" fmla="*/ 1016791 h 2778850"/>
                <a:gd name="connsiteX357" fmla="*/ 3938225 w 6359104"/>
                <a:gd name="connsiteY357" fmla="*/ 998937 h 2778850"/>
                <a:gd name="connsiteX358" fmla="*/ 3948976 w 6359104"/>
                <a:gd name="connsiteY358" fmla="*/ 981186 h 2778850"/>
                <a:gd name="connsiteX359" fmla="*/ 3959721 w 6359104"/>
                <a:gd name="connsiteY359" fmla="*/ 963556 h 2778850"/>
                <a:gd name="connsiteX360" fmla="*/ 3970460 w 6359104"/>
                <a:gd name="connsiteY360" fmla="*/ 946054 h 2778850"/>
                <a:gd name="connsiteX361" fmla="*/ 3981194 w 6359104"/>
                <a:gd name="connsiteY361" fmla="*/ 928690 h 2778850"/>
                <a:gd name="connsiteX362" fmla="*/ 3991924 w 6359104"/>
                <a:gd name="connsiteY362" fmla="*/ 911473 h 2778850"/>
                <a:gd name="connsiteX363" fmla="*/ 4002647 w 6359104"/>
                <a:gd name="connsiteY363" fmla="*/ 894414 h 2778850"/>
                <a:gd name="connsiteX364" fmla="*/ 4013367 w 6359104"/>
                <a:gd name="connsiteY364" fmla="*/ 877517 h 2778850"/>
                <a:gd name="connsiteX365" fmla="*/ 4024080 w 6359104"/>
                <a:gd name="connsiteY365" fmla="*/ 860798 h 2778850"/>
                <a:gd name="connsiteX366" fmla="*/ 4034785 w 6359104"/>
                <a:gd name="connsiteY366" fmla="*/ 844264 h 2778850"/>
                <a:gd name="connsiteX367" fmla="*/ 4045485 w 6359104"/>
                <a:gd name="connsiteY367" fmla="*/ 827925 h 2778850"/>
                <a:gd name="connsiteX368" fmla="*/ 4056177 w 6359104"/>
                <a:gd name="connsiteY368" fmla="*/ 811789 h 2778850"/>
                <a:gd name="connsiteX369" fmla="*/ 4066860 w 6359104"/>
                <a:gd name="connsiteY369" fmla="*/ 795867 h 2778850"/>
                <a:gd name="connsiteX370" fmla="*/ 4077536 w 6359104"/>
                <a:gd name="connsiteY370" fmla="*/ 780171 h 2778850"/>
                <a:gd name="connsiteX371" fmla="*/ 4088206 w 6359104"/>
                <a:gd name="connsiteY371" fmla="*/ 764704 h 2778850"/>
                <a:gd name="connsiteX372" fmla="*/ 4098864 w 6359104"/>
                <a:gd name="connsiteY372" fmla="*/ 749481 h 2778850"/>
                <a:gd name="connsiteX373" fmla="*/ 4109513 w 6359104"/>
                <a:gd name="connsiteY373" fmla="*/ 734510 h 2778850"/>
                <a:gd name="connsiteX374" fmla="*/ 4120152 w 6359104"/>
                <a:gd name="connsiteY374" fmla="*/ 719801 h 2778850"/>
                <a:gd name="connsiteX375" fmla="*/ 4130777 w 6359104"/>
                <a:gd name="connsiteY375" fmla="*/ 705364 h 2778850"/>
                <a:gd name="connsiteX376" fmla="*/ 4141392 w 6359104"/>
                <a:gd name="connsiteY376" fmla="*/ 691208 h 2778850"/>
                <a:gd name="connsiteX377" fmla="*/ 4151993 w 6359104"/>
                <a:gd name="connsiteY377" fmla="*/ 677343 h 2778850"/>
                <a:gd name="connsiteX378" fmla="*/ 4162578 w 6359104"/>
                <a:gd name="connsiteY378" fmla="*/ 663781 h 2778850"/>
                <a:gd name="connsiteX379" fmla="*/ 4173155 w 6359104"/>
                <a:gd name="connsiteY379" fmla="*/ 650524 h 2778850"/>
                <a:gd name="connsiteX380" fmla="*/ 4183704 w 6359104"/>
                <a:gd name="connsiteY380" fmla="*/ 637594 h 2778850"/>
                <a:gd name="connsiteX381" fmla="*/ 4194245 w 6359104"/>
                <a:gd name="connsiteY381" fmla="*/ 624989 h 2778850"/>
                <a:gd name="connsiteX382" fmla="*/ 4204762 w 6359104"/>
                <a:gd name="connsiteY382" fmla="*/ 612725 h 2778850"/>
                <a:gd name="connsiteX383" fmla="*/ 4215257 w 6359104"/>
                <a:gd name="connsiteY383" fmla="*/ 600812 h 2778850"/>
                <a:gd name="connsiteX384" fmla="*/ 4225730 w 6359104"/>
                <a:gd name="connsiteY384" fmla="*/ 589256 h 2778850"/>
                <a:gd name="connsiteX385" fmla="*/ 4236175 w 6359104"/>
                <a:gd name="connsiteY385" fmla="*/ 578072 h 2778850"/>
                <a:gd name="connsiteX386" fmla="*/ 4246600 w 6359104"/>
                <a:gd name="connsiteY386" fmla="*/ 567261 h 2778850"/>
                <a:gd name="connsiteX387" fmla="*/ 4256987 w 6359104"/>
                <a:gd name="connsiteY387" fmla="*/ 556842 h 2778850"/>
                <a:gd name="connsiteX388" fmla="*/ 4267341 w 6359104"/>
                <a:gd name="connsiteY388" fmla="*/ 546821 h 2778850"/>
                <a:gd name="connsiteX389" fmla="*/ 4277668 w 6359104"/>
                <a:gd name="connsiteY389" fmla="*/ 537200 h 2778850"/>
                <a:gd name="connsiteX390" fmla="*/ 4287946 w 6359104"/>
                <a:gd name="connsiteY390" fmla="*/ 528002 h 2778850"/>
                <a:gd name="connsiteX391" fmla="*/ 4298187 w 6359104"/>
                <a:gd name="connsiteY391" fmla="*/ 519224 h 2778850"/>
                <a:gd name="connsiteX392" fmla="*/ 4318860 w 6359104"/>
                <a:gd name="connsiteY392" fmla="*/ 502727 h 2778850"/>
                <a:gd name="connsiteX393" fmla="*/ 4329038 w 6359104"/>
                <a:gd name="connsiteY393" fmla="*/ 495139 h 2778850"/>
                <a:gd name="connsiteX394" fmla="*/ 4339409 w 6359104"/>
                <a:gd name="connsiteY394" fmla="*/ 487663 h 2778850"/>
                <a:gd name="connsiteX395" fmla="*/ 4349779 w 6359104"/>
                <a:gd name="connsiteY395" fmla="*/ 480442 h 2778850"/>
                <a:gd name="connsiteX396" fmla="*/ 4360132 w 6359104"/>
                <a:gd name="connsiteY396" fmla="*/ 473481 h 2778850"/>
                <a:gd name="connsiteX397" fmla="*/ 4370487 w 6359104"/>
                <a:gd name="connsiteY397" fmla="*/ 466765 h 2778850"/>
                <a:gd name="connsiteX398" fmla="*/ 4380830 w 6359104"/>
                <a:gd name="connsiteY398" fmla="*/ 460295 h 2778850"/>
                <a:gd name="connsiteX399" fmla="*/ 4391174 w 6359104"/>
                <a:gd name="connsiteY399" fmla="*/ 454063 h 2778850"/>
                <a:gd name="connsiteX400" fmla="*/ 4401508 w 6359104"/>
                <a:gd name="connsiteY400" fmla="*/ 448067 h 2778850"/>
                <a:gd name="connsiteX401" fmla="*/ 4411842 w 6359104"/>
                <a:gd name="connsiteY401" fmla="*/ 442300 h 2778850"/>
                <a:gd name="connsiteX402" fmla="*/ 4422169 w 6359104"/>
                <a:gd name="connsiteY402" fmla="*/ 436759 h 2778850"/>
                <a:gd name="connsiteX403" fmla="*/ 4432491 w 6359104"/>
                <a:gd name="connsiteY403" fmla="*/ 431440 h 2778850"/>
                <a:gd name="connsiteX404" fmla="*/ 4442816 w 6359104"/>
                <a:gd name="connsiteY404" fmla="*/ 426335 h 2778850"/>
                <a:gd name="connsiteX405" fmla="*/ 4453134 w 6359104"/>
                <a:gd name="connsiteY405" fmla="*/ 421443 h 2778850"/>
                <a:gd name="connsiteX406" fmla="*/ 4463456 w 6359104"/>
                <a:gd name="connsiteY406" fmla="*/ 416757 h 2778850"/>
                <a:gd name="connsiteX407" fmla="*/ 4473778 w 6359104"/>
                <a:gd name="connsiteY407" fmla="*/ 412273 h 2778850"/>
                <a:gd name="connsiteX408" fmla="*/ 4484097 w 6359104"/>
                <a:gd name="connsiteY408" fmla="*/ 407988 h 2778850"/>
                <a:gd name="connsiteX409" fmla="*/ 4494416 w 6359104"/>
                <a:gd name="connsiteY409" fmla="*/ 403897 h 2778850"/>
                <a:gd name="connsiteX410" fmla="*/ 4504740 w 6359104"/>
                <a:gd name="connsiteY410" fmla="*/ 399995 h 2778850"/>
                <a:gd name="connsiteX411" fmla="*/ 4515070 w 6359104"/>
                <a:gd name="connsiteY411" fmla="*/ 396276 h 2778850"/>
                <a:gd name="connsiteX412" fmla="*/ 4525395 w 6359104"/>
                <a:gd name="connsiteY412" fmla="*/ 392740 h 2778850"/>
                <a:gd name="connsiteX413" fmla="*/ 4535729 w 6359104"/>
                <a:gd name="connsiteY413" fmla="*/ 389379 h 2778850"/>
                <a:gd name="connsiteX414" fmla="*/ 4546068 w 6359104"/>
                <a:gd name="connsiteY414" fmla="*/ 386189 h 2778850"/>
                <a:gd name="connsiteX415" fmla="*/ 4556415 w 6359104"/>
                <a:gd name="connsiteY415" fmla="*/ 383167 h 2778850"/>
                <a:gd name="connsiteX416" fmla="*/ 4566761 w 6359104"/>
                <a:gd name="connsiteY416" fmla="*/ 380310 h 2778850"/>
                <a:gd name="connsiteX417" fmla="*/ 4577122 w 6359104"/>
                <a:gd name="connsiteY417" fmla="*/ 377611 h 2778850"/>
                <a:gd name="connsiteX418" fmla="*/ 4587486 w 6359104"/>
                <a:gd name="connsiteY418" fmla="*/ 375069 h 2778850"/>
                <a:gd name="connsiteX419" fmla="*/ 4597856 w 6359104"/>
                <a:gd name="connsiteY419" fmla="*/ 372677 h 2778850"/>
                <a:gd name="connsiteX420" fmla="*/ 4608236 w 6359104"/>
                <a:gd name="connsiteY420" fmla="*/ 370432 h 2778850"/>
                <a:gd name="connsiteX421" fmla="*/ 4618623 w 6359104"/>
                <a:gd name="connsiteY421" fmla="*/ 368331 h 2778850"/>
                <a:gd name="connsiteX422" fmla="*/ 4629023 w 6359104"/>
                <a:gd name="connsiteY422" fmla="*/ 366368 h 2778850"/>
                <a:gd name="connsiteX423" fmla="*/ 4639431 w 6359104"/>
                <a:gd name="connsiteY423" fmla="*/ 364541 h 2778850"/>
                <a:gd name="connsiteX424" fmla="*/ 4649848 w 6359104"/>
                <a:gd name="connsiteY424" fmla="*/ 362844 h 2778850"/>
                <a:gd name="connsiteX425" fmla="*/ 4660275 w 6359104"/>
                <a:gd name="connsiteY425" fmla="*/ 361275 h 2778850"/>
                <a:gd name="connsiteX426" fmla="*/ 4670716 w 6359104"/>
                <a:gd name="connsiteY426" fmla="*/ 359828 h 2778850"/>
                <a:gd name="connsiteX427" fmla="*/ 4681165 w 6359104"/>
                <a:gd name="connsiteY427" fmla="*/ 358501 h 2778850"/>
                <a:gd name="connsiteX428" fmla="*/ 4691625 w 6359104"/>
                <a:gd name="connsiteY428" fmla="*/ 357288 h 2778850"/>
                <a:gd name="connsiteX429" fmla="*/ 4702099 w 6359104"/>
                <a:gd name="connsiteY429" fmla="*/ 356186 h 2778850"/>
                <a:gd name="connsiteX430" fmla="*/ 4712582 w 6359104"/>
                <a:gd name="connsiteY430" fmla="*/ 355192 h 2778850"/>
                <a:gd name="connsiteX431" fmla="*/ 4723079 w 6359104"/>
                <a:gd name="connsiteY431" fmla="*/ 354300 h 2778850"/>
                <a:gd name="connsiteX432" fmla="*/ 4733589 w 6359104"/>
                <a:gd name="connsiteY432" fmla="*/ 353507 h 2778850"/>
                <a:gd name="connsiteX433" fmla="*/ 4744109 w 6359104"/>
                <a:gd name="connsiteY433" fmla="*/ 352809 h 2778850"/>
                <a:gd name="connsiteX434" fmla="*/ 4754643 w 6359104"/>
                <a:gd name="connsiteY434" fmla="*/ 352201 h 2778850"/>
                <a:gd name="connsiteX435" fmla="*/ 4765187 w 6359104"/>
                <a:gd name="connsiteY435" fmla="*/ 351681 h 2778850"/>
                <a:gd name="connsiteX436" fmla="*/ 4775746 w 6359104"/>
                <a:gd name="connsiteY436" fmla="*/ 351243 h 2778850"/>
                <a:gd name="connsiteX437" fmla="*/ 4786317 w 6359104"/>
                <a:gd name="connsiteY437" fmla="*/ 350884 h 2778850"/>
                <a:gd name="connsiteX438" fmla="*/ 4796899 w 6359104"/>
                <a:gd name="connsiteY438" fmla="*/ 350599 h 2778850"/>
                <a:gd name="connsiteX439" fmla="*/ 4807497 w 6359104"/>
                <a:gd name="connsiteY439" fmla="*/ 350384 h 2778850"/>
                <a:gd name="connsiteX440" fmla="*/ 4818106 w 6359104"/>
                <a:gd name="connsiteY440" fmla="*/ 350236 h 2778850"/>
                <a:gd name="connsiteX441" fmla="*/ 4828728 w 6359104"/>
                <a:gd name="connsiteY441" fmla="*/ 350151 h 2778850"/>
                <a:gd name="connsiteX442" fmla="*/ 4839359 w 6359104"/>
                <a:gd name="connsiteY442" fmla="*/ 350122 h 2778850"/>
                <a:gd name="connsiteX443" fmla="*/ 4850008 w 6359104"/>
                <a:gd name="connsiteY443" fmla="*/ 350149 h 2778850"/>
                <a:gd name="connsiteX444" fmla="*/ 4860669 w 6359104"/>
                <a:gd name="connsiteY444" fmla="*/ 350224 h 2778850"/>
                <a:gd name="connsiteX445" fmla="*/ 4871340 w 6359104"/>
                <a:gd name="connsiteY445" fmla="*/ 350345 h 2778850"/>
                <a:gd name="connsiteX446" fmla="*/ 4882029 w 6359104"/>
                <a:gd name="connsiteY446" fmla="*/ 350508 h 2778850"/>
                <a:gd name="connsiteX447" fmla="*/ 4892728 w 6359104"/>
                <a:gd name="connsiteY447" fmla="*/ 350707 h 2778850"/>
                <a:gd name="connsiteX448" fmla="*/ 4903437 w 6359104"/>
                <a:gd name="connsiteY448" fmla="*/ 350938 h 2778850"/>
                <a:gd name="connsiteX449" fmla="*/ 4914164 w 6359104"/>
                <a:gd name="connsiteY449" fmla="*/ 351198 h 2778850"/>
                <a:gd name="connsiteX450" fmla="*/ 4924899 w 6359104"/>
                <a:gd name="connsiteY450" fmla="*/ 351483 h 2778850"/>
                <a:gd name="connsiteX451" fmla="*/ 4935651 w 6359104"/>
                <a:gd name="connsiteY451" fmla="*/ 351787 h 2778850"/>
                <a:gd name="connsiteX452" fmla="*/ 4946413 w 6359104"/>
                <a:gd name="connsiteY452" fmla="*/ 352108 h 2778850"/>
                <a:gd name="connsiteX453" fmla="*/ 4957189 w 6359104"/>
                <a:gd name="connsiteY453" fmla="*/ 352439 h 2778850"/>
                <a:gd name="connsiteX454" fmla="*/ 4967979 w 6359104"/>
                <a:gd name="connsiteY454" fmla="*/ 352777 h 2778850"/>
                <a:gd name="connsiteX455" fmla="*/ 4978778 w 6359104"/>
                <a:gd name="connsiteY455" fmla="*/ 353118 h 2778850"/>
                <a:gd name="connsiteX456" fmla="*/ 4989593 w 6359104"/>
                <a:gd name="connsiteY456" fmla="*/ 353457 h 2778850"/>
                <a:gd name="connsiteX457" fmla="*/ 5000420 w 6359104"/>
                <a:gd name="connsiteY457" fmla="*/ 353790 h 2778850"/>
                <a:gd name="connsiteX458" fmla="*/ 5011261 w 6359104"/>
                <a:gd name="connsiteY458" fmla="*/ 354113 h 2778850"/>
                <a:gd name="connsiteX459" fmla="*/ 5022112 w 6359104"/>
                <a:gd name="connsiteY459" fmla="*/ 354419 h 2778850"/>
                <a:gd name="connsiteX460" fmla="*/ 5032978 w 6359104"/>
                <a:gd name="connsiteY460" fmla="*/ 354708 h 2778850"/>
                <a:gd name="connsiteX461" fmla="*/ 5043855 w 6359104"/>
                <a:gd name="connsiteY461" fmla="*/ 354972 h 2778850"/>
                <a:gd name="connsiteX462" fmla="*/ 5054747 w 6359104"/>
                <a:gd name="connsiteY462" fmla="*/ 355208 h 2778850"/>
                <a:gd name="connsiteX463" fmla="*/ 5065650 w 6359104"/>
                <a:gd name="connsiteY463" fmla="*/ 355410 h 2778850"/>
                <a:gd name="connsiteX464" fmla="*/ 5076569 w 6359104"/>
                <a:gd name="connsiteY464" fmla="*/ 355576 h 2778850"/>
                <a:gd name="connsiteX465" fmla="*/ 5087499 w 6359104"/>
                <a:gd name="connsiteY465" fmla="*/ 355700 h 2778850"/>
                <a:gd name="connsiteX466" fmla="*/ 5098442 w 6359104"/>
                <a:gd name="connsiteY466" fmla="*/ 355778 h 2778850"/>
                <a:gd name="connsiteX467" fmla="*/ 5109395 w 6359104"/>
                <a:gd name="connsiteY467" fmla="*/ 355804 h 2778850"/>
                <a:gd name="connsiteX468" fmla="*/ 5120365 w 6359104"/>
                <a:gd name="connsiteY468" fmla="*/ 355775 h 2778850"/>
                <a:gd name="connsiteX469" fmla="*/ 5131347 w 6359104"/>
                <a:gd name="connsiteY469" fmla="*/ 355686 h 2778850"/>
                <a:gd name="connsiteX470" fmla="*/ 5142339 w 6359104"/>
                <a:gd name="connsiteY470" fmla="*/ 355533 h 2778850"/>
                <a:gd name="connsiteX471" fmla="*/ 5153346 w 6359104"/>
                <a:gd name="connsiteY471" fmla="*/ 355311 h 2778850"/>
                <a:gd name="connsiteX472" fmla="*/ 5164365 w 6359104"/>
                <a:gd name="connsiteY472" fmla="*/ 355014 h 2778850"/>
                <a:gd name="connsiteX473" fmla="*/ 5175396 w 6359104"/>
                <a:gd name="connsiteY473" fmla="*/ 354639 h 2778850"/>
                <a:gd name="connsiteX474" fmla="*/ 5186445 w 6359104"/>
                <a:gd name="connsiteY474" fmla="*/ 354181 h 2778850"/>
                <a:gd name="connsiteX475" fmla="*/ 5197497 w 6359104"/>
                <a:gd name="connsiteY475" fmla="*/ 353635 h 2778850"/>
                <a:gd name="connsiteX476" fmla="*/ 5208569 w 6359104"/>
                <a:gd name="connsiteY476" fmla="*/ 352997 h 2778850"/>
                <a:gd name="connsiteX477" fmla="*/ 5219647 w 6359104"/>
                <a:gd name="connsiteY477" fmla="*/ 352262 h 2778850"/>
                <a:gd name="connsiteX478" fmla="*/ 5230746 w 6359104"/>
                <a:gd name="connsiteY478" fmla="*/ 351425 h 2778850"/>
                <a:gd name="connsiteX479" fmla="*/ 5241847 w 6359104"/>
                <a:gd name="connsiteY479" fmla="*/ 350481 h 2778850"/>
                <a:gd name="connsiteX480" fmla="*/ 5252966 w 6359104"/>
                <a:gd name="connsiteY480" fmla="*/ 349427 h 2778850"/>
                <a:gd name="connsiteX481" fmla="*/ 5264096 w 6359104"/>
                <a:gd name="connsiteY481" fmla="*/ 348256 h 2778850"/>
                <a:gd name="connsiteX482" fmla="*/ 5275235 w 6359104"/>
                <a:gd name="connsiteY482" fmla="*/ 346965 h 2778850"/>
                <a:gd name="connsiteX483" fmla="*/ 5286386 w 6359104"/>
                <a:gd name="connsiteY483" fmla="*/ 345548 h 2778850"/>
                <a:gd name="connsiteX484" fmla="*/ 5297549 w 6359104"/>
                <a:gd name="connsiteY484" fmla="*/ 344002 h 2778850"/>
                <a:gd name="connsiteX485" fmla="*/ 5308718 w 6359104"/>
                <a:gd name="connsiteY485" fmla="*/ 342321 h 2778850"/>
                <a:gd name="connsiteX486" fmla="*/ 5319906 w 6359104"/>
                <a:gd name="connsiteY486" fmla="*/ 340499 h 2778850"/>
                <a:gd name="connsiteX487" fmla="*/ 5331095 w 6359104"/>
                <a:gd name="connsiteY487" fmla="*/ 338534 h 2778850"/>
                <a:gd name="connsiteX488" fmla="*/ 5342294 w 6359104"/>
                <a:gd name="connsiteY488" fmla="*/ 336421 h 2778850"/>
                <a:gd name="connsiteX489" fmla="*/ 5353509 w 6359104"/>
                <a:gd name="connsiteY489" fmla="*/ 334153 h 2778850"/>
                <a:gd name="connsiteX490" fmla="*/ 5364727 w 6359104"/>
                <a:gd name="connsiteY490" fmla="*/ 331727 h 2778850"/>
                <a:gd name="connsiteX491" fmla="*/ 5386966 w 6359104"/>
                <a:gd name="connsiteY491" fmla="*/ 326439 h 2778850"/>
                <a:gd name="connsiteX492" fmla="*/ 5397905 w 6359104"/>
                <a:gd name="connsiteY492" fmla="*/ 323658 h 2778850"/>
                <a:gd name="connsiteX493" fmla="*/ 5408795 w 6359104"/>
                <a:gd name="connsiteY493" fmla="*/ 320853 h 2778850"/>
                <a:gd name="connsiteX494" fmla="*/ 5419682 w 6359104"/>
                <a:gd name="connsiteY494" fmla="*/ 318013 h 2778850"/>
                <a:gd name="connsiteX495" fmla="*/ 5430566 w 6359104"/>
                <a:gd name="connsiteY495" fmla="*/ 315139 h 2778850"/>
                <a:gd name="connsiteX496" fmla="*/ 5441451 w 6359104"/>
                <a:gd name="connsiteY496" fmla="*/ 312230 h 2778850"/>
                <a:gd name="connsiteX497" fmla="*/ 5452332 w 6359104"/>
                <a:gd name="connsiteY497" fmla="*/ 309288 h 2778850"/>
                <a:gd name="connsiteX498" fmla="*/ 5463215 w 6359104"/>
                <a:gd name="connsiteY498" fmla="*/ 306312 h 2778850"/>
                <a:gd name="connsiteX499" fmla="*/ 5474094 w 6359104"/>
                <a:gd name="connsiteY499" fmla="*/ 303305 h 2778850"/>
                <a:gd name="connsiteX500" fmla="*/ 5484971 w 6359104"/>
                <a:gd name="connsiteY500" fmla="*/ 300266 h 2778850"/>
                <a:gd name="connsiteX501" fmla="*/ 5495847 w 6359104"/>
                <a:gd name="connsiteY501" fmla="*/ 297195 h 2778850"/>
                <a:gd name="connsiteX502" fmla="*/ 5506720 w 6359104"/>
                <a:gd name="connsiteY502" fmla="*/ 294095 h 2778850"/>
                <a:gd name="connsiteX503" fmla="*/ 5517590 w 6359104"/>
                <a:gd name="connsiteY503" fmla="*/ 290964 h 2778850"/>
                <a:gd name="connsiteX504" fmla="*/ 5528464 w 6359104"/>
                <a:gd name="connsiteY504" fmla="*/ 287803 h 2778850"/>
                <a:gd name="connsiteX505" fmla="*/ 5539332 w 6359104"/>
                <a:gd name="connsiteY505" fmla="*/ 284613 h 2778850"/>
                <a:gd name="connsiteX506" fmla="*/ 5550202 w 6359104"/>
                <a:gd name="connsiteY506" fmla="*/ 281395 h 2778850"/>
                <a:gd name="connsiteX507" fmla="*/ 5561067 w 6359104"/>
                <a:gd name="connsiteY507" fmla="*/ 278149 h 2778850"/>
                <a:gd name="connsiteX508" fmla="*/ 5571931 w 6359104"/>
                <a:gd name="connsiteY508" fmla="*/ 274876 h 2778850"/>
                <a:gd name="connsiteX509" fmla="*/ 5582796 w 6359104"/>
                <a:gd name="connsiteY509" fmla="*/ 271576 h 2778850"/>
                <a:gd name="connsiteX510" fmla="*/ 5593657 w 6359104"/>
                <a:gd name="connsiteY510" fmla="*/ 268250 h 2778850"/>
                <a:gd name="connsiteX511" fmla="*/ 5604515 w 6359104"/>
                <a:gd name="connsiteY511" fmla="*/ 264898 h 2778850"/>
                <a:gd name="connsiteX512" fmla="*/ 5615377 w 6359104"/>
                <a:gd name="connsiteY512" fmla="*/ 261520 h 2778850"/>
                <a:gd name="connsiteX513" fmla="*/ 5626232 w 6359104"/>
                <a:gd name="connsiteY513" fmla="*/ 258119 h 2778850"/>
                <a:gd name="connsiteX514" fmla="*/ 5637088 w 6359104"/>
                <a:gd name="connsiteY514" fmla="*/ 254693 h 2778850"/>
                <a:gd name="connsiteX515" fmla="*/ 5647947 w 6359104"/>
                <a:gd name="connsiteY515" fmla="*/ 251243 h 2778850"/>
                <a:gd name="connsiteX516" fmla="*/ 5658794 w 6359104"/>
                <a:gd name="connsiteY516" fmla="*/ 247772 h 2778850"/>
                <a:gd name="connsiteX517" fmla="*/ 5669648 w 6359104"/>
                <a:gd name="connsiteY517" fmla="*/ 244277 h 2778850"/>
                <a:gd name="connsiteX518" fmla="*/ 5680497 w 6359104"/>
                <a:gd name="connsiteY518" fmla="*/ 240761 h 2778850"/>
                <a:gd name="connsiteX519" fmla="*/ 5691346 w 6359104"/>
                <a:gd name="connsiteY519" fmla="*/ 237223 h 2778850"/>
                <a:gd name="connsiteX520" fmla="*/ 5702191 w 6359104"/>
                <a:gd name="connsiteY520" fmla="*/ 233664 h 2778850"/>
                <a:gd name="connsiteX521" fmla="*/ 5713034 w 6359104"/>
                <a:gd name="connsiteY521" fmla="*/ 230086 h 2778850"/>
                <a:gd name="connsiteX522" fmla="*/ 5723882 w 6359104"/>
                <a:gd name="connsiteY522" fmla="*/ 226488 h 2778850"/>
                <a:gd name="connsiteX523" fmla="*/ 5734724 w 6359104"/>
                <a:gd name="connsiteY523" fmla="*/ 222871 h 2778850"/>
                <a:gd name="connsiteX524" fmla="*/ 5745564 w 6359104"/>
                <a:gd name="connsiteY524" fmla="*/ 219236 h 2778850"/>
                <a:gd name="connsiteX525" fmla="*/ 5756404 w 6359104"/>
                <a:gd name="connsiteY525" fmla="*/ 215582 h 2778850"/>
                <a:gd name="connsiteX526" fmla="*/ 5767242 w 6359104"/>
                <a:gd name="connsiteY526" fmla="*/ 211912 h 2778850"/>
                <a:gd name="connsiteX527" fmla="*/ 5778078 w 6359104"/>
                <a:gd name="connsiteY527" fmla="*/ 208223 h 2778850"/>
                <a:gd name="connsiteX528" fmla="*/ 5788913 w 6359104"/>
                <a:gd name="connsiteY528" fmla="*/ 204519 h 2778850"/>
                <a:gd name="connsiteX529" fmla="*/ 5799745 w 6359104"/>
                <a:gd name="connsiteY529" fmla="*/ 200800 h 2778850"/>
                <a:gd name="connsiteX530" fmla="*/ 5810580 w 6359104"/>
                <a:gd name="connsiteY530" fmla="*/ 197065 h 2778850"/>
                <a:gd name="connsiteX531" fmla="*/ 5821410 w 6359104"/>
                <a:gd name="connsiteY531" fmla="*/ 193315 h 2778850"/>
                <a:gd name="connsiteX532" fmla="*/ 5832241 w 6359104"/>
                <a:gd name="connsiteY532" fmla="*/ 189551 h 2778850"/>
                <a:gd name="connsiteX533" fmla="*/ 5843068 w 6359104"/>
                <a:gd name="connsiteY533" fmla="*/ 185774 h 2778850"/>
                <a:gd name="connsiteX534" fmla="*/ 5853894 w 6359104"/>
                <a:gd name="connsiteY534" fmla="*/ 181984 h 2778850"/>
                <a:gd name="connsiteX535" fmla="*/ 5864719 w 6359104"/>
                <a:gd name="connsiteY535" fmla="*/ 178181 h 2778850"/>
                <a:gd name="connsiteX536" fmla="*/ 5875547 w 6359104"/>
                <a:gd name="connsiteY536" fmla="*/ 174366 h 2778850"/>
                <a:gd name="connsiteX537" fmla="*/ 5886368 w 6359104"/>
                <a:gd name="connsiteY537" fmla="*/ 170540 h 2778850"/>
                <a:gd name="connsiteX538" fmla="*/ 5897189 w 6359104"/>
                <a:gd name="connsiteY538" fmla="*/ 166703 h 2778850"/>
                <a:gd name="connsiteX539" fmla="*/ 5908010 w 6359104"/>
                <a:gd name="connsiteY539" fmla="*/ 162856 h 2778850"/>
                <a:gd name="connsiteX540" fmla="*/ 5918826 w 6359104"/>
                <a:gd name="connsiteY540" fmla="*/ 159000 h 2778850"/>
                <a:gd name="connsiteX541" fmla="*/ 5929644 w 6359104"/>
                <a:gd name="connsiteY541" fmla="*/ 155134 h 2778850"/>
                <a:gd name="connsiteX542" fmla="*/ 5940459 w 6359104"/>
                <a:gd name="connsiteY542" fmla="*/ 151259 h 2778850"/>
                <a:gd name="connsiteX543" fmla="*/ 5951275 w 6359104"/>
                <a:gd name="connsiteY543" fmla="*/ 147376 h 2778850"/>
                <a:gd name="connsiteX544" fmla="*/ 5962084 w 6359104"/>
                <a:gd name="connsiteY544" fmla="*/ 143487 h 2778850"/>
                <a:gd name="connsiteX545" fmla="*/ 5972899 w 6359104"/>
                <a:gd name="connsiteY545" fmla="*/ 139589 h 2778850"/>
                <a:gd name="connsiteX546" fmla="*/ 5983706 w 6359104"/>
                <a:gd name="connsiteY546" fmla="*/ 135686 h 2778850"/>
                <a:gd name="connsiteX547" fmla="*/ 5994521 w 6359104"/>
                <a:gd name="connsiteY547" fmla="*/ 131776 h 2778850"/>
                <a:gd name="connsiteX548" fmla="*/ 6005325 w 6359104"/>
                <a:gd name="connsiteY548" fmla="*/ 127862 h 2778850"/>
                <a:gd name="connsiteX549" fmla="*/ 6016132 w 6359104"/>
                <a:gd name="connsiteY549" fmla="*/ 123942 h 2778850"/>
                <a:gd name="connsiteX550" fmla="*/ 6026941 w 6359104"/>
                <a:gd name="connsiteY550" fmla="*/ 120018 h 2778850"/>
                <a:gd name="connsiteX551" fmla="*/ 6037741 w 6359104"/>
                <a:gd name="connsiteY551" fmla="*/ 116091 h 2778850"/>
                <a:gd name="connsiteX552" fmla="*/ 6048544 w 6359104"/>
                <a:gd name="connsiteY552" fmla="*/ 112159 h 2778850"/>
                <a:gd name="connsiteX553" fmla="*/ 6059346 w 6359104"/>
                <a:gd name="connsiteY553" fmla="*/ 108226 h 2778850"/>
                <a:gd name="connsiteX554" fmla="*/ 6070146 w 6359104"/>
                <a:gd name="connsiteY554" fmla="*/ 104291 h 2778850"/>
                <a:gd name="connsiteX555" fmla="*/ 6080942 w 6359104"/>
                <a:gd name="connsiteY555" fmla="*/ 100355 h 2778850"/>
                <a:gd name="connsiteX556" fmla="*/ 6091741 w 6359104"/>
                <a:gd name="connsiteY556" fmla="*/ 96416 h 2778850"/>
                <a:gd name="connsiteX557" fmla="*/ 6102539 w 6359104"/>
                <a:gd name="connsiteY557" fmla="*/ 92478 h 2778850"/>
                <a:gd name="connsiteX558" fmla="*/ 6113331 w 6359104"/>
                <a:gd name="connsiteY558" fmla="*/ 88540 h 2778850"/>
                <a:gd name="connsiteX559" fmla="*/ 6124127 w 6359104"/>
                <a:gd name="connsiteY559" fmla="*/ 84602 h 2778850"/>
                <a:gd name="connsiteX560" fmla="*/ 6134918 w 6359104"/>
                <a:gd name="connsiteY560" fmla="*/ 80666 h 2778850"/>
                <a:gd name="connsiteX561" fmla="*/ 6145707 w 6359104"/>
                <a:gd name="connsiteY561" fmla="*/ 76732 h 2778850"/>
                <a:gd name="connsiteX562" fmla="*/ 6156495 w 6359104"/>
                <a:gd name="connsiteY562" fmla="*/ 72800 h 2778850"/>
                <a:gd name="connsiteX563" fmla="*/ 6167289 w 6359104"/>
                <a:gd name="connsiteY563" fmla="*/ 68870 h 2778850"/>
                <a:gd name="connsiteX564" fmla="*/ 6178071 w 6359104"/>
                <a:gd name="connsiteY564" fmla="*/ 64945 h 2778850"/>
                <a:gd name="connsiteX565" fmla="*/ 6188858 w 6359104"/>
                <a:gd name="connsiteY565" fmla="*/ 61022 h 2778850"/>
                <a:gd name="connsiteX566" fmla="*/ 6199640 w 6359104"/>
                <a:gd name="connsiteY566" fmla="*/ 57105 h 2778850"/>
                <a:gd name="connsiteX567" fmla="*/ 6210424 w 6359104"/>
                <a:gd name="connsiteY567" fmla="*/ 53192 h 2778850"/>
                <a:gd name="connsiteX568" fmla="*/ 6221203 w 6359104"/>
                <a:gd name="connsiteY568" fmla="*/ 49286 h 2778850"/>
                <a:gd name="connsiteX569" fmla="*/ 6231985 w 6359104"/>
                <a:gd name="connsiteY569" fmla="*/ 45384 h 2778850"/>
                <a:gd name="connsiteX570" fmla="*/ 6242763 w 6359104"/>
                <a:gd name="connsiteY570" fmla="*/ 41490 h 2778850"/>
                <a:gd name="connsiteX571" fmla="*/ 6253541 w 6359104"/>
                <a:gd name="connsiteY571" fmla="*/ 37603 h 2778850"/>
                <a:gd name="connsiteX572" fmla="*/ 6264315 w 6359104"/>
                <a:gd name="connsiteY572" fmla="*/ 33724 h 2778850"/>
                <a:gd name="connsiteX573" fmla="*/ 6275090 w 6359104"/>
                <a:gd name="connsiteY573" fmla="*/ 29854 h 2778850"/>
                <a:gd name="connsiteX574" fmla="*/ 6285866 w 6359104"/>
                <a:gd name="connsiteY574" fmla="*/ 25991 h 2778850"/>
                <a:gd name="connsiteX575" fmla="*/ 6296634 w 6359104"/>
                <a:gd name="connsiteY575" fmla="*/ 22139 h 2778850"/>
                <a:gd name="connsiteX576" fmla="*/ 6307406 w 6359104"/>
                <a:gd name="connsiteY576" fmla="*/ 18295 h 2778850"/>
                <a:gd name="connsiteX577" fmla="*/ 6318172 w 6359104"/>
                <a:gd name="connsiteY577" fmla="*/ 14464 h 2778850"/>
                <a:gd name="connsiteX578" fmla="*/ 6328944 w 6359104"/>
                <a:gd name="connsiteY578" fmla="*/ 10642 h 2778850"/>
                <a:gd name="connsiteX579" fmla="*/ 6339710 w 6359104"/>
                <a:gd name="connsiteY579" fmla="*/ 6832 h 2778850"/>
                <a:gd name="connsiteX580" fmla="*/ 6350474 w 6359104"/>
                <a:gd name="connsiteY580" fmla="*/ 3035 h 2778850"/>
                <a:gd name="connsiteX581" fmla="*/ 6359104 w 6359104"/>
                <a:gd name="connsiteY581" fmla="*/ 0 h 2778850"/>
                <a:gd name="connsiteX0" fmla="*/ 6481024 w 6481024"/>
                <a:gd name="connsiteY0" fmla="*/ 0 h 2814410"/>
                <a:gd name="connsiteX1" fmla="*/ 6359104 w 6481024"/>
                <a:gd name="connsiteY1" fmla="*/ 2809330 h 2814410"/>
                <a:gd name="connsiteX2" fmla="*/ 0 w 6481024"/>
                <a:gd name="connsiteY2" fmla="*/ 2814410 h 2814410"/>
                <a:gd name="connsiteX3" fmla="*/ 0 w 6481024"/>
                <a:gd name="connsiteY3" fmla="*/ 1626858 h 2814410"/>
                <a:gd name="connsiteX4" fmla="*/ 92097 w 6481024"/>
                <a:gd name="connsiteY4" fmla="*/ 1530653 h 2814410"/>
                <a:gd name="connsiteX5" fmla="*/ 103022 w 6481024"/>
                <a:gd name="connsiteY5" fmla="*/ 1517978 h 2814410"/>
                <a:gd name="connsiteX6" fmla="*/ 113939 w 6481024"/>
                <a:gd name="connsiteY6" fmla="*/ 1505150 h 2814410"/>
                <a:gd name="connsiteX7" fmla="*/ 124844 w 6481024"/>
                <a:gd name="connsiteY7" fmla="*/ 1492182 h 2814410"/>
                <a:gd name="connsiteX8" fmla="*/ 135746 w 6481024"/>
                <a:gd name="connsiteY8" fmla="*/ 1479072 h 2814410"/>
                <a:gd name="connsiteX9" fmla="*/ 146641 w 6481024"/>
                <a:gd name="connsiteY9" fmla="*/ 1465829 h 2814410"/>
                <a:gd name="connsiteX10" fmla="*/ 157530 w 6481024"/>
                <a:gd name="connsiteY10" fmla="*/ 1452460 h 2814410"/>
                <a:gd name="connsiteX11" fmla="*/ 168411 w 6481024"/>
                <a:gd name="connsiteY11" fmla="*/ 1438971 h 2814410"/>
                <a:gd name="connsiteX12" fmla="*/ 179289 w 6481024"/>
                <a:gd name="connsiteY12" fmla="*/ 1425368 h 2814410"/>
                <a:gd name="connsiteX13" fmla="*/ 190157 w 6481024"/>
                <a:gd name="connsiteY13" fmla="*/ 1411660 h 2814410"/>
                <a:gd name="connsiteX14" fmla="*/ 201021 w 6481024"/>
                <a:gd name="connsiteY14" fmla="*/ 1397851 h 2814410"/>
                <a:gd name="connsiteX15" fmla="*/ 211882 w 6481024"/>
                <a:gd name="connsiteY15" fmla="*/ 1383946 h 2814410"/>
                <a:gd name="connsiteX16" fmla="*/ 222734 w 6481024"/>
                <a:gd name="connsiteY16" fmla="*/ 1369956 h 2814410"/>
                <a:gd name="connsiteX17" fmla="*/ 233583 w 6481024"/>
                <a:gd name="connsiteY17" fmla="*/ 1355884 h 2814410"/>
                <a:gd name="connsiteX18" fmla="*/ 244427 w 6481024"/>
                <a:gd name="connsiteY18" fmla="*/ 1341737 h 2814410"/>
                <a:gd name="connsiteX19" fmla="*/ 255267 w 6481024"/>
                <a:gd name="connsiteY19" fmla="*/ 1327521 h 2814410"/>
                <a:gd name="connsiteX20" fmla="*/ 266102 w 6481024"/>
                <a:gd name="connsiteY20" fmla="*/ 1313243 h 2814410"/>
                <a:gd name="connsiteX21" fmla="*/ 276931 w 6481024"/>
                <a:gd name="connsiteY21" fmla="*/ 1298912 h 2814410"/>
                <a:gd name="connsiteX22" fmla="*/ 287758 w 6481024"/>
                <a:gd name="connsiteY22" fmla="*/ 1284530 h 2814410"/>
                <a:gd name="connsiteX23" fmla="*/ 298578 w 6481024"/>
                <a:gd name="connsiteY23" fmla="*/ 1270107 h 2814410"/>
                <a:gd name="connsiteX24" fmla="*/ 309396 w 6481024"/>
                <a:gd name="connsiteY24" fmla="*/ 1255648 h 2814410"/>
                <a:gd name="connsiteX25" fmla="*/ 320210 w 6481024"/>
                <a:gd name="connsiteY25" fmla="*/ 1241158 h 2814410"/>
                <a:gd name="connsiteX26" fmla="*/ 331018 w 6481024"/>
                <a:gd name="connsiteY26" fmla="*/ 1226647 h 2814410"/>
                <a:gd name="connsiteX27" fmla="*/ 341822 w 6481024"/>
                <a:gd name="connsiteY27" fmla="*/ 1212119 h 2814410"/>
                <a:gd name="connsiteX28" fmla="*/ 352622 w 6481024"/>
                <a:gd name="connsiteY28" fmla="*/ 1197582 h 2814410"/>
                <a:gd name="connsiteX29" fmla="*/ 363418 w 6481024"/>
                <a:gd name="connsiteY29" fmla="*/ 1183042 h 2814410"/>
                <a:gd name="connsiteX30" fmla="*/ 374212 w 6481024"/>
                <a:gd name="connsiteY30" fmla="*/ 1168503 h 2814410"/>
                <a:gd name="connsiteX31" fmla="*/ 385000 w 6481024"/>
                <a:gd name="connsiteY31" fmla="*/ 1153975 h 2814410"/>
                <a:gd name="connsiteX32" fmla="*/ 395783 w 6481024"/>
                <a:gd name="connsiteY32" fmla="*/ 1139466 h 2814410"/>
                <a:gd name="connsiteX33" fmla="*/ 406564 w 6481024"/>
                <a:gd name="connsiteY33" fmla="*/ 1124976 h 2814410"/>
                <a:gd name="connsiteX34" fmla="*/ 417339 w 6481024"/>
                <a:gd name="connsiteY34" fmla="*/ 1110518 h 2814410"/>
                <a:gd name="connsiteX35" fmla="*/ 428112 w 6481024"/>
                <a:gd name="connsiteY35" fmla="*/ 1096095 h 2814410"/>
                <a:gd name="connsiteX36" fmla="*/ 438879 w 6481024"/>
                <a:gd name="connsiteY36" fmla="*/ 1081715 h 2814410"/>
                <a:gd name="connsiteX37" fmla="*/ 449641 w 6481024"/>
                <a:gd name="connsiteY37" fmla="*/ 1067385 h 2814410"/>
                <a:gd name="connsiteX38" fmla="*/ 460398 w 6481024"/>
                <a:gd name="connsiteY38" fmla="*/ 1053111 h 2814410"/>
                <a:gd name="connsiteX39" fmla="*/ 471153 w 6481024"/>
                <a:gd name="connsiteY39" fmla="*/ 1038899 h 2814410"/>
                <a:gd name="connsiteX40" fmla="*/ 481903 w 6481024"/>
                <a:gd name="connsiteY40" fmla="*/ 1024755 h 2814410"/>
                <a:gd name="connsiteX41" fmla="*/ 492647 w 6481024"/>
                <a:gd name="connsiteY41" fmla="*/ 1010688 h 2814410"/>
                <a:gd name="connsiteX42" fmla="*/ 503388 w 6481024"/>
                <a:gd name="connsiteY42" fmla="*/ 996703 h 2814410"/>
                <a:gd name="connsiteX43" fmla="*/ 514122 w 6481024"/>
                <a:gd name="connsiteY43" fmla="*/ 982806 h 2814410"/>
                <a:gd name="connsiteX44" fmla="*/ 524850 w 6481024"/>
                <a:gd name="connsiteY44" fmla="*/ 969007 h 2814410"/>
                <a:gd name="connsiteX45" fmla="*/ 535576 w 6481024"/>
                <a:gd name="connsiteY45" fmla="*/ 955308 h 2814410"/>
                <a:gd name="connsiteX46" fmla="*/ 546294 w 6481024"/>
                <a:gd name="connsiteY46" fmla="*/ 941718 h 2814410"/>
                <a:gd name="connsiteX47" fmla="*/ 557005 w 6481024"/>
                <a:gd name="connsiteY47" fmla="*/ 928246 h 2814410"/>
                <a:gd name="connsiteX48" fmla="*/ 567710 w 6481024"/>
                <a:gd name="connsiteY48" fmla="*/ 914895 h 2814410"/>
                <a:gd name="connsiteX49" fmla="*/ 578411 w 6481024"/>
                <a:gd name="connsiteY49" fmla="*/ 901672 h 2814410"/>
                <a:gd name="connsiteX50" fmla="*/ 589103 w 6481024"/>
                <a:gd name="connsiteY50" fmla="*/ 888586 h 2814410"/>
                <a:gd name="connsiteX51" fmla="*/ 599790 w 6481024"/>
                <a:gd name="connsiteY51" fmla="*/ 875641 h 2814410"/>
                <a:gd name="connsiteX52" fmla="*/ 610469 w 6481024"/>
                <a:gd name="connsiteY52" fmla="*/ 862846 h 2814410"/>
                <a:gd name="connsiteX53" fmla="*/ 621141 w 6481024"/>
                <a:gd name="connsiteY53" fmla="*/ 850206 h 2814410"/>
                <a:gd name="connsiteX54" fmla="*/ 631805 w 6481024"/>
                <a:gd name="connsiteY54" fmla="*/ 837727 h 2814410"/>
                <a:gd name="connsiteX55" fmla="*/ 642458 w 6481024"/>
                <a:gd name="connsiteY55" fmla="*/ 825421 h 2814410"/>
                <a:gd name="connsiteX56" fmla="*/ 653104 w 6481024"/>
                <a:gd name="connsiteY56" fmla="*/ 813288 h 2814410"/>
                <a:gd name="connsiteX57" fmla="*/ 663740 w 6481024"/>
                <a:gd name="connsiteY57" fmla="*/ 801339 h 2814410"/>
                <a:gd name="connsiteX58" fmla="*/ 674367 w 6481024"/>
                <a:gd name="connsiteY58" fmla="*/ 789578 h 2814410"/>
                <a:gd name="connsiteX59" fmla="*/ 684982 w 6481024"/>
                <a:gd name="connsiteY59" fmla="*/ 778014 h 2814410"/>
                <a:gd name="connsiteX60" fmla="*/ 695590 w 6481024"/>
                <a:gd name="connsiteY60" fmla="*/ 766650 h 2814410"/>
                <a:gd name="connsiteX61" fmla="*/ 706179 w 6481024"/>
                <a:gd name="connsiteY61" fmla="*/ 755500 h 2814410"/>
                <a:gd name="connsiteX62" fmla="*/ 716762 w 6481024"/>
                <a:gd name="connsiteY62" fmla="*/ 744562 h 2814410"/>
                <a:gd name="connsiteX63" fmla="*/ 727327 w 6481024"/>
                <a:gd name="connsiteY63" fmla="*/ 733850 h 2814410"/>
                <a:gd name="connsiteX64" fmla="*/ 737882 w 6481024"/>
                <a:gd name="connsiteY64" fmla="*/ 723366 h 2814410"/>
                <a:gd name="connsiteX65" fmla="*/ 748419 w 6481024"/>
                <a:gd name="connsiteY65" fmla="*/ 713118 h 2814410"/>
                <a:gd name="connsiteX66" fmla="*/ 758942 w 6481024"/>
                <a:gd name="connsiteY66" fmla="*/ 703112 h 2814410"/>
                <a:gd name="connsiteX67" fmla="*/ 769445 w 6481024"/>
                <a:gd name="connsiteY67" fmla="*/ 693357 h 2814410"/>
                <a:gd name="connsiteX68" fmla="*/ 779931 w 6481024"/>
                <a:gd name="connsiteY68" fmla="*/ 683859 h 2814410"/>
                <a:gd name="connsiteX69" fmla="*/ 790399 w 6481024"/>
                <a:gd name="connsiteY69" fmla="*/ 674621 h 2814410"/>
                <a:gd name="connsiteX70" fmla="*/ 800845 w 6481024"/>
                <a:gd name="connsiteY70" fmla="*/ 665653 h 2814410"/>
                <a:gd name="connsiteX71" fmla="*/ 811269 w 6481024"/>
                <a:gd name="connsiteY71" fmla="*/ 656961 h 2814410"/>
                <a:gd name="connsiteX72" fmla="*/ 821671 w 6481024"/>
                <a:gd name="connsiteY72" fmla="*/ 648550 h 2814410"/>
                <a:gd name="connsiteX73" fmla="*/ 832047 w 6481024"/>
                <a:gd name="connsiteY73" fmla="*/ 640427 h 2814410"/>
                <a:gd name="connsiteX74" fmla="*/ 842397 w 6481024"/>
                <a:gd name="connsiteY74" fmla="*/ 632599 h 2814410"/>
                <a:gd name="connsiteX75" fmla="*/ 852718 w 6481024"/>
                <a:gd name="connsiteY75" fmla="*/ 625071 h 2814410"/>
                <a:gd name="connsiteX76" fmla="*/ 863011 w 6481024"/>
                <a:gd name="connsiteY76" fmla="*/ 617848 h 2814410"/>
                <a:gd name="connsiteX77" fmla="*/ 873271 w 6481024"/>
                <a:gd name="connsiteY77" fmla="*/ 610938 h 2814410"/>
                <a:gd name="connsiteX78" fmla="*/ 883499 w 6481024"/>
                <a:gd name="connsiteY78" fmla="*/ 604344 h 2814410"/>
                <a:gd name="connsiteX79" fmla="*/ 893686 w 6481024"/>
                <a:gd name="connsiteY79" fmla="*/ 598075 h 2814410"/>
                <a:gd name="connsiteX80" fmla="*/ 903845 w 6481024"/>
                <a:gd name="connsiteY80" fmla="*/ 592131 h 2814410"/>
                <a:gd name="connsiteX81" fmla="*/ 913959 w 6481024"/>
                <a:gd name="connsiteY81" fmla="*/ 586521 h 2814410"/>
                <a:gd name="connsiteX82" fmla="*/ 924034 w 6481024"/>
                <a:gd name="connsiteY82" fmla="*/ 581248 h 2814410"/>
                <a:gd name="connsiteX83" fmla="*/ 934066 w 6481024"/>
                <a:gd name="connsiteY83" fmla="*/ 576317 h 2814410"/>
                <a:gd name="connsiteX84" fmla="*/ 944057 w 6481024"/>
                <a:gd name="connsiteY84" fmla="*/ 571730 h 2814410"/>
                <a:gd name="connsiteX85" fmla="*/ 954001 w 6481024"/>
                <a:gd name="connsiteY85" fmla="*/ 567493 h 2814410"/>
                <a:gd name="connsiteX86" fmla="*/ 963899 w 6481024"/>
                <a:gd name="connsiteY86" fmla="*/ 563608 h 2814410"/>
                <a:gd name="connsiteX87" fmla="*/ 973750 w 6481024"/>
                <a:gd name="connsiteY87" fmla="*/ 560080 h 2814410"/>
                <a:gd name="connsiteX88" fmla="*/ 983557 w 6481024"/>
                <a:gd name="connsiteY88" fmla="*/ 556908 h 2814410"/>
                <a:gd name="connsiteX89" fmla="*/ 993317 w 6481024"/>
                <a:gd name="connsiteY89" fmla="*/ 554098 h 2814410"/>
                <a:gd name="connsiteX90" fmla="*/ 1003032 w 6481024"/>
                <a:gd name="connsiteY90" fmla="*/ 551651 h 2814410"/>
                <a:gd name="connsiteX91" fmla="*/ 1012704 w 6481024"/>
                <a:gd name="connsiteY91" fmla="*/ 549569 h 2814410"/>
                <a:gd name="connsiteX92" fmla="*/ 1022338 w 6481024"/>
                <a:gd name="connsiteY92" fmla="*/ 547854 h 2814410"/>
                <a:gd name="connsiteX93" fmla="*/ 1031930 w 6481024"/>
                <a:gd name="connsiteY93" fmla="*/ 546510 h 2814410"/>
                <a:gd name="connsiteX94" fmla="*/ 1041494 w 6481024"/>
                <a:gd name="connsiteY94" fmla="*/ 545538 h 2814410"/>
                <a:gd name="connsiteX95" fmla="*/ 1061185 w 6481024"/>
                <a:gd name="connsiteY95" fmla="*/ 544731 h 2814410"/>
                <a:gd name="connsiteX96" fmla="*/ 1069771 w 6481024"/>
                <a:gd name="connsiteY96" fmla="*/ 544907 h 2814410"/>
                <a:gd name="connsiteX97" fmla="*/ 1079139 w 6481024"/>
                <a:gd name="connsiteY97" fmla="*/ 545528 h 2814410"/>
                <a:gd name="connsiteX98" fmla="*/ 1088551 w 6481024"/>
                <a:gd name="connsiteY98" fmla="*/ 546582 h 2814410"/>
                <a:gd name="connsiteX99" fmla="*/ 1098021 w 6481024"/>
                <a:gd name="connsiteY99" fmla="*/ 548069 h 2814410"/>
                <a:gd name="connsiteX100" fmla="*/ 1107546 w 6481024"/>
                <a:gd name="connsiteY100" fmla="*/ 549984 h 2814410"/>
                <a:gd name="connsiteX101" fmla="*/ 1117130 w 6481024"/>
                <a:gd name="connsiteY101" fmla="*/ 552327 h 2814410"/>
                <a:gd name="connsiteX102" fmla="*/ 1126778 w 6481024"/>
                <a:gd name="connsiteY102" fmla="*/ 555095 h 2814410"/>
                <a:gd name="connsiteX103" fmla="*/ 1136489 w 6481024"/>
                <a:gd name="connsiteY103" fmla="*/ 558286 h 2814410"/>
                <a:gd name="connsiteX104" fmla="*/ 1146261 w 6481024"/>
                <a:gd name="connsiteY104" fmla="*/ 561895 h 2814410"/>
                <a:gd name="connsiteX105" fmla="*/ 1156093 w 6481024"/>
                <a:gd name="connsiteY105" fmla="*/ 565921 h 2814410"/>
                <a:gd name="connsiteX106" fmla="*/ 1165989 w 6481024"/>
                <a:gd name="connsiteY106" fmla="*/ 570363 h 2814410"/>
                <a:gd name="connsiteX107" fmla="*/ 1175941 w 6481024"/>
                <a:gd name="connsiteY107" fmla="*/ 575211 h 2814410"/>
                <a:gd name="connsiteX108" fmla="*/ 1185949 w 6481024"/>
                <a:gd name="connsiteY108" fmla="*/ 580463 h 2814410"/>
                <a:gd name="connsiteX109" fmla="*/ 1196009 w 6481024"/>
                <a:gd name="connsiteY109" fmla="*/ 586111 h 2814410"/>
                <a:gd name="connsiteX110" fmla="*/ 1206118 w 6481024"/>
                <a:gd name="connsiteY110" fmla="*/ 592150 h 2814410"/>
                <a:gd name="connsiteX111" fmla="*/ 1216271 w 6481024"/>
                <a:gd name="connsiteY111" fmla="*/ 598573 h 2814410"/>
                <a:gd name="connsiteX112" fmla="*/ 1226472 w 6481024"/>
                <a:gd name="connsiteY112" fmla="*/ 605376 h 2814410"/>
                <a:gd name="connsiteX113" fmla="*/ 1236712 w 6481024"/>
                <a:gd name="connsiteY113" fmla="*/ 612548 h 2814410"/>
                <a:gd name="connsiteX114" fmla="*/ 1246987 w 6481024"/>
                <a:gd name="connsiteY114" fmla="*/ 620080 h 2814410"/>
                <a:gd name="connsiteX115" fmla="*/ 1257303 w 6481024"/>
                <a:gd name="connsiteY115" fmla="*/ 627973 h 2814410"/>
                <a:gd name="connsiteX116" fmla="*/ 1267650 w 6481024"/>
                <a:gd name="connsiteY116" fmla="*/ 636209 h 2814410"/>
                <a:gd name="connsiteX117" fmla="*/ 1278028 w 6481024"/>
                <a:gd name="connsiteY117" fmla="*/ 644783 h 2814410"/>
                <a:gd name="connsiteX118" fmla="*/ 1288434 w 6481024"/>
                <a:gd name="connsiteY118" fmla="*/ 653687 h 2814410"/>
                <a:gd name="connsiteX119" fmla="*/ 1298866 w 6481024"/>
                <a:gd name="connsiteY119" fmla="*/ 662910 h 2814410"/>
                <a:gd name="connsiteX120" fmla="*/ 1309324 w 6481024"/>
                <a:gd name="connsiteY120" fmla="*/ 672449 h 2814410"/>
                <a:gd name="connsiteX121" fmla="*/ 1319803 w 6481024"/>
                <a:gd name="connsiteY121" fmla="*/ 682289 h 2814410"/>
                <a:gd name="connsiteX122" fmla="*/ 1330305 w 6481024"/>
                <a:gd name="connsiteY122" fmla="*/ 692426 h 2814410"/>
                <a:gd name="connsiteX123" fmla="*/ 1340827 w 6481024"/>
                <a:gd name="connsiteY123" fmla="*/ 702848 h 2814410"/>
                <a:gd name="connsiteX124" fmla="*/ 1351366 w 6481024"/>
                <a:gd name="connsiteY124" fmla="*/ 713546 h 2814410"/>
                <a:gd name="connsiteX125" fmla="*/ 1361922 w 6481024"/>
                <a:gd name="connsiteY125" fmla="*/ 724513 h 2814410"/>
                <a:gd name="connsiteX126" fmla="*/ 1372495 w 6481024"/>
                <a:gd name="connsiteY126" fmla="*/ 735740 h 2814410"/>
                <a:gd name="connsiteX127" fmla="*/ 1383083 w 6481024"/>
                <a:gd name="connsiteY127" fmla="*/ 747216 h 2814410"/>
                <a:gd name="connsiteX128" fmla="*/ 1393685 w 6481024"/>
                <a:gd name="connsiteY128" fmla="*/ 758933 h 2814410"/>
                <a:gd name="connsiteX129" fmla="*/ 1404300 w 6481024"/>
                <a:gd name="connsiteY129" fmla="*/ 770882 h 2814410"/>
                <a:gd name="connsiteX130" fmla="*/ 1414927 w 6481024"/>
                <a:gd name="connsiteY130" fmla="*/ 783054 h 2814410"/>
                <a:gd name="connsiteX131" fmla="*/ 1425565 w 6481024"/>
                <a:gd name="connsiteY131" fmla="*/ 795440 h 2814410"/>
                <a:gd name="connsiteX132" fmla="*/ 1436215 w 6481024"/>
                <a:gd name="connsiteY132" fmla="*/ 808032 h 2814410"/>
                <a:gd name="connsiteX133" fmla="*/ 1446875 w 6481024"/>
                <a:gd name="connsiteY133" fmla="*/ 820820 h 2814410"/>
                <a:gd name="connsiteX134" fmla="*/ 1457544 w 6481024"/>
                <a:gd name="connsiteY134" fmla="*/ 833793 h 2814410"/>
                <a:gd name="connsiteX135" fmla="*/ 1468223 w 6481024"/>
                <a:gd name="connsiteY135" fmla="*/ 846945 h 2814410"/>
                <a:gd name="connsiteX136" fmla="*/ 1478910 w 6481024"/>
                <a:gd name="connsiteY136" fmla="*/ 860267 h 2814410"/>
                <a:gd name="connsiteX137" fmla="*/ 1489605 w 6481024"/>
                <a:gd name="connsiteY137" fmla="*/ 873748 h 2814410"/>
                <a:gd name="connsiteX138" fmla="*/ 1500308 w 6481024"/>
                <a:gd name="connsiteY138" fmla="*/ 887382 h 2814410"/>
                <a:gd name="connsiteX139" fmla="*/ 1511019 w 6481024"/>
                <a:gd name="connsiteY139" fmla="*/ 901157 h 2814410"/>
                <a:gd name="connsiteX140" fmla="*/ 1521737 w 6481024"/>
                <a:gd name="connsiteY140" fmla="*/ 915066 h 2814410"/>
                <a:gd name="connsiteX141" fmla="*/ 1532461 w 6481024"/>
                <a:gd name="connsiteY141" fmla="*/ 929098 h 2814410"/>
                <a:gd name="connsiteX142" fmla="*/ 1543193 w 6481024"/>
                <a:gd name="connsiteY142" fmla="*/ 943249 h 2814410"/>
                <a:gd name="connsiteX143" fmla="*/ 1553931 w 6481024"/>
                <a:gd name="connsiteY143" fmla="*/ 957503 h 2814410"/>
                <a:gd name="connsiteX144" fmla="*/ 1564675 w 6481024"/>
                <a:gd name="connsiteY144" fmla="*/ 971858 h 2814410"/>
                <a:gd name="connsiteX145" fmla="*/ 1575422 w 6481024"/>
                <a:gd name="connsiteY145" fmla="*/ 986297 h 2814410"/>
                <a:gd name="connsiteX146" fmla="*/ 1586178 w 6481024"/>
                <a:gd name="connsiteY146" fmla="*/ 1000824 h 2814410"/>
                <a:gd name="connsiteX147" fmla="*/ 1596940 w 6481024"/>
                <a:gd name="connsiteY147" fmla="*/ 1015418 h 2814410"/>
                <a:gd name="connsiteX148" fmla="*/ 1607706 w 6481024"/>
                <a:gd name="connsiteY148" fmla="*/ 1030074 h 2814410"/>
                <a:gd name="connsiteX149" fmla="*/ 1618479 w 6481024"/>
                <a:gd name="connsiteY149" fmla="*/ 1044786 h 2814410"/>
                <a:gd name="connsiteX150" fmla="*/ 1629256 w 6481024"/>
                <a:gd name="connsiteY150" fmla="*/ 1059541 h 2814410"/>
                <a:gd name="connsiteX151" fmla="*/ 1640039 w 6481024"/>
                <a:gd name="connsiteY151" fmla="*/ 1074334 h 2814410"/>
                <a:gd name="connsiteX152" fmla="*/ 1650828 w 6481024"/>
                <a:gd name="connsiteY152" fmla="*/ 1089154 h 2814410"/>
                <a:gd name="connsiteX153" fmla="*/ 1661620 w 6481024"/>
                <a:gd name="connsiteY153" fmla="*/ 1103992 h 2814410"/>
                <a:gd name="connsiteX154" fmla="*/ 1672418 w 6481024"/>
                <a:gd name="connsiteY154" fmla="*/ 1118840 h 2814410"/>
                <a:gd name="connsiteX155" fmla="*/ 1683223 w 6481024"/>
                <a:gd name="connsiteY155" fmla="*/ 1133692 h 2814410"/>
                <a:gd name="connsiteX156" fmla="*/ 1694032 w 6481024"/>
                <a:gd name="connsiteY156" fmla="*/ 1148535 h 2814410"/>
                <a:gd name="connsiteX157" fmla="*/ 1704847 w 6481024"/>
                <a:gd name="connsiteY157" fmla="*/ 1163362 h 2814410"/>
                <a:gd name="connsiteX158" fmla="*/ 1715667 w 6481024"/>
                <a:gd name="connsiteY158" fmla="*/ 1178162 h 2814410"/>
                <a:gd name="connsiteX159" fmla="*/ 1726491 w 6481024"/>
                <a:gd name="connsiteY159" fmla="*/ 1192931 h 2814410"/>
                <a:gd name="connsiteX160" fmla="*/ 1737322 w 6481024"/>
                <a:gd name="connsiteY160" fmla="*/ 1207659 h 2814410"/>
                <a:gd name="connsiteX161" fmla="*/ 1748158 w 6481024"/>
                <a:gd name="connsiteY161" fmla="*/ 1222334 h 2814410"/>
                <a:gd name="connsiteX162" fmla="*/ 1759001 w 6481024"/>
                <a:gd name="connsiteY162" fmla="*/ 1236952 h 2814410"/>
                <a:gd name="connsiteX163" fmla="*/ 1769850 w 6481024"/>
                <a:gd name="connsiteY163" fmla="*/ 1251500 h 2814410"/>
                <a:gd name="connsiteX164" fmla="*/ 1780704 w 6481024"/>
                <a:gd name="connsiteY164" fmla="*/ 1265972 h 2814410"/>
                <a:gd name="connsiteX165" fmla="*/ 1791565 w 6481024"/>
                <a:gd name="connsiteY165" fmla="*/ 1280359 h 2814410"/>
                <a:gd name="connsiteX166" fmla="*/ 1802433 w 6481024"/>
                <a:gd name="connsiteY166" fmla="*/ 1294653 h 2814410"/>
                <a:gd name="connsiteX167" fmla="*/ 1813307 w 6481024"/>
                <a:gd name="connsiteY167" fmla="*/ 1308844 h 2814410"/>
                <a:gd name="connsiteX168" fmla="*/ 1824189 w 6481024"/>
                <a:gd name="connsiteY168" fmla="*/ 1322923 h 2814410"/>
                <a:gd name="connsiteX169" fmla="*/ 1835079 w 6481024"/>
                <a:gd name="connsiteY169" fmla="*/ 1336886 h 2814410"/>
                <a:gd name="connsiteX170" fmla="*/ 1845976 w 6481024"/>
                <a:gd name="connsiteY170" fmla="*/ 1350718 h 2814410"/>
                <a:gd name="connsiteX171" fmla="*/ 1856881 w 6481024"/>
                <a:gd name="connsiteY171" fmla="*/ 1364415 h 2814410"/>
                <a:gd name="connsiteX172" fmla="*/ 1867797 w 6481024"/>
                <a:gd name="connsiteY172" fmla="*/ 1377967 h 2814410"/>
                <a:gd name="connsiteX173" fmla="*/ 1878721 w 6481024"/>
                <a:gd name="connsiteY173" fmla="*/ 1391366 h 2814410"/>
                <a:gd name="connsiteX174" fmla="*/ 1889654 w 6481024"/>
                <a:gd name="connsiteY174" fmla="*/ 1404600 h 2814410"/>
                <a:gd name="connsiteX175" fmla="*/ 1900598 w 6481024"/>
                <a:gd name="connsiteY175" fmla="*/ 1417669 h 2814410"/>
                <a:gd name="connsiteX176" fmla="*/ 1911553 w 6481024"/>
                <a:gd name="connsiteY176" fmla="*/ 1430556 h 2814410"/>
                <a:gd name="connsiteX177" fmla="*/ 1922521 w 6481024"/>
                <a:gd name="connsiteY177" fmla="*/ 1443255 h 2814410"/>
                <a:gd name="connsiteX178" fmla="*/ 1933499 w 6481024"/>
                <a:gd name="connsiteY178" fmla="*/ 1455759 h 2814410"/>
                <a:gd name="connsiteX179" fmla="*/ 1944493 w 6481024"/>
                <a:gd name="connsiteY179" fmla="*/ 1468062 h 2814410"/>
                <a:gd name="connsiteX180" fmla="*/ 1955498 w 6481024"/>
                <a:gd name="connsiteY180" fmla="*/ 1480147 h 2814410"/>
                <a:gd name="connsiteX181" fmla="*/ 1966522 w 6481024"/>
                <a:gd name="connsiteY181" fmla="*/ 1492016 h 2814410"/>
                <a:gd name="connsiteX182" fmla="*/ 1977560 w 6481024"/>
                <a:gd name="connsiteY182" fmla="*/ 1503652 h 2814410"/>
                <a:gd name="connsiteX183" fmla="*/ 1988617 w 6481024"/>
                <a:gd name="connsiteY183" fmla="*/ 1515053 h 2814410"/>
                <a:gd name="connsiteX184" fmla="*/ 1999692 w 6481024"/>
                <a:gd name="connsiteY184" fmla="*/ 1526204 h 2814410"/>
                <a:gd name="connsiteX185" fmla="*/ 2010790 w 6481024"/>
                <a:gd name="connsiteY185" fmla="*/ 1537105 h 2814410"/>
                <a:gd name="connsiteX186" fmla="*/ 2021907 w 6481024"/>
                <a:gd name="connsiteY186" fmla="*/ 1547737 h 2814410"/>
                <a:gd name="connsiteX187" fmla="*/ 2033048 w 6481024"/>
                <a:gd name="connsiteY187" fmla="*/ 1558100 h 2814410"/>
                <a:gd name="connsiteX188" fmla="*/ 2044213 w 6481024"/>
                <a:gd name="connsiteY188" fmla="*/ 1568181 h 2814410"/>
                <a:gd name="connsiteX189" fmla="*/ 2055407 w 6481024"/>
                <a:gd name="connsiteY189" fmla="*/ 1577974 h 2814410"/>
                <a:gd name="connsiteX190" fmla="*/ 2066630 w 6481024"/>
                <a:gd name="connsiteY190" fmla="*/ 1587467 h 2814410"/>
                <a:gd name="connsiteX191" fmla="*/ 2077885 w 6481024"/>
                <a:gd name="connsiteY191" fmla="*/ 1596653 h 2814410"/>
                <a:gd name="connsiteX192" fmla="*/ 2089172 w 6481024"/>
                <a:gd name="connsiteY192" fmla="*/ 1605521 h 2814410"/>
                <a:gd name="connsiteX193" fmla="*/ 2100496 w 6481024"/>
                <a:gd name="connsiteY193" fmla="*/ 1614065 h 2814410"/>
                <a:gd name="connsiteX194" fmla="*/ 2122955 w 6481024"/>
                <a:gd name="connsiteY194" fmla="*/ 1629928 h 2814410"/>
                <a:gd name="connsiteX195" fmla="*/ 2133665 w 6481024"/>
                <a:gd name="connsiteY195" fmla="*/ 1637159 h 2814410"/>
                <a:gd name="connsiteX196" fmla="*/ 2144411 w 6481024"/>
                <a:gd name="connsiteY196" fmla="*/ 1644447 h 2814410"/>
                <a:gd name="connsiteX197" fmla="*/ 2155158 w 6481024"/>
                <a:gd name="connsiteY197" fmla="*/ 1651765 h 2814410"/>
                <a:gd name="connsiteX198" fmla="*/ 2165917 w 6481024"/>
                <a:gd name="connsiteY198" fmla="*/ 1659119 h 2814410"/>
                <a:gd name="connsiteX199" fmla="*/ 2176679 w 6481024"/>
                <a:gd name="connsiteY199" fmla="*/ 1666498 h 2814410"/>
                <a:gd name="connsiteX200" fmla="*/ 2187446 w 6481024"/>
                <a:gd name="connsiteY200" fmla="*/ 1673900 h 2814410"/>
                <a:gd name="connsiteX201" fmla="*/ 2198219 w 6481024"/>
                <a:gd name="connsiteY201" fmla="*/ 1681322 h 2814410"/>
                <a:gd name="connsiteX202" fmla="*/ 2208997 w 6481024"/>
                <a:gd name="connsiteY202" fmla="*/ 1688761 h 2814410"/>
                <a:gd name="connsiteX203" fmla="*/ 2219781 w 6481024"/>
                <a:gd name="connsiteY203" fmla="*/ 1696215 h 2814410"/>
                <a:gd name="connsiteX204" fmla="*/ 2230567 w 6481024"/>
                <a:gd name="connsiteY204" fmla="*/ 1703677 h 2814410"/>
                <a:gd name="connsiteX205" fmla="*/ 2241362 w 6481024"/>
                <a:gd name="connsiteY205" fmla="*/ 1711151 h 2814410"/>
                <a:gd name="connsiteX206" fmla="*/ 2252162 w 6481024"/>
                <a:gd name="connsiteY206" fmla="*/ 1718626 h 2814410"/>
                <a:gd name="connsiteX207" fmla="*/ 2262968 w 6481024"/>
                <a:gd name="connsiteY207" fmla="*/ 1726103 h 2814410"/>
                <a:gd name="connsiteX208" fmla="*/ 2273779 w 6481024"/>
                <a:gd name="connsiteY208" fmla="*/ 1733577 h 2814410"/>
                <a:gd name="connsiteX209" fmla="*/ 2284595 w 6481024"/>
                <a:gd name="connsiteY209" fmla="*/ 1741045 h 2814410"/>
                <a:gd name="connsiteX210" fmla="*/ 2295413 w 6481024"/>
                <a:gd name="connsiteY210" fmla="*/ 1748502 h 2814410"/>
                <a:gd name="connsiteX211" fmla="*/ 2306241 w 6481024"/>
                <a:gd name="connsiteY211" fmla="*/ 1755951 h 2814410"/>
                <a:gd name="connsiteX212" fmla="*/ 2317075 w 6481024"/>
                <a:gd name="connsiteY212" fmla="*/ 1763382 h 2814410"/>
                <a:gd name="connsiteX213" fmla="*/ 2327909 w 6481024"/>
                <a:gd name="connsiteY213" fmla="*/ 1770792 h 2814410"/>
                <a:gd name="connsiteX214" fmla="*/ 2338755 w 6481024"/>
                <a:gd name="connsiteY214" fmla="*/ 1778186 h 2814410"/>
                <a:gd name="connsiteX215" fmla="*/ 2349604 w 6481024"/>
                <a:gd name="connsiteY215" fmla="*/ 1785549 h 2814410"/>
                <a:gd name="connsiteX216" fmla="*/ 2360459 w 6481024"/>
                <a:gd name="connsiteY216" fmla="*/ 1792886 h 2814410"/>
                <a:gd name="connsiteX217" fmla="*/ 2371320 w 6481024"/>
                <a:gd name="connsiteY217" fmla="*/ 1800190 h 2814410"/>
                <a:gd name="connsiteX218" fmla="*/ 2382186 w 6481024"/>
                <a:gd name="connsiteY218" fmla="*/ 1807459 h 2814410"/>
                <a:gd name="connsiteX219" fmla="*/ 2393059 w 6481024"/>
                <a:gd name="connsiteY219" fmla="*/ 1814689 h 2814410"/>
                <a:gd name="connsiteX220" fmla="*/ 2403936 w 6481024"/>
                <a:gd name="connsiteY220" fmla="*/ 1821878 h 2814410"/>
                <a:gd name="connsiteX221" fmla="*/ 2414821 w 6481024"/>
                <a:gd name="connsiteY221" fmla="*/ 1829022 h 2814410"/>
                <a:gd name="connsiteX222" fmla="*/ 2425712 w 6481024"/>
                <a:gd name="connsiteY222" fmla="*/ 1836118 h 2814410"/>
                <a:gd name="connsiteX223" fmla="*/ 2436609 w 6481024"/>
                <a:gd name="connsiteY223" fmla="*/ 1843161 h 2814410"/>
                <a:gd name="connsiteX224" fmla="*/ 2447513 w 6481024"/>
                <a:gd name="connsiteY224" fmla="*/ 1850150 h 2814410"/>
                <a:gd name="connsiteX225" fmla="*/ 2458424 w 6481024"/>
                <a:gd name="connsiteY225" fmla="*/ 1857081 h 2814410"/>
                <a:gd name="connsiteX226" fmla="*/ 2469341 w 6481024"/>
                <a:gd name="connsiteY226" fmla="*/ 1863949 h 2814410"/>
                <a:gd name="connsiteX227" fmla="*/ 2480266 w 6481024"/>
                <a:gd name="connsiteY227" fmla="*/ 1870754 h 2814410"/>
                <a:gd name="connsiteX228" fmla="*/ 2491197 w 6481024"/>
                <a:gd name="connsiteY228" fmla="*/ 1877490 h 2814410"/>
                <a:gd name="connsiteX229" fmla="*/ 2502136 w 6481024"/>
                <a:gd name="connsiteY229" fmla="*/ 1884155 h 2814410"/>
                <a:gd name="connsiteX230" fmla="*/ 2513082 w 6481024"/>
                <a:gd name="connsiteY230" fmla="*/ 1890745 h 2814410"/>
                <a:gd name="connsiteX231" fmla="*/ 2524035 w 6481024"/>
                <a:gd name="connsiteY231" fmla="*/ 1897257 h 2814410"/>
                <a:gd name="connsiteX232" fmla="*/ 2534997 w 6481024"/>
                <a:gd name="connsiteY232" fmla="*/ 1903687 h 2814410"/>
                <a:gd name="connsiteX233" fmla="*/ 2545969 w 6481024"/>
                <a:gd name="connsiteY233" fmla="*/ 1910034 h 2814410"/>
                <a:gd name="connsiteX234" fmla="*/ 2556946 w 6481024"/>
                <a:gd name="connsiteY234" fmla="*/ 1916292 h 2814410"/>
                <a:gd name="connsiteX235" fmla="*/ 2567933 w 6481024"/>
                <a:gd name="connsiteY235" fmla="*/ 1922458 h 2814410"/>
                <a:gd name="connsiteX236" fmla="*/ 2578928 w 6481024"/>
                <a:gd name="connsiteY236" fmla="*/ 1928529 h 2814410"/>
                <a:gd name="connsiteX237" fmla="*/ 2589932 w 6481024"/>
                <a:gd name="connsiteY237" fmla="*/ 1934503 h 2814410"/>
                <a:gd name="connsiteX238" fmla="*/ 2600945 w 6481024"/>
                <a:gd name="connsiteY238" fmla="*/ 1940375 h 2814410"/>
                <a:gd name="connsiteX239" fmla="*/ 2611969 w 6481024"/>
                <a:gd name="connsiteY239" fmla="*/ 1946142 h 2814410"/>
                <a:gd name="connsiteX240" fmla="*/ 2623003 w 6481024"/>
                <a:gd name="connsiteY240" fmla="*/ 1951802 h 2814410"/>
                <a:gd name="connsiteX241" fmla="*/ 2634045 w 6481024"/>
                <a:gd name="connsiteY241" fmla="*/ 1957348 h 2814410"/>
                <a:gd name="connsiteX242" fmla="*/ 2645097 w 6481024"/>
                <a:gd name="connsiteY242" fmla="*/ 1962780 h 2814410"/>
                <a:gd name="connsiteX243" fmla="*/ 2656162 w 6481024"/>
                <a:gd name="connsiteY243" fmla="*/ 1968093 h 2814410"/>
                <a:gd name="connsiteX244" fmla="*/ 2667236 w 6481024"/>
                <a:gd name="connsiteY244" fmla="*/ 1973284 h 2814410"/>
                <a:gd name="connsiteX245" fmla="*/ 2678322 w 6481024"/>
                <a:gd name="connsiteY245" fmla="*/ 1978351 h 2814410"/>
                <a:gd name="connsiteX246" fmla="*/ 2689419 w 6481024"/>
                <a:gd name="connsiteY246" fmla="*/ 1983287 h 2814410"/>
                <a:gd name="connsiteX247" fmla="*/ 2700527 w 6481024"/>
                <a:gd name="connsiteY247" fmla="*/ 1988091 h 2814410"/>
                <a:gd name="connsiteX248" fmla="*/ 2711650 w 6481024"/>
                <a:gd name="connsiteY248" fmla="*/ 1992760 h 2814410"/>
                <a:gd name="connsiteX249" fmla="*/ 2722783 w 6481024"/>
                <a:gd name="connsiteY249" fmla="*/ 1997287 h 2814410"/>
                <a:gd name="connsiteX250" fmla="*/ 2733926 w 6481024"/>
                <a:gd name="connsiteY250" fmla="*/ 2001672 h 2814410"/>
                <a:gd name="connsiteX251" fmla="*/ 2745085 w 6481024"/>
                <a:gd name="connsiteY251" fmla="*/ 2005910 h 2814410"/>
                <a:gd name="connsiteX252" fmla="*/ 2756257 w 6481024"/>
                <a:gd name="connsiteY252" fmla="*/ 2009997 h 2814410"/>
                <a:gd name="connsiteX253" fmla="*/ 2767440 w 6481024"/>
                <a:gd name="connsiteY253" fmla="*/ 2013931 h 2814410"/>
                <a:gd name="connsiteX254" fmla="*/ 2778640 w 6481024"/>
                <a:gd name="connsiteY254" fmla="*/ 2017705 h 2814410"/>
                <a:gd name="connsiteX255" fmla="*/ 2789850 w 6481024"/>
                <a:gd name="connsiteY255" fmla="*/ 2021318 h 2814410"/>
                <a:gd name="connsiteX256" fmla="*/ 2801075 w 6481024"/>
                <a:gd name="connsiteY256" fmla="*/ 2024767 h 2814410"/>
                <a:gd name="connsiteX257" fmla="*/ 2812315 w 6481024"/>
                <a:gd name="connsiteY257" fmla="*/ 2028046 h 2814410"/>
                <a:gd name="connsiteX258" fmla="*/ 2823569 w 6481024"/>
                <a:gd name="connsiteY258" fmla="*/ 2031151 h 2814410"/>
                <a:gd name="connsiteX259" fmla="*/ 2834836 w 6481024"/>
                <a:gd name="connsiteY259" fmla="*/ 2034080 h 2814410"/>
                <a:gd name="connsiteX260" fmla="*/ 2846119 w 6481024"/>
                <a:gd name="connsiteY260" fmla="*/ 2036828 h 2814410"/>
                <a:gd name="connsiteX261" fmla="*/ 2857415 w 6481024"/>
                <a:gd name="connsiteY261" fmla="*/ 2039392 h 2814410"/>
                <a:gd name="connsiteX262" fmla="*/ 2868727 w 6481024"/>
                <a:gd name="connsiteY262" fmla="*/ 2041767 h 2814410"/>
                <a:gd name="connsiteX263" fmla="*/ 2880050 w 6481024"/>
                <a:gd name="connsiteY263" fmla="*/ 2043949 h 2814410"/>
                <a:gd name="connsiteX264" fmla="*/ 2891389 w 6481024"/>
                <a:gd name="connsiteY264" fmla="*/ 2045935 h 2814410"/>
                <a:gd name="connsiteX265" fmla="*/ 2902742 w 6481024"/>
                <a:gd name="connsiteY265" fmla="*/ 2047721 h 2814410"/>
                <a:gd name="connsiteX266" fmla="*/ 2914107 w 6481024"/>
                <a:gd name="connsiteY266" fmla="*/ 2049302 h 2814410"/>
                <a:gd name="connsiteX267" fmla="*/ 2925486 w 6481024"/>
                <a:gd name="connsiteY267" fmla="*/ 2050675 h 2814410"/>
                <a:gd name="connsiteX268" fmla="*/ 2936881 w 6481024"/>
                <a:gd name="connsiteY268" fmla="*/ 2051836 h 2814410"/>
                <a:gd name="connsiteX269" fmla="*/ 2948284 w 6481024"/>
                <a:gd name="connsiteY269" fmla="*/ 2052779 h 2814410"/>
                <a:gd name="connsiteX270" fmla="*/ 2959701 w 6481024"/>
                <a:gd name="connsiteY270" fmla="*/ 2053504 h 2814410"/>
                <a:gd name="connsiteX271" fmla="*/ 2971129 w 6481024"/>
                <a:gd name="connsiteY271" fmla="*/ 2054003 h 2814410"/>
                <a:gd name="connsiteX272" fmla="*/ 2982568 w 6481024"/>
                <a:gd name="connsiteY272" fmla="*/ 2054275 h 2814410"/>
                <a:gd name="connsiteX273" fmla="*/ 2994017 w 6481024"/>
                <a:gd name="connsiteY273" fmla="*/ 2054314 h 2814410"/>
                <a:gd name="connsiteX274" fmla="*/ 3005474 w 6481024"/>
                <a:gd name="connsiteY274" fmla="*/ 2054118 h 2814410"/>
                <a:gd name="connsiteX275" fmla="*/ 3016938 w 6481024"/>
                <a:gd name="connsiteY275" fmla="*/ 2053682 h 2814410"/>
                <a:gd name="connsiteX276" fmla="*/ 3028410 w 6481024"/>
                <a:gd name="connsiteY276" fmla="*/ 2053002 h 2814410"/>
                <a:gd name="connsiteX277" fmla="*/ 3039890 w 6481024"/>
                <a:gd name="connsiteY277" fmla="*/ 2052075 h 2814410"/>
                <a:gd name="connsiteX278" fmla="*/ 3051372 w 6481024"/>
                <a:gd name="connsiteY278" fmla="*/ 2050898 h 2814410"/>
                <a:gd name="connsiteX279" fmla="*/ 3062859 w 6481024"/>
                <a:gd name="connsiteY279" fmla="*/ 2049466 h 2814410"/>
                <a:gd name="connsiteX280" fmla="*/ 3074349 w 6481024"/>
                <a:gd name="connsiteY280" fmla="*/ 2047777 h 2814410"/>
                <a:gd name="connsiteX281" fmla="*/ 3085841 w 6481024"/>
                <a:gd name="connsiteY281" fmla="*/ 2045826 h 2814410"/>
                <a:gd name="connsiteX282" fmla="*/ 3097333 w 6481024"/>
                <a:gd name="connsiteY282" fmla="*/ 2043610 h 2814410"/>
                <a:gd name="connsiteX283" fmla="*/ 3108819 w 6481024"/>
                <a:gd name="connsiteY283" fmla="*/ 2041128 h 2814410"/>
                <a:gd name="connsiteX284" fmla="*/ 3120309 w 6481024"/>
                <a:gd name="connsiteY284" fmla="*/ 2038375 h 2814410"/>
                <a:gd name="connsiteX285" fmla="*/ 3131795 w 6481024"/>
                <a:gd name="connsiteY285" fmla="*/ 2035347 h 2814410"/>
                <a:gd name="connsiteX286" fmla="*/ 3143273 w 6481024"/>
                <a:gd name="connsiteY286" fmla="*/ 2032043 h 2814410"/>
                <a:gd name="connsiteX287" fmla="*/ 3154745 w 6481024"/>
                <a:gd name="connsiteY287" fmla="*/ 2028459 h 2814410"/>
                <a:gd name="connsiteX288" fmla="*/ 3166211 w 6481024"/>
                <a:gd name="connsiteY288" fmla="*/ 2024594 h 2814410"/>
                <a:gd name="connsiteX289" fmla="*/ 3177673 w 6481024"/>
                <a:gd name="connsiteY289" fmla="*/ 2020442 h 2814410"/>
                <a:gd name="connsiteX290" fmla="*/ 3189120 w 6481024"/>
                <a:gd name="connsiteY290" fmla="*/ 2016003 h 2814410"/>
                <a:gd name="connsiteX291" fmla="*/ 3200558 w 6481024"/>
                <a:gd name="connsiteY291" fmla="*/ 2011274 h 2814410"/>
                <a:gd name="connsiteX292" fmla="*/ 3211988 w 6481024"/>
                <a:gd name="connsiteY292" fmla="*/ 2006252 h 2814410"/>
                <a:gd name="connsiteX293" fmla="*/ 3234503 w 6481024"/>
                <a:gd name="connsiteY293" fmla="*/ 1995474 h 2814410"/>
                <a:gd name="connsiteX294" fmla="*/ 3246754 w 6481024"/>
                <a:gd name="connsiteY294" fmla="*/ 1988993 h 2814410"/>
                <a:gd name="connsiteX295" fmla="*/ 3258434 w 6481024"/>
                <a:gd name="connsiteY295" fmla="*/ 1982289 h 2814410"/>
                <a:gd name="connsiteX296" fmla="*/ 3270045 w 6481024"/>
                <a:gd name="connsiteY296" fmla="*/ 1975118 h 2814410"/>
                <a:gd name="connsiteX297" fmla="*/ 3281590 w 6481024"/>
                <a:gd name="connsiteY297" fmla="*/ 1967493 h 2814410"/>
                <a:gd name="connsiteX298" fmla="*/ 3293086 w 6481024"/>
                <a:gd name="connsiteY298" fmla="*/ 1959421 h 2814410"/>
                <a:gd name="connsiteX299" fmla="*/ 3304522 w 6481024"/>
                <a:gd name="connsiteY299" fmla="*/ 1950920 h 2814410"/>
                <a:gd name="connsiteX300" fmla="*/ 3315915 w 6481024"/>
                <a:gd name="connsiteY300" fmla="*/ 1941995 h 2814410"/>
                <a:gd name="connsiteX301" fmla="*/ 3327257 w 6481024"/>
                <a:gd name="connsiteY301" fmla="*/ 1932661 h 2814410"/>
                <a:gd name="connsiteX302" fmla="*/ 3338562 w 6481024"/>
                <a:gd name="connsiteY302" fmla="*/ 1922924 h 2814410"/>
                <a:gd name="connsiteX303" fmla="*/ 3349826 w 6481024"/>
                <a:gd name="connsiteY303" fmla="*/ 1912796 h 2814410"/>
                <a:gd name="connsiteX304" fmla="*/ 3361052 w 6481024"/>
                <a:gd name="connsiteY304" fmla="*/ 1902289 h 2814410"/>
                <a:gd name="connsiteX305" fmla="*/ 3372247 w 6481024"/>
                <a:gd name="connsiteY305" fmla="*/ 1891411 h 2814410"/>
                <a:gd name="connsiteX306" fmla="*/ 3383417 w 6481024"/>
                <a:gd name="connsiteY306" fmla="*/ 1880165 h 2814410"/>
                <a:gd name="connsiteX307" fmla="*/ 3394554 w 6481024"/>
                <a:gd name="connsiteY307" fmla="*/ 1868569 h 2814410"/>
                <a:gd name="connsiteX308" fmla="*/ 3405670 w 6481024"/>
                <a:gd name="connsiteY308" fmla="*/ 1856626 h 2814410"/>
                <a:gd name="connsiteX309" fmla="*/ 3416765 w 6481024"/>
                <a:gd name="connsiteY309" fmla="*/ 1844344 h 2814410"/>
                <a:gd name="connsiteX310" fmla="*/ 3427833 w 6481024"/>
                <a:gd name="connsiteY310" fmla="*/ 1831739 h 2814410"/>
                <a:gd name="connsiteX311" fmla="*/ 3438882 w 6481024"/>
                <a:gd name="connsiteY311" fmla="*/ 1818816 h 2814410"/>
                <a:gd name="connsiteX312" fmla="*/ 3449920 w 6481024"/>
                <a:gd name="connsiteY312" fmla="*/ 1805578 h 2814410"/>
                <a:gd name="connsiteX313" fmla="*/ 3460931 w 6481024"/>
                <a:gd name="connsiteY313" fmla="*/ 1792046 h 2814410"/>
                <a:gd name="connsiteX314" fmla="*/ 3471934 w 6481024"/>
                <a:gd name="connsiteY314" fmla="*/ 1778217 h 2814410"/>
                <a:gd name="connsiteX315" fmla="*/ 3482919 w 6481024"/>
                <a:gd name="connsiteY315" fmla="*/ 1764108 h 2814410"/>
                <a:gd name="connsiteX316" fmla="*/ 3493897 w 6481024"/>
                <a:gd name="connsiteY316" fmla="*/ 1749721 h 2814410"/>
                <a:gd name="connsiteX317" fmla="*/ 3504856 w 6481024"/>
                <a:gd name="connsiteY317" fmla="*/ 1735071 h 2814410"/>
                <a:gd name="connsiteX318" fmla="*/ 3515809 w 6481024"/>
                <a:gd name="connsiteY318" fmla="*/ 1720161 h 2814410"/>
                <a:gd name="connsiteX319" fmla="*/ 3526749 w 6481024"/>
                <a:gd name="connsiteY319" fmla="*/ 1705005 h 2814410"/>
                <a:gd name="connsiteX320" fmla="*/ 3537679 w 6481024"/>
                <a:gd name="connsiteY320" fmla="*/ 1689610 h 2814410"/>
                <a:gd name="connsiteX321" fmla="*/ 3548597 w 6481024"/>
                <a:gd name="connsiteY321" fmla="*/ 1673987 h 2814410"/>
                <a:gd name="connsiteX322" fmla="*/ 3559513 w 6481024"/>
                <a:gd name="connsiteY322" fmla="*/ 1658138 h 2814410"/>
                <a:gd name="connsiteX323" fmla="*/ 3570418 w 6481024"/>
                <a:gd name="connsiteY323" fmla="*/ 1642079 h 2814410"/>
                <a:gd name="connsiteX324" fmla="*/ 3581313 w 6481024"/>
                <a:gd name="connsiteY324" fmla="*/ 1625817 h 2814410"/>
                <a:gd name="connsiteX325" fmla="*/ 3592202 w 6481024"/>
                <a:gd name="connsiteY325" fmla="*/ 1609360 h 2814410"/>
                <a:gd name="connsiteX326" fmla="*/ 3603084 w 6481024"/>
                <a:gd name="connsiteY326" fmla="*/ 1592719 h 2814410"/>
                <a:gd name="connsiteX327" fmla="*/ 3613964 w 6481024"/>
                <a:gd name="connsiteY327" fmla="*/ 1575898 h 2814410"/>
                <a:gd name="connsiteX328" fmla="*/ 3624834 w 6481024"/>
                <a:gd name="connsiteY328" fmla="*/ 1558912 h 2814410"/>
                <a:gd name="connsiteX329" fmla="*/ 3635699 w 6481024"/>
                <a:gd name="connsiteY329" fmla="*/ 1541767 h 2814410"/>
                <a:gd name="connsiteX330" fmla="*/ 3646557 w 6481024"/>
                <a:gd name="connsiteY330" fmla="*/ 1524474 h 2814410"/>
                <a:gd name="connsiteX331" fmla="*/ 3657414 w 6481024"/>
                <a:gd name="connsiteY331" fmla="*/ 1507037 h 2814410"/>
                <a:gd name="connsiteX332" fmla="*/ 3668264 w 6481024"/>
                <a:gd name="connsiteY332" fmla="*/ 1489471 h 2814410"/>
                <a:gd name="connsiteX333" fmla="*/ 3679109 w 6481024"/>
                <a:gd name="connsiteY333" fmla="*/ 1471783 h 2814410"/>
                <a:gd name="connsiteX334" fmla="*/ 3689948 w 6481024"/>
                <a:gd name="connsiteY334" fmla="*/ 1453982 h 2814410"/>
                <a:gd name="connsiteX335" fmla="*/ 3700783 w 6481024"/>
                <a:gd name="connsiteY335" fmla="*/ 1436078 h 2814410"/>
                <a:gd name="connsiteX336" fmla="*/ 3711618 w 6481024"/>
                <a:gd name="connsiteY336" fmla="*/ 1418076 h 2814410"/>
                <a:gd name="connsiteX337" fmla="*/ 3722446 w 6481024"/>
                <a:gd name="connsiteY337" fmla="*/ 1399991 h 2814410"/>
                <a:gd name="connsiteX338" fmla="*/ 3733268 w 6481024"/>
                <a:gd name="connsiteY338" fmla="*/ 1381829 h 2814410"/>
                <a:gd name="connsiteX339" fmla="*/ 3744089 w 6481024"/>
                <a:gd name="connsiteY339" fmla="*/ 1363599 h 2814410"/>
                <a:gd name="connsiteX340" fmla="*/ 3754904 w 6481024"/>
                <a:gd name="connsiteY340" fmla="*/ 1345312 h 2814410"/>
                <a:gd name="connsiteX341" fmla="*/ 3765716 w 6481024"/>
                <a:gd name="connsiteY341" fmla="*/ 1326977 h 2814410"/>
                <a:gd name="connsiteX342" fmla="*/ 3776528 w 6481024"/>
                <a:gd name="connsiteY342" fmla="*/ 1308599 h 2814410"/>
                <a:gd name="connsiteX343" fmla="*/ 3787333 w 6481024"/>
                <a:gd name="connsiteY343" fmla="*/ 1290191 h 2814410"/>
                <a:gd name="connsiteX344" fmla="*/ 3798131 w 6481024"/>
                <a:gd name="connsiteY344" fmla="*/ 1271767 h 2814410"/>
                <a:gd name="connsiteX345" fmla="*/ 3808932 w 6481024"/>
                <a:gd name="connsiteY345" fmla="*/ 1253325 h 2814410"/>
                <a:gd name="connsiteX346" fmla="*/ 3819726 w 6481024"/>
                <a:gd name="connsiteY346" fmla="*/ 1234882 h 2814410"/>
                <a:gd name="connsiteX347" fmla="*/ 3830517 w 6481024"/>
                <a:gd name="connsiteY347" fmla="*/ 1216446 h 2814410"/>
                <a:gd name="connsiteX348" fmla="*/ 3841305 w 6481024"/>
                <a:gd name="connsiteY348" fmla="*/ 1198026 h 2814410"/>
                <a:gd name="connsiteX349" fmla="*/ 3852087 w 6481024"/>
                <a:gd name="connsiteY349" fmla="*/ 1179633 h 2814410"/>
                <a:gd name="connsiteX350" fmla="*/ 3862871 w 6481024"/>
                <a:gd name="connsiteY350" fmla="*/ 1161271 h 2814410"/>
                <a:gd name="connsiteX351" fmla="*/ 3873647 w 6481024"/>
                <a:gd name="connsiteY351" fmla="*/ 1142954 h 2814410"/>
                <a:gd name="connsiteX352" fmla="*/ 3884420 w 6481024"/>
                <a:gd name="connsiteY352" fmla="*/ 1124690 h 2814410"/>
                <a:gd name="connsiteX353" fmla="*/ 3895189 w 6481024"/>
                <a:gd name="connsiteY353" fmla="*/ 1106489 h 2814410"/>
                <a:gd name="connsiteX354" fmla="*/ 3905954 w 6481024"/>
                <a:gd name="connsiteY354" fmla="*/ 1088359 h 2814410"/>
                <a:gd name="connsiteX355" fmla="*/ 3916714 w 6481024"/>
                <a:gd name="connsiteY355" fmla="*/ 1070313 h 2814410"/>
                <a:gd name="connsiteX356" fmla="*/ 3927476 w 6481024"/>
                <a:gd name="connsiteY356" fmla="*/ 1052351 h 2814410"/>
                <a:gd name="connsiteX357" fmla="*/ 3938225 w 6481024"/>
                <a:gd name="connsiteY357" fmla="*/ 1034497 h 2814410"/>
                <a:gd name="connsiteX358" fmla="*/ 3948976 w 6481024"/>
                <a:gd name="connsiteY358" fmla="*/ 1016746 h 2814410"/>
                <a:gd name="connsiteX359" fmla="*/ 3959721 w 6481024"/>
                <a:gd name="connsiteY359" fmla="*/ 999116 h 2814410"/>
                <a:gd name="connsiteX360" fmla="*/ 3970460 w 6481024"/>
                <a:gd name="connsiteY360" fmla="*/ 981614 h 2814410"/>
                <a:gd name="connsiteX361" fmla="*/ 3981194 w 6481024"/>
                <a:gd name="connsiteY361" fmla="*/ 964250 h 2814410"/>
                <a:gd name="connsiteX362" fmla="*/ 3991924 w 6481024"/>
                <a:gd name="connsiteY362" fmla="*/ 947033 h 2814410"/>
                <a:gd name="connsiteX363" fmla="*/ 4002647 w 6481024"/>
                <a:gd name="connsiteY363" fmla="*/ 929974 h 2814410"/>
                <a:gd name="connsiteX364" fmla="*/ 4013367 w 6481024"/>
                <a:gd name="connsiteY364" fmla="*/ 913077 h 2814410"/>
                <a:gd name="connsiteX365" fmla="*/ 4024080 w 6481024"/>
                <a:gd name="connsiteY365" fmla="*/ 896358 h 2814410"/>
                <a:gd name="connsiteX366" fmla="*/ 4034785 w 6481024"/>
                <a:gd name="connsiteY366" fmla="*/ 879824 h 2814410"/>
                <a:gd name="connsiteX367" fmla="*/ 4045485 w 6481024"/>
                <a:gd name="connsiteY367" fmla="*/ 863485 h 2814410"/>
                <a:gd name="connsiteX368" fmla="*/ 4056177 w 6481024"/>
                <a:gd name="connsiteY368" fmla="*/ 847349 h 2814410"/>
                <a:gd name="connsiteX369" fmla="*/ 4066860 w 6481024"/>
                <a:gd name="connsiteY369" fmla="*/ 831427 h 2814410"/>
                <a:gd name="connsiteX370" fmla="*/ 4077536 w 6481024"/>
                <a:gd name="connsiteY370" fmla="*/ 815731 h 2814410"/>
                <a:gd name="connsiteX371" fmla="*/ 4088206 w 6481024"/>
                <a:gd name="connsiteY371" fmla="*/ 800264 h 2814410"/>
                <a:gd name="connsiteX372" fmla="*/ 4098864 w 6481024"/>
                <a:gd name="connsiteY372" fmla="*/ 785041 h 2814410"/>
                <a:gd name="connsiteX373" fmla="*/ 4109513 w 6481024"/>
                <a:gd name="connsiteY373" fmla="*/ 770070 h 2814410"/>
                <a:gd name="connsiteX374" fmla="*/ 4120152 w 6481024"/>
                <a:gd name="connsiteY374" fmla="*/ 755361 h 2814410"/>
                <a:gd name="connsiteX375" fmla="*/ 4130777 w 6481024"/>
                <a:gd name="connsiteY375" fmla="*/ 740924 h 2814410"/>
                <a:gd name="connsiteX376" fmla="*/ 4141392 w 6481024"/>
                <a:gd name="connsiteY376" fmla="*/ 726768 h 2814410"/>
                <a:gd name="connsiteX377" fmla="*/ 4151993 w 6481024"/>
                <a:gd name="connsiteY377" fmla="*/ 712903 h 2814410"/>
                <a:gd name="connsiteX378" fmla="*/ 4162578 w 6481024"/>
                <a:gd name="connsiteY378" fmla="*/ 699341 h 2814410"/>
                <a:gd name="connsiteX379" fmla="*/ 4173155 w 6481024"/>
                <a:gd name="connsiteY379" fmla="*/ 686084 h 2814410"/>
                <a:gd name="connsiteX380" fmla="*/ 4183704 w 6481024"/>
                <a:gd name="connsiteY380" fmla="*/ 673154 h 2814410"/>
                <a:gd name="connsiteX381" fmla="*/ 4194245 w 6481024"/>
                <a:gd name="connsiteY381" fmla="*/ 660549 h 2814410"/>
                <a:gd name="connsiteX382" fmla="*/ 4204762 w 6481024"/>
                <a:gd name="connsiteY382" fmla="*/ 648285 h 2814410"/>
                <a:gd name="connsiteX383" fmla="*/ 4215257 w 6481024"/>
                <a:gd name="connsiteY383" fmla="*/ 636372 h 2814410"/>
                <a:gd name="connsiteX384" fmla="*/ 4225730 w 6481024"/>
                <a:gd name="connsiteY384" fmla="*/ 624816 h 2814410"/>
                <a:gd name="connsiteX385" fmla="*/ 4236175 w 6481024"/>
                <a:gd name="connsiteY385" fmla="*/ 613632 h 2814410"/>
                <a:gd name="connsiteX386" fmla="*/ 4246600 w 6481024"/>
                <a:gd name="connsiteY386" fmla="*/ 602821 h 2814410"/>
                <a:gd name="connsiteX387" fmla="*/ 4256987 w 6481024"/>
                <a:gd name="connsiteY387" fmla="*/ 592402 h 2814410"/>
                <a:gd name="connsiteX388" fmla="*/ 4267341 w 6481024"/>
                <a:gd name="connsiteY388" fmla="*/ 582381 h 2814410"/>
                <a:gd name="connsiteX389" fmla="*/ 4277668 w 6481024"/>
                <a:gd name="connsiteY389" fmla="*/ 572760 h 2814410"/>
                <a:gd name="connsiteX390" fmla="*/ 4287946 w 6481024"/>
                <a:gd name="connsiteY390" fmla="*/ 563562 h 2814410"/>
                <a:gd name="connsiteX391" fmla="*/ 4298187 w 6481024"/>
                <a:gd name="connsiteY391" fmla="*/ 554784 h 2814410"/>
                <a:gd name="connsiteX392" fmla="*/ 4318860 w 6481024"/>
                <a:gd name="connsiteY392" fmla="*/ 538287 h 2814410"/>
                <a:gd name="connsiteX393" fmla="*/ 4329038 w 6481024"/>
                <a:gd name="connsiteY393" fmla="*/ 530699 h 2814410"/>
                <a:gd name="connsiteX394" fmla="*/ 4339409 w 6481024"/>
                <a:gd name="connsiteY394" fmla="*/ 523223 h 2814410"/>
                <a:gd name="connsiteX395" fmla="*/ 4349779 w 6481024"/>
                <a:gd name="connsiteY395" fmla="*/ 516002 h 2814410"/>
                <a:gd name="connsiteX396" fmla="*/ 4360132 w 6481024"/>
                <a:gd name="connsiteY396" fmla="*/ 509041 h 2814410"/>
                <a:gd name="connsiteX397" fmla="*/ 4370487 w 6481024"/>
                <a:gd name="connsiteY397" fmla="*/ 502325 h 2814410"/>
                <a:gd name="connsiteX398" fmla="*/ 4380830 w 6481024"/>
                <a:gd name="connsiteY398" fmla="*/ 495855 h 2814410"/>
                <a:gd name="connsiteX399" fmla="*/ 4391174 w 6481024"/>
                <a:gd name="connsiteY399" fmla="*/ 489623 h 2814410"/>
                <a:gd name="connsiteX400" fmla="*/ 4401508 w 6481024"/>
                <a:gd name="connsiteY400" fmla="*/ 483627 h 2814410"/>
                <a:gd name="connsiteX401" fmla="*/ 4411842 w 6481024"/>
                <a:gd name="connsiteY401" fmla="*/ 477860 h 2814410"/>
                <a:gd name="connsiteX402" fmla="*/ 4422169 w 6481024"/>
                <a:gd name="connsiteY402" fmla="*/ 472319 h 2814410"/>
                <a:gd name="connsiteX403" fmla="*/ 4432491 w 6481024"/>
                <a:gd name="connsiteY403" fmla="*/ 467000 h 2814410"/>
                <a:gd name="connsiteX404" fmla="*/ 4442816 w 6481024"/>
                <a:gd name="connsiteY404" fmla="*/ 461895 h 2814410"/>
                <a:gd name="connsiteX405" fmla="*/ 4453134 w 6481024"/>
                <a:gd name="connsiteY405" fmla="*/ 457003 h 2814410"/>
                <a:gd name="connsiteX406" fmla="*/ 4463456 w 6481024"/>
                <a:gd name="connsiteY406" fmla="*/ 452317 h 2814410"/>
                <a:gd name="connsiteX407" fmla="*/ 4473778 w 6481024"/>
                <a:gd name="connsiteY407" fmla="*/ 447833 h 2814410"/>
                <a:gd name="connsiteX408" fmla="*/ 4484097 w 6481024"/>
                <a:gd name="connsiteY408" fmla="*/ 443548 h 2814410"/>
                <a:gd name="connsiteX409" fmla="*/ 4494416 w 6481024"/>
                <a:gd name="connsiteY409" fmla="*/ 439457 h 2814410"/>
                <a:gd name="connsiteX410" fmla="*/ 4504740 w 6481024"/>
                <a:gd name="connsiteY410" fmla="*/ 435555 h 2814410"/>
                <a:gd name="connsiteX411" fmla="*/ 4515070 w 6481024"/>
                <a:gd name="connsiteY411" fmla="*/ 431836 h 2814410"/>
                <a:gd name="connsiteX412" fmla="*/ 4525395 w 6481024"/>
                <a:gd name="connsiteY412" fmla="*/ 428300 h 2814410"/>
                <a:gd name="connsiteX413" fmla="*/ 4535729 w 6481024"/>
                <a:gd name="connsiteY413" fmla="*/ 424939 h 2814410"/>
                <a:gd name="connsiteX414" fmla="*/ 4546068 w 6481024"/>
                <a:gd name="connsiteY414" fmla="*/ 421749 h 2814410"/>
                <a:gd name="connsiteX415" fmla="*/ 4556415 w 6481024"/>
                <a:gd name="connsiteY415" fmla="*/ 418727 h 2814410"/>
                <a:gd name="connsiteX416" fmla="*/ 4566761 w 6481024"/>
                <a:gd name="connsiteY416" fmla="*/ 415870 h 2814410"/>
                <a:gd name="connsiteX417" fmla="*/ 4577122 w 6481024"/>
                <a:gd name="connsiteY417" fmla="*/ 413171 h 2814410"/>
                <a:gd name="connsiteX418" fmla="*/ 4587486 w 6481024"/>
                <a:gd name="connsiteY418" fmla="*/ 410629 h 2814410"/>
                <a:gd name="connsiteX419" fmla="*/ 4597856 w 6481024"/>
                <a:gd name="connsiteY419" fmla="*/ 408237 h 2814410"/>
                <a:gd name="connsiteX420" fmla="*/ 4608236 w 6481024"/>
                <a:gd name="connsiteY420" fmla="*/ 405992 h 2814410"/>
                <a:gd name="connsiteX421" fmla="*/ 4618623 w 6481024"/>
                <a:gd name="connsiteY421" fmla="*/ 403891 h 2814410"/>
                <a:gd name="connsiteX422" fmla="*/ 4629023 w 6481024"/>
                <a:gd name="connsiteY422" fmla="*/ 401928 h 2814410"/>
                <a:gd name="connsiteX423" fmla="*/ 4639431 w 6481024"/>
                <a:gd name="connsiteY423" fmla="*/ 400101 h 2814410"/>
                <a:gd name="connsiteX424" fmla="*/ 4649848 w 6481024"/>
                <a:gd name="connsiteY424" fmla="*/ 398404 h 2814410"/>
                <a:gd name="connsiteX425" fmla="*/ 4660275 w 6481024"/>
                <a:gd name="connsiteY425" fmla="*/ 396835 h 2814410"/>
                <a:gd name="connsiteX426" fmla="*/ 4670716 w 6481024"/>
                <a:gd name="connsiteY426" fmla="*/ 395388 h 2814410"/>
                <a:gd name="connsiteX427" fmla="*/ 4681165 w 6481024"/>
                <a:gd name="connsiteY427" fmla="*/ 394061 h 2814410"/>
                <a:gd name="connsiteX428" fmla="*/ 4691625 w 6481024"/>
                <a:gd name="connsiteY428" fmla="*/ 392848 h 2814410"/>
                <a:gd name="connsiteX429" fmla="*/ 4702099 w 6481024"/>
                <a:gd name="connsiteY429" fmla="*/ 391746 h 2814410"/>
                <a:gd name="connsiteX430" fmla="*/ 4712582 w 6481024"/>
                <a:gd name="connsiteY430" fmla="*/ 390752 h 2814410"/>
                <a:gd name="connsiteX431" fmla="*/ 4723079 w 6481024"/>
                <a:gd name="connsiteY431" fmla="*/ 389860 h 2814410"/>
                <a:gd name="connsiteX432" fmla="*/ 4733589 w 6481024"/>
                <a:gd name="connsiteY432" fmla="*/ 389067 h 2814410"/>
                <a:gd name="connsiteX433" fmla="*/ 4744109 w 6481024"/>
                <a:gd name="connsiteY433" fmla="*/ 388369 h 2814410"/>
                <a:gd name="connsiteX434" fmla="*/ 4754643 w 6481024"/>
                <a:gd name="connsiteY434" fmla="*/ 387761 h 2814410"/>
                <a:gd name="connsiteX435" fmla="*/ 4765187 w 6481024"/>
                <a:gd name="connsiteY435" fmla="*/ 387241 h 2814410"/>
                <a:gd name="connsiteX436" fmla="*/ 4775746 w 6481024"/>
                <a:gd name="connsiteY436" fmla="*/ 386803 h 2814410"/>
                <a:gd name="connsiteX437" fmla="*/ 4786317 w 6481024"/>
                <a:gd name="connsiteY437" fmla="*/ 386444 h 2814410"/>
                <a:gd name="connsiteX438" fmla="*/ 4796899 w 6481024"/>
                <a:gd name="connsiteY438" fmla="*/ 386159 h 2814410"/>
                <a:gd name="connsiteX439" fmla="*/ 4807497 w 6481024"/>
                <a:gd name="connsiteY439" fmla="*/ 385944 h 2814410"/>
                <a:gd name="connsiteX440" fmla="*/ 4818106 w 6481024"/>
                <a:gd name="connsiteY440" fmla="*/ 385796 h 2814410"/>
                <a:gd name="connsiteX441" fmla="*/ 4828728 w 6481024"/>
                <a:gd name="connsiteY441" fmla="*/ 385711 h 2814410"/>
                <a:gd name="connsiteX442" fmla="*/ 4839359 w 6481024"/>
                <a:gd name="connsiteY442" fmla="*/ 385682 h 2814410"/>
                <a:gd name="connsiteX443" fmla="*/ 4850008 w 6481024"/>
                <a:gd name="connsiteY443" fmla="*/ 385709 h 2814410"/>
                <a:gd name="connsiteX444" fmla="*/ 4860669 w 6481024"/>
                <a:gd name="connsiteY444" fmla="*/ 385784 h 2814410"/>
                <a:gd name="connsiteX445" fmla="*/ 4871340 w 6481024"/>
                <a:gd name="connsiteY445" fmla="*/ 385905 h 2814410"/>
                <a:gd name="connsiteX446" fmla="*/ 4882029 w 6481024"/>
                <a:gd name="connsiteY446" fmla="*/ 386068 h 2814410"/>
                <a:gd name="connsiteX447" fmla="*/ 4892728 w 6481024"/>
                <a:gd name="connsiteY447" fmla="*/ 386267 h 2814410"/>
                <a:gd name="connsiteX448" fmla="*/ 4903437 w 6481024"/>
                <a:gd name="connsiteY448" fmla="*/ 386498 h 2814410"/>
                <a:gd name="connsiteX449" fmla="*/ 4914164 w 6481024"/>
                <a:gd name="connsiteY449" fmla="*/ 386758 h 2814410"/>
                <a:gd name="connsiteX450" fmla="*/ 4924899 w 6481024"/>
                <a:gd name="connsiteY450" fmla="*/ 387043 h 2814410"/>
                <a:gd name="connsiteX451" fmla="*/ 4935651 w 6481024"/>
                <a:gd name="connsiteY451" fmla="*/ 387347 h 2814410"/>
                <a:gd name="connsiteX452" fmla="*/ 4946413 w 6481024"/>
                <a:gd name="connsiteY452" fmla="*/ 387668 h 2814410"/>
                <a:gd name="connsiteX453" fmla="*/ 4957189 w 6481024"/>
                <a:gd name="connsiteY453" fmla="*/ 387999 h 2814410"/>
                <a:gd name="connsiteX454" fmla="*/ 4967979 w 6481024"/>
                <a:gd name="connsiteY454" fmla="*/ 388337 h 2814410"/>
                <a:gd name="connsiteX455" fmla="*/ 4978778 w 6481024"/>
                <a:gd name="connsiteY455" fmla="*/ 388678 h 2814410"/>
                <a:gd name="connsiteX456" fmla="*/ 4989593 w 6481024"/>
                <a:gd name="connsiteY456" fmla="*/ 389017 h 2814410"/>
                <a:gd name="connsiteX457" fmla="*/ 5000420 w 6481024"/>
                <a:gd name="connsiteY457" fmla="*/ 389350 h 2814410"/>
                <a:gd name="connsiteX458" fmla="*/ 5011261 w 6481024"/>
                <a:gd name="connsiteY458" fmla="*/ 389673 h 2814410"/>
                <a:gd name="connsiteX459" fmla="*/ 5022112 w 6481024"/>
                <a:gd name="connsiteY459" fmla="*/ 389979 h 2814410"/>
                <a:gd name="connsiteX460" fmla="*/ 5032978 w 6481024"/>
                <a:gd name="connsiteY460" fmla="*/ 390268 h 2814410"/>
                <a:gd name="connsiteX461" fmla="*/ 5043855 w 6481024"/>
                <a:gd name="connsiteY461" fmla="*/ 390532 h 2814410"/>
                <a:gd name="connsiteX462" fmla="*/ 5054747 w 6481024"/>
                <a:gd name="connsiteY462" fmla="*/ 390768 h 2814410"/>
                <a:gd name="connsiteX463" fmla="*/ 5065650 w 6481024"/>
                <a:gd name="connsiteY463" fmla="*/ 390970 h 2814410"/>
                <a:gd name="connsiteX464" fmla="*/ 5076569 w 6481024"/>
                <a:gd name="connsiteY464" fmla="*/ 391136 h 2814410"/>
                <a:gd name="connsiteX465" fmla="*/ 5087499 w 6481024"/>
                <a:gd name="connsiteY465" fmla="*/ 391260 h 2814410"/>
                <a:gd name="connsiteX466" fmla="*/ 5098442 w 6481024"/>
                <a:gd name="connsiteY466" fmla="*/ 391338 h 2814410"/>
                <a:gd name="connsiteX467" fmla="*/ 5109395 w 6481024"/>
                <a:gd name="connsiteY467" fmla="*/ 391364 h 2814410"/>
                <a:gd name="connsiteX468" fmla="*/ 5120365 w 6481024"/>
                <a:gd name="connsiteY468" fmla="*/ 391335 h 2814410"/>
                <a:gd name="connsiteX469" fmla="*/ 5131347 w 6481024"/>
                <a:gd name="connsiteY469" fmla="*/ 391246 h 2814410"/>
                <a:gd name="connsiteX470" fmla="*/ 5142339 w 6481024"/>
                <a:gd name="connsiteY470" fmla="*/ 391093 h 2814410"/>
                <a:gd name="connsiteX471" fmla="*/ 5153346 w 6481024"/>
                <a:gd name="connsiteY471" fmla="*/ 390871 h 2814410"/>
                <a:gd name="connsiteX472" fmla="*/ 5164365 w 6481024"/>
                <a:gd name="connsiteY472" fmla="*/ 390574 h 2814410"/>
                <a:gd name="connsiteX473" fmla="*/ 5175396 w 6481024"/>
                <a:gd name="connsiteY473" fmla="*/ 390199 h 2814410"/>
                <a:gd name="connsiteX474" fmla="*/ 5186445 w 6481024"/>
                <a:gd name="connsiteY474" fmla="*/ 389741 h 2814410"/>
                <a:gd name="connsiteX475" fmla="*/ 5197497 w 6481024"/>
                <a:gd name="connsiteY475" fmla="*/ 389195 h 2814410"/>
                <a:gd name="connsiteX476" fmla="*/ 5208569 w 6481024"/>
                <a:gd name="connsiteY476" fmla="*/ 388557 h 2814410"/>
                <a:gd name="connsiteX477" fmla="*/ 5219647 w 6481024"/>
                <a:gd name="connsiteY477" fmla="*/ 387822 h 2814410"/>
                <a:gd name="connsiteX478" fmla="*/ 5230746 w 6481024"/>
                <a:gd name="connsiteY478" fmla="*/ 386985 h 2814410"/>
                <a:gd name="connsiteX479" fmla="*/ 5241847 w 6481024"/>
                <a:gd name="connsiteY479" fmla="*/ 386041 h 2814410"/>
                <a:gd name="connsiteX480" fmla="*/ 5252966 w 6481024"/>
                <a:gd name="connsiteY480" fmla="*/ 384987 h 2814410"/>
                <a:gd name="connsiteX481" fmla="*/ 5264096 w 6481024"/>
                <a:gd name="connsiteY481" fmla="*/ 383816 h 2814410"/>
                <a:gd name="connsiteX482" fmla="*/ 5275235 w 6481024"/>
                <a:gd name="connsiteY482" fmla="*/ 382525 h 2814410"/>
                <a:gd name="connsiteX483" fmla="*/ 5286386 w 6481024"/>
                <a:gd name="connsiteY483" fmla="*/ 381108 h 2814410"/>
                <a:gd name="connsiteX484" fmla="*/ 5297549 w 6481024"/>
                <a:gd name="connsiteY484" fmla="*/ 379562 h 2814410"/>
                <a:gd name="connsiteX485" fmla="*/ 5308718 w 6481024"/>
                <a:gd name="connsiteY485" fmla="*/ 377881 h 2814410"/>
                <a:gd name="connsiteX486" fmla="*/ 5319906 w 6481024"/>
                <a:gd name="connsiteY486" fmla="*/ 376059 h 2814410"/>
                <a:gd name="connsiteX487" fmla="*/ 5331095 w 6481024"/>
                <a:gd name="connsiteY487" fmla="*/ 374094 h 2814410"/>
                <a:gd name="connsiteX488" fmla="*/ 5342294 w 6481024"/>
                <a:gd name="connsiteY488" fmla="*/ 371981 h 2814410"/>
                <a:gd name="connsiteX489" fmla="*/ 5353509 w 6481024"/>
                <a:gd name="connsiteY489" fmla="*/ 369713 h 2814410"/>
                <a:gd name="connsiteX490" fmla="*/ 5364727 w 6481024"/>
                <a:gd name="connsiteY490" fmla="*/ 367287 h 2814410"/>
                <a:gd name="connsiteX491" fmla="*/ 5386966 w 6481024"/>
                <a:gd name="connsiteY491" fmla="*/ 361999 h 2814410"/>
                <a:gd name="connsiteX492" fmla="*/ 5397905 w 6481024"/>
                <a:gd name="connsiteY492" fmla="*/ 359218 h 2814410"/>
                <a:gd name="connsiteX493" fmla="*/ 5408795 w 6481024"/>
                <a:gd name="connsiteY493" fmla="*/ 356413 h 2814410"/>
                <a:gd name="connsiteX494" fmla="*/ 5419682 w 6481024"/>
                <a:gd name="connsiteY494" fmla="*/ 353573 h 2814410"/>
                <a:gd name="connsiteX495" fmla="*/ 5430566 w 6481024"/>
                <a:gd name="connsiteY495" fmla="*/ 350699 h 2814410"/>
                <a:gd name="connsiteX496" fmla="*/ 5441451 w 6481024"/>
                <a:gd name="connsiteY496" fmla="*/ 347790 h 2814410"/>
                <a:gd name="connsiteX497" fmla="*/ 5452332 w 6481024"/>
                <a:gd name="connsiteY497" fmla="*/ 344848 h 2814410"/>
                <a:gd name="connsiteX498" fmla="*/ 5463215 w 6481024"/>
                <a:gd name="connsiteY498" fmla="*/ 341872 h 2814410"/>
                <a:gd name="connsiteX499" fmla="*/ 5474094 w 6481024"/>
                <a:gd name="connsiteY499" fmla="*/ 338865 h 2814410"/>
                <a:gd name="connsiteX500" fmla="*/ 5484971 w 6481024"/>
                <a:gd name="connsiteY500" fmla="*/ 335826 h 2814410"/>
                <a:gd name="connsiteX501" fmla="*/ 5495847 w 6481024"/>
                <a:gd name="connsiteY501" fmla="*/ 332755 h 2814410"/>
                <a:gd name="connsiteX502" fmla="*/ 5506720 w 6481024"/>
                <a:gd name="connsiteY502" fmla="*/ 329655 h 2814410"/>
                <a:gd name="connsiteX503" fmla="*/ 5517590 w 6481024"/>
                <a:gd name="connsiteY503" fmla="*/ 326524 h 2814410"/>
                <a:gd name="connsiteX504" fmla="*/ 5528464 w 6481024"/>
                <a:gd name="connsiteY504" fmla="*/ 323363 h 2814410"/>
                <a:gd name="connsiteX505" fmla="*/ 5539332 w 6481024"/>
                <a:gd name="connsiteY505" fmla="*/ 320173 h 2814410"/>
                <a:gd name="connsiteX506" fmla="*/ 5550202 w 6481024"/>
                <a:gd name="connsiteY506" fmla="*/ 316955 h 2814410"/>
                <a:gd name="connsiteX507" fmla="*/ 5561067 w 6481024"/>
                <a:gd name="connsiteY507" fmla="*/ 313709 h 2814410"/>
                <a:gd name="connsiteX508" fmla="*/ 5571931 w 6481024"/>
                <a:gd name="connsiteY508" fmla="*/ 310436 h 2814410"/>
                <a:gd name="connsiteX509" fmla="*/ 5582796 w 6481024"/>
                <a:gd name="connsiteY509" fmla="*/ 307136 h 2814410"/>
                <a:gd name="connsiteX510" fmla="*/ 5593657 w 6481024"/>
                <a:gd name="connsiteY510" fmla="*/ 303810 h 2814410"/>
                <a:gd name="connsiteX511" fmla="*/ 5604515 w 6481024"/>
                <a:gd name="connsiteY511" fmla="*/ 300458 h 2814410"/>
                <a:gd name="connsiteX512" fmla="*/ 5615377 w 6481024"/>
                <a:gd name="connsiteY512" fmla="*/ 297080 h 2814410"/>
                <a:gd name="connsiteX513" fmla="*/ 5626232 w 6481024"/>
                <a:gd name="connsiteY513" fmla="*/ 293679 h 2814410"/>
                <a:gd name="connsiteX514" fmla="*/ 5637088 w 6481024"/>
                <a:gd name="connsiteY514" fmla="*/ 290253 h 2814410"/>
                <a:gd name="connsiteX515" fmla="*/ 5647947 w 6481024"/>
                <a:gd name="connsiteY515" fmla="*/ 286803 h 2814410"/>
                <a:gd name="connsiteX516" fmla="*/ 5658794 w 6481024"/>
                <a:gd name="connsiteY516" fmla="*/ 283332 h 2814410"/>
                <a:gd name="connsiteX517" fmla="*/ 5669648 w 6481024"/>
                <a:gd name="connsiteY517" fmla="*/ 279837 h 2814410"/>
                <a:gd name="connsiteX518" fmla="*/ 5680497 w 6481024"/>
                <a:gd name="connsiteY518" fmla="*/ 276321 h 2814410"/>
                <a:gd name="connsiteX519" fmla="*/ 5691346 w 6481024"/>
                <a:gd name="connsiteY519" fmla="*/ 272783 h 2814410"/>
                <a:gd name="connsiteX520" fmla="*/ 5702191 w 6481024"/>
                <a:gd name="connsiteY520" fmla="*/ 269224 h 2814410"/>
                <a:gd name="connsiteX521" fmla="*/ 5713034 w 6481024"/>
                <a:gd name="connsiteY521" fmla="*/ 265646 h 2814410"/>
                <a:gd name="connsiteX522" fmla="*/ 5723882 w 6481024"/>
                <a:gd name="connsiteY522" fmla="*/ 262048 h 2814410"/>
                <a:gd name="connsiteX523" fmla="*/ 5734724 w 6481024"/>
                <a:gd name="connsiteY523" fmla="*/ 258431 h 2814410"/>
                <a:gd name="connsiteX524" fmla="*/ 5745564 w 6481024"/>
                <a:gd name="connsiteY524" fmla="*/ 254796 h 2814410"/>
                <a:gd name="connsiteX525" fmla="*/ 5756404 w 6481024"/>
                <a:gd name="connsiteY525" fmla="*/ 251142 h 2814410"/>
                <a:gd name="connsiteX526" fmla="*/ 5767242 w 6481024"/>
                <a:gd name="connsiteY526" fmla="*/ 247472 h 2814410"/>
                <a:gd name="connsiteX527" fmla="*/ 5778078 w 6481024"/>
                <a:gd name="connsiteY527" fmla="*/ 243783 h 2814410"/>
                <a:gd name="connsiteX528" fmla="*/ 5788913 w 6481024"/>
                <a:gd name="connsiteY528" fmla="*/ 240079 h 2814410"/>
                <a:gd name="connsiteX529" fmla="*/ 5799745 w 6481024"/>
                <a:gd name="connsiteY529" fmla="*/ 236360 h 2814410"/>
                <a:gd name="connsiteX530" fmla="*/ 5810580 w 6481024"/>
                <a:gd name="connsiteY530" fmla="*/ 232625 h 2814410"/>
                <a:gd name="connsiteX531" fmla="*/ 5821410 w 6481024"/>
                <a:gd name="connsiteY531" fmla="*/ 228875 h 2814410"/>
                <a:gd name="connsiteX532" fmla="*/ 5832241 w 6481024"/>
                <a:gd name="connsiteY532" fmla="*/ 225111 h 2814410"/>
                <a:gd name="connsiteX533" fmla="*/ 5843068 w 6481024"/>
                <a:gd name="connsiteY533" fmla="*/ 221334 h 2814410"/>
                <a:gd name="connsiteX534" fmla="*/ 5853894 w 6481024"/>
                <a:gd name="connsiteY534" fmla="*/ 217544 h 2814410"/>
                <a:gd name="connsiteX535" fmla="*/ 5864719 w 6481024"/>
                <a:gd name="connsiteY535" fmla="*/ 213741 h 2814410"/>
                <a:gd name="connsiteX536" fmla="*/ 5875547 w 6481024"/>
                <a:gd name="connsiteY536" fmla="*/ 209926 h 2814410"/>
                <a:gd name="connsiteX537" fmla="*/ 5886368 w 6481024"/>
                <a:gd name="connsiteY537" fmla="*/ 206100 h 2814410"/>
                <a:gd name="connsiteX538" fmla="*/ 5897189 w 6481024"/>
                <a:gd name="connsiteY538" fmla="*/ 202263 h 2814410"/>
                <a:gd name="connsiteX539" fmla="*/ 5908010 w 6481024"/>
                <a:gd name="connsiteY539" fmla="*/ 198416 h 2814410"/>
                <a:gd name="connsiteX540" fmla="*/ 5918826 w 6481024"/>
                <a:gd name="connsiteY540" fmla="*/ 194560 h 2814410"/>
                <a:gd name="connsiteX541" fmla="*/ 5929644 w 6481024"/>
                <a:gd name="connsiteY541" fmla="*/ 190694 h 2814410"/>
                <a:gd name="connsiteX542" fmla="*/ 5940459 w 6481024"/>
                <a:gd name="connsiteY542" fmla="*/ 186819 h 2814410"/>
                <a:gd name="connsiteX543" fmla="*/ 5951275 w 6481024"/>
                <a:gd name="connsiteY543" fmla="*/ 182936 h 2814410"/>
                <a:gd name="connsiteX544" fmla="*/ 5962084 w 6481024"/>
                <a:gd name="connsiteY544" fmla="*/ 179047 h 2814410"/>
                <a:gd name="connsiteX545" fmla="*/ 5972899 w 6481024"/>
                <a:gd name="connsiteY545" fmla="*/ 175149 h 2814410"/>
                <a:gd name="connsiteX546" fmla="*/ 5983706 w 6481024"/>
                <a:gd name="connsiteY546" fmla="*/ 171246 h 2814410"/>
                <a:gd name="connsiteX547" fmla="*/ 5994521 w 6481024"/>
                <a:gd name="connsiteY547" fmla="*/ 167336 h 2814410"/>
                <a:gd name="connsiteX548" fmla="*/ 6005325 w 6481024"/>
                <a:gd name="connsiteY548" fmla="*/ 163422 h 2814410"/>
                <a:gd name="connsiteX549" fmla="*/ 6016132 w 6481024"/>
                <a:gd name="connsiteY549" fmla="*/ 159502 h 2814410"/>
                <a:gd name="connsiteX550" fmla="*/ 6026941 w 6481024"/>
                <a:gd name="connsiteY550" fmla="*/ 155578 h 2814410"/>
                <a:gd name="connsiteX551" fmla="*/ 6037741 w 6481024"/>
                <a:gd name="connsiteY551" fmla="*/ 151651 h 2814410"/>
                <a:gd name="connsiteX552" fmla="*/ 6048544 w 6481024"/>
                <a:gd name="connsiteY552" fmla="*/ 147719 h 2814410"/>
                <a:gd name="connsiteX553" fmla="*/ 6059346 w 6481024"/>
                <a:gd name="connsiteY553" fmla="*/ 143786 h 2814410"/>
                <a:gd name="connsiteX554" fmla="*/ 6070146 w 6481024"/>
                <a:gd name="connsiteY554" fmla="*/ 139851 h 2814410"/>
                <a:gd name="connsiteX555" fmla="*/ 6080942 w 6481024"/>
                <a:gd name="connsiteY555" fmla="*/ 135915 h 2814410"/>
                <a:gd name="connsiteX556" fmla="*/ 6091741 w 6481024"/>
                <a:gd name="connsiteY556" fmla="*/ 131976 h 2814410"/>
                <a:gd name="connsiteX557" fmla="*/ 6102539 w 6481024"/>
                <a:gd name="connsiteY557" fmla="*/ 128038 h 2814410"/>
                <a:gd name="connsiteX558" fmla="*/ 6113331 w 6481024"/>
                <a:gd name="connsiteY558" fmla="*/ 124100 h 2814410"/>
                <a:gd name="connsiteX559" fmla="*/ 6124127 w 6481024"/>
                <a:gd name="connsiteY559" fmla="*/ 120162 h 2814410"/>
                <a:gd name="connsiteX560" fmla="*/ 6134918 w 6481024"/>
                <a:gd name="connsiteY560" fmla="*/ 116226 h 2814410"/>
                <a:gd name="connsiteX561" fmla="*/ 6145707 w 6481024"/>
                <a:gd name="connsiteY561" fmla="*/ 112292 h 2814410"/>
                <a:gd name="connsiteX562" fmla="*/ 6156495 w 6481024"/>
                <a:gd name="connsiteY562" fmla="*/ 108360 h 2814410"/>
                <a:gd name="connsiteX563" fmla="*/ 6167289 w 6481024"/>
                <a:gd name="connsiteY563" fmla="*/ 104430 h 2814410"/>
                <a:gd name="connsiteX564" fmla="*/ 6178071 w 6481024"/>
                <a:gd name="connsiteY564" fmla="*/ 100505 h 2814410"/>
                <a:gd name="connsiteX565" fmla="*/ 6188858 w 6481024"/>
                <a:gd name="connsiteY565" fmla="*/ 96582 h 2814410"/>
                <a:gd name="connsiteX566" fmla="*/ 6199640 w 6481024"/>
                <a:gd name="connsiteY566" fmla="*/ 92665 h 2814410"/>
                <a:gd name="connsiteX567" fmla="*/ 6210424 w 6481024"/>
                <a:gd name="connsiteY567" fmla="*/ 88752 h 2814410"/>
                <a:gd name="connsiteX568" fmla="*/ 6221203 w 6481024"/>
                <a:gd name="connsiteY568" fmla="*/ 84846 h 2814410"/>
                <a:gd name="connsiteX569" fmla="*/ 6231985 w 6481024"/>
                <a:gd name="connsiteY569" fmla="*/ 80944 h 2814410"/>
                <a:gd name="connsiteX570" fmla="*/ 6242763 w 6481024"/>
                <a:gd name="connsiteY570" fmla="*/ 77050 h 2814410"/>
                <a:gd name="connsiteX571" fmla="*/ 6253541 w 6481024"/>
                <a:gd name="connsiteY571" fmla="*/ 73163 h 2814410"/>
                <a:gd name="connsiteX572" fmla="*/ 6264315 w 6481024"/>
                <a:gd name="connsiteY572" fmla="*/ 69284 h 2814410"/>
                <a:gd name="connsiteX573" fmla="*/ 6275090 w 6481024"/>
                <a:gd name="connsiteY573" fmla="*/ 65414 h 2814410"/>
                <a:gd name="connsiteX574" fmla="*/ 6285866 w 6481024"/>
                <a:gd name="connsiteY574" fmla="*/ 61551 h 2814410"/>
                <a:gd name="connsiteX575" fmla="*/ 6296634 w 6481024"/>
                <a:gd name="connsiteY575" fmla="*/ 57699 h 2814410"/>
                <a:gd name="connsiteX576" fmla="*/ 6307406 w 6481024"/>
                <a:gd name="connsiteY576" fmla="*/ 53855 h 2814410"/>
                <a:gd name="connsiteX577" fmla="*/ 6318172 w 6481024"/>
                <a:gd name="connsiteY577" fmla="*/ 50024 h 2814410"/>
                <a:gd name="connsiteX578" fmla="*/ 6328944 w 6481024"/>
                <a:gd name="connsiteY578" fmla="*/ 46202 h 2814410"/>
                <a:gd name="connsiteX579" fmla="*/ 6339710 w 6481024"/>
                <a:gd name="connsiteY579" fmla="*/ 42392 h 2814410"/>
                <a:gd name="connsiteX580" fmla="*/ 6350474 w 6481024"/>
                <a:gd name="connsiteY580" fmla="*/ 38595 h 2814410"/>
                <a:gd name="connsiteX581" fmla="*/ 6481024 w 6481024"/>
                <a:gd name="connsiteY581" fmla="*/ 0 h 2814410"/>
                <a:gd name="connsiteX0" fmla="*/ 6481024 w 6481024"/>
                <a:gd name="connsiteY0" fmla="*/ 0 h 2819490"/>
                <a:gd name="connsiteX1" fmla="*/ 6465784 w 6481024"/>
                <a:gd name="connsiteY1" fmla="*/ 2819490 h 2819490"/>
                <a:gd name="connsiteX2" fmla="*/ 0 w 6481024"/>
                <a:gd name="connsiteY2" fmla="*/ 2814410 h 2819490"/>
                <a:gd name="connsiteX3" fmla="*/ 0 w 6481024"/>
                <a:gd name="connsiteY3" fmla="*/ 1626858 h 2819490"/>
                <a:gd name="connsiteX4" fmla="*/ 92097 w 6481024"/>
                <a:gd name="connsiteY4" fmla="*/ 1530653 h 2819490"/>
                <a:gd name="connsiteX5" fmla="*/ 103022 w 6481024"/>
                <a:gd name="connsiteY5" fmla="*/ 1517978 h 2819490"/>
                <a:gd name="connsiteX6" fmla="*/ 113939 w 6481024"/>
                <a:gd name="connsiteY6" fmla="*/ 1505150 h 2819490"/>
                <a:gd name="connsiteX7" fmla="*/ 124844 w 6481024"/>
                <a:gd name="connsiteY7" fmla="*/ 1492182 h 2819490"/>
                <a:gd name="connsiteX8" fmla="*/ 135746 w 6481024"/>
                <a:gd name="connsiteY8" fmla="*/ 1479072 h 2819490"/>
                <a:gd name="connsiteX9" fmla="*/ 146641 w 6481024"/>
                <a:gd name="connsiteY9" fmla="*/ 1465829 h 2819490"/>
                <a:gd name="connsiteX10" fmla="*/ 157530 w 6481024"/>
                <a:gd name="connsiteY10" fmla="*/ 1452460 h 2819490"/>
                <a:gd name="connsiteX11" fmla="*/ 168411 w 6481024"/>
                <a:gd name="connsiteY11" fmla="*/ 1438971 h 2819490"/>
                <a:gd name="connsiteX12" fmla="*/ 179289 w 6481024"/>
                <a:gd name="connsiteY12" fmla="*/ 1425368 h 2819490"/>
                <a:gd name="connsiteX13" fmla="*/ 190157 w 6481024"/>
                <a:gd name="connsiteY13" fmla="*/ 1411660 h 2819490"/>
                <a:gd name="connsiteX14" fmla="*/ 201021 w 6481024"/>
                <a:gd name="connsiteY14" fmla="*/ 1397851 h 2819490"/>
                <a:gd name="connsiteX15" fmla="*/ 211882 w 6481024"/>
                <a:gd name="connsiteY15" fmla="*/ 1383946 h 2819490"/>
                <a:gd name="connsiteX16" fmla="*/ 222734 w 6481024"/>
                <a:gd name="connsiteY16" fmla="*/ 1369956 h 2819490"/>
                <a:gd name="connsiteX17" fmla="*/ 233583 w 6481024"/>
                <a:gd name="connsiteY17" fmla="*/ 1355884 h 2819490"/>
                <a:gd name="connsiteX18" fmla="*/ 244427 w 6481024"/>
                <a:gd name="connsiteY18" fmla="*/ 1341737 h 2819490"/>
                <a:gd name="connsiteX19" fmla="*/ 255267 w 6481024"/>
                <a:gd name="connsiteY19" fmla="*/ 1327521 h 2819490"/>
                <a:gd name="connsiteX20" fmla="*/ 266102 w 6481024"/>
                <a:gd name="connsiteY20" fmla="*/ 1313243 h 2819490"/>
                <a:gd name="connsiteX21" fmla="*/ 276931 w 6481024"/>
                <a:gd name="connsiteY21" fmla="*/ 1298912 h 2819490"/>
                <a:gd name="connsiteX22" fmla="*/ 287758 w 6481024"/>
                <a:gd name="connsiteY22" fmla="*/ 1284530 h 2819490"/>
                <a:gd name="connsiteX23" fmla="*/ 298578 w 6481024"/>
                <a:gd name="connsiteY23" fmla="*/ 1270107 h 2819490"/>
                <a:gd name="connsiteX24" fmla="*/ 309396 w 6481024"/>
                <a:gd name="connsiteY24" fmla="*/ 1255648 h 2819490"/>
                <a:gd name="connsiteX25" fmla="*/ 320210 w 6481024"/>
                <a:gd name="connsiteY25" fmla="*/ 1241158 h 2819490"/>
                <a:gd name="connsiteX26" fmla="*/ 331018 w 6481024"/>
                <a:gd name="connsiteY26" fmla="*/ 1226647 h 2819490"/>
                <a:gd name="connsiteX27" fmla="*/ 341822 w 6481024"/>
                <a:gd name="connsiteY27" fmla="*/ 1212119 h 2819490"/>
                <a:gd name="connsiteX28" fmla="*/ 352622 w 6481024"/>
                <a:gd name="connsiteY28" fmla="*/ 1197582 h 2819490"/>
                <a:gd name="connsiteX29" fmla="*/ 363418 w 6481024"/>
                <a:gd name="connsiteY29" fmla="*/ 1183042 h 2819490"/>
                <a:gd name="connsiteX30" fmla="*/ 374212 w 6481024"/>
                <a:gd name="connsiteY30" fmla="*/ 1168503 h 2819490"/>
                <a:gd name="connsiteX31" fmla="*/ 385000 w 6481024"/>
                <a:gd name="connsiteY31" fmla="*/ 1153975 h 2819490"/>
                <a:gd name="connsiteX32" fmla="*/ 395783 w 6481024"/>
                <a:gd name="connsiteY32" fmla="*/ 1139466 h 2819490"/>
                <a:gd name="connsiteX33" fmla="*/ 406564 w 6481024"/>
                <a:gd name="connsiteY33" fmla="*/ 1124976 h 2819490"/>
                <a:gd name="connsiteX34" fmla="*/ 417339 w 6481024"/>
                <a:gd name="connsiteY34" fmla="*/ 1110518 h 2819490"/>
                <a:gd name="connsiteX35" fmla="*/ 428112 w 6481024"/>
                <a:gd name="connsiteY35" fmla="*/ 1096095 h 2819490"/>
                <a:gd name="connsiteX36" fmla="*/ 438879 w 6481024"/>
                <a:gd name="connsiteY36" fmla="*/ 1081715 h 2819490"/>
                <a:gd name="connsiteX37" fmla="*/ 449641 w 6481024"/>
                <a:gd name="connsiteY37" fmla="*/ 1067385 h 2819490"/>
                <a:gd name="connsiteX38" fmla="*/ 460398 w 6481024"/>
                <a:gd name="connsiteY38" fmla="*/ 1053111 h 2819490"/>
                <a:gd name="connsiteX39" fmla="*/ 471153 w 6481024"/>
                <a:gd name="connsiteY39" fmla="*/ 1038899 h 2819490"/>
                <a:gd name="connsiteX40" fmla="*/ 481903 w 6481024"/>
                <a:gd name="connsiteY40" fmla="*/ 1024755 h 2819490"/>
                <a:gd name="connsiteX41" fmla="*/ 492647 w 6481024"/>
                <a:gd name="connsiteY41" fmla="*/ 1010688 h 2819490"/>
                <a:gd name="connsiteX42" fmla="*/ 503388 w 6481024"/>
                <a:gd name="connsiteY42" fmla="*/ 996703 h 2819490"/>
                <a:gd name="connsiteX43" fmla="*/ 514122 w 6481024"/>
                <a:gd name="connsiteY43" fmla="*/ 982806 h 2819490"/>
                <a:gd name="connsiteX44" fmla="*/ 524850 w 6481024"/>
                <a:gd name="connsiteY44" fmla="*/ 969007 h 2819490"/>
                <a:gd name="connsiteX45" fmla="*/ 535576 w 6481024"/>
                <a:gd name="connsiteY45" fmla="*/ 955308 h 2819490"/>
                <a:gd name="connsiteX46" fmla="*/ 546294 w 6481024"/>
                <a:gd name="connsiteY46" fmla="*/ 941718 h 2819490"/>
                <a:gd name="connsiteX47" fmla="*/ 557005 w 6481024"/>
                <a:gd name="connsiteY47" fmla="*/ 928246 h 2819490"/>
                <a:gd name="connsiteX48" fmla="*/ 567710 w 6481024"/>
                <a:gd name="connsiteY48" fmla="*/ 914895 h 2819490"/>
                <a:gd name="connsiteX49" fmla="*/ 578411 w 6481024"/>
                <a:gd name="connsiteY49" fmla="*/ 901672 h 2819490"/>
                <a:gd name="connsiteX50" fmla="*/ 589103 w 6481024"/>
                <a:gd name="connsiteY50" fmla="*/ 888586 h 2819490"/>
                <a:gd name="connsiteX51" fmla="*/ 599790 w 6481024"/>
                <a:gd name="connsiteY51" fmla="*/ 875641 h 2819490"/>
                <a:gd name="connsiteX52" fmla="*/ 610469 w 6481024"/>
                <a:gd name="connsiteY52" fmla="*/ 862846 h 2819490"/>
                <a:gd name="connsiteX53" fmla="*/ 621141 w 6481024"/>
                <a:gd name="connsiteY53" fmla="*/ 850206 h 2819490"/>
                <a:gd name="connsiteX54" fmla="*/ 631805 w 6481024"/>
                <a:gd name="connsiteY54" fmla="*/ 837727 h 2819490"/>
                <a:gd name="connsiteX55" fmla="*/ 642458 w 6481024"/>
                <a:gd name="connsiteY55" fmla="*/ 825421 h 2819490"/>
                <a:gd name="connsiteX56" fmla="*/ 653104 w 6481024"/>
                <a:gd name="connsiteY56" fmla="*/ 813288 h 2819490"/>
                <a:gd name="connsiteX57" fmla="*/ 663740 w 6481024"/>
                <a:gd name="connsiteY57" fmla="*/ 801339 h 2819490"/>
                <a:gd name="connsiteX58" fmla="*/ 674367 w 6481024"/>
                <a:gd name="connsiteY58" fmla="*/ 789578 h 2819490"/>
                <a:gd name="connsiteX59" fmla="*/ 684982 w 6481024"/>
                <a:gd name="connsiteY59" fmla="*/ 778014 h 2819490"/>
                <a:gd name="connsiteX60" fmla="*/ 695590 w 6481024"/>
                <a:gd name="connsiteY60" fmla="*/ 766650 h 2819490"/>
                <a:gd name="connsiteX61" fmla="*/ 706179 w 6481024"/>
                <a:gd name="connsiteY61" fmla="*/ 755500 h 2819490"/>
                <a:gd name="connsiteX62" fmla="*/ 716762 w 6481024"/>
                <a:gd name="connsiteY62" fmla="*/ 744562 h 2819490"/>
                <a:gd name="connsiteX63" fmla="*/ 727327 w 6481024"/>
                <a:gd name="connsiteY63" fmla="*/ 733850 h 2819490"/>
                <a:gd name="connsiteX64" fmla="*/ 737882 w 6481024"/>
                <a:gd name="connsiteY64" fmla="*/ 723366 h 2819490"/>
                <a:gd name="connsiteX65" fmla="*/ 748419 w 6481024"/>
                <a:gd name="connsiteY65" fmla="*/ 713118 h 2819490"/>
                <a:gd name="connsiteX66" fmla="*/ 758942 w 6481024"/>
                <a:gd name="connsiteY66" fmla="*/ 703112 h 2819490"/>
                <a:gd name="connsiteX67" fmla="*/ 769445 w 6481024"/>
                <a:gd name="connsiteY67" fmla="*/ 693357 h 2819490"/>
                <a:gd name="connsiteX68" fmla="*/ 779931 w 6481024"/>
                <a:gd name="connsiteY68" fmla="*/ 683859 h 2819490"/>
                <a:gd name="connsiteX69" fmla="*/ 790399 w 6481024"/>
                <a:gd name="connsiteY69" fmla="*/ 674621 h 2819490"/>
                <a:gd name="connsiteX70" fmla="*/ 800845 w 6481024"/>
                <a:gd name="connsiteY70" fmla="*/ 665653 h 2819490"/>
                <a:gd name="connsiteX71" fmla="*/ 811269 w 6481024"/>
                <a:gd name="connsiteY71" fmla="*/ 656961 h 2819490"/>
                <a:gd name="connsiteX72" fmla="*/ 821671 w 6481024"/>
                <a:gd name="connsiteY72" fmla="*/ 648550 h 2819490"/>
                <a:gd name="connsiteX73" fmla="*/ 832047 w 6481024"/>
                <a:gd name="connsiteY73" fmla="*/ 640427 h 2819490"/>
                <a:gd name="connsiteX74" fmla="*/ 842397 w 6481024"/>
                <a:gd name="connsiteY74" fmla="*/ 632599 h 2819490"/>
                <a:gd name="connsiteX75" fmla="*/ 852718 w 6481024"/>
                <a:gd name="connsiteY75" fmla="*/ 625071 h 2819490"/>
                <a:gd name="connsiteX76" fmla="*/ 863011 w 6481024"/>
                <a:gd name="connsiteY76" fmla="*/ 617848 h 2819490"/>
                <a:gd name="connsiteX77" fmla="*/ 873271 w 6481024"/>
                <a:gd name="connsiteY77" fmla="*/ 610938 h 2819490"/>
                <a:gd name="connsiteX78" fmla="*/ 883499 w 6481024"/>
                <a:gd name="connsiteY78" fmla="*/ 604344 h 2819490"/>
                <a:gd name="connsiteX79" fmla="*/ 893686 w 6481024"/>
                <a:gd name="connsiteY79" fmla="*/ 598075 h 2819490"/>
                <a:gd name="connsiteX80" fmla="*/ 903845 w 6481024"/>
                <a:gd name="connsiteY80" fmla="*/ 592131 h 2819490"/>
                <a:gd name="connsiteX81" fmla="*/ 913959 w 6481024"/>
                <a:gd name="connsiteY81" fmla="*/ 586521 h 2819490"/>
                <a:gd name="connsiteX82" fmla="*/ 924034 w 6481024"/>
                <a:gd name="connsiteY82" fmla="*/ 581248 h 2819490"/>
                <a:gd name="connsiteX83" fmla="*/ 934066 w 6481024"/>
                <a:gd name="connsiteY83" fmla="*/ 576317 h 2819490"/>
                <a:gd name="connsiteX84" fmla="*/ 944057 w 6481024"/>
                <a:gd name="connsiteY84" fmla="*/ 571730 h 2819490"/>
                <a:gd name="connsiteX85" fmla="*/ 954001 w 6481024"/>
                <a:gd name="connsiteY85" fmla="*/ 567493 h 2819490"/>
                <a:gd name="connsiteX86" fmla="*/ 963899 w 6481024"/>
                <a:gd name="connsiteY86" fmla="*/ 563608 h 2819490"/>
                <a:gd name="connsiteX87" fmla="*/ 973750 w 6481024"/>
                <a:gd name="connsiteY87" fmla="*/ 560080 h 2819490"/>
                <a:gd name="connsiteX88" fmla="*/ 983557 w 6481024"/>
                <a:gd name="connsiteY88" fmla="*/ 556908 h 2819490"/>
                <a:gd name="connsiteX89" fmla="*/ 993317 w 6481024"/>
                <a:gd name="connsiteY89" fmla="*/ 554098 h 2819490"/>
                <a:gd name="connsiteX90" fmla="*/ 1003032 w 6481024"/>
                <a:gd name="connsiteY90" fmla="*/ 551651 h 2819490"/>
                <a:gd name="connsiteX91" fmla="*/ 1012704 w 6481024"/>
                <a:gd name="connsiteY91" fmla="*/ 549569 h 2819490"/>
                <a:gd name="connsiteX92" fmla="*/ 1022338 w 6481024"/>
                <a:gd name="connsiteY92" fmla="*/ 547854 h 2819490"/>
                <a:gd name="connsiteX93" fmla="*/ 1031930 w 6481024"/>
                <a:gd name="connsiteY93" fmla="*/ 546510 h 2819490"/>
                <a:gd name="connsiteX94" fmla="*/ 1041494 w 6481024"/>
                <a:gd name="connsiteY94" fmla="*/ 545538 h 2819490"/>
                <a:gd name="connsiteX95" fmla="*/ 1061185 w 6481024"/>
                <a:gd name="connsiteY95" fmla="*/ 544731 h 2819490"/>
                <a:gd name="connsiteX96" fmla="*/ 1069771 w 6481024"/>
                <a:gd name="connsiteY96" fmla="*/ 544907 h 2819490"/>
                <a:gd name="connsiteX97" fmla="*/ 1079139 w 6481024"/>
                <a:gd name="connsiteY97" fmla="*/ 545528 h 2819490"/>
                <a:gd name="connsiteX98" fmla="*/ 1088551 w 6481024"/>
                <a:gd name="connsiteY98" fmla="*/ 546582 h 2819490"/>
                <a:gd name="connsiteX99" fmla="*/ 1098021 w 6481024"/>
                <a:gd name="connsiteY99" fmla="*/ 548069 h 2819490"/>
                <a:gd name="connsiteX100" fmla="*/ 1107546 w 6481024"/>
                <a:gd name="connsiteY100" fmla="*/ 549984 h 2819490"/>
                <a:gd name="connsiteX101" fmla="*/ 1117130 w 6481024"/>
                <a:gd name="connsiteY101" fmla="*/ 552327 h 2819490"/>
                <a:gd name="connsiteX102" fmla="*/ 1126778 w 6481024"/>
                <a:gd name="connsiteY102" fmla="*/ 555095 h 2819490"/>
                <a:gd name="connsiteX103" fmla="*/ 1136489 w 6481024"/>
                <a:gd name="connsiteY103" fmla="*/ 558286 h 2819490"/>
                <a:gd name="connsiteX104" fmla="*/ 1146261 w 6481024"/>
                <a:gd name="connsiteY104" fmla="*/ 561895 h 2819490"/>
                <a:gd name="connsiteX105" fmla="*/ 1156093 w 6481024"/>
                <a:gd name="connsiteY105" fmla="*/ 565921 h 2819490"/>
                <a:gd name="connsiteX106" fmla="*/ 1165989 w 6481024"/>
                <a:gd name="connsiteY106" fmla="*/ 570363 h 2819490"/>
                <a:gd name="connsiteX107" fmla="*/ 1175941 w 6481024"/>
                <a:gd name="connsiteY107" fmla="*/ 575211 h 2819490"/>
                <a:gd name="connsiteX108" fmla="*/ 1185949 w 6481024"/>
                <a:gd name="connsiteY108" fmla="*/ 580463 h 2819490"/>
                <a:gd name="connsiteX109" fmla="*/ 1196009 w 6481024"/>
                <a:gd name="connsiteY109" fmla="*/ 586111 h 2819490"/>
                <a:gd name="connsiteX110" fmla="*/ 1206118 w 6481024"/>
                <a:gd name="connsiteY110" fmla="*/ 592150 h 2819490"/>
                <a:gd name="connsiteX111" fmla="*/ 1216271 w 6481024"/>
                <a:gd name="connsiteY111" fmla="*/ 598573 h 2819490"/>
                <a:gd name="connsiteX112" fmla="*/ 1226472 w 6481024"/>
                <a:gd name="connsiteY112" fmla="*/ 605376 h 2819490"/>
                <a:gd name="connsiteX113" fmla="*/ 1236712 w 6481024"/>
                <a:gd name="connsiteY113" fmla="*/ 612548 h 2819490"/>
                <a:gd name="connsiteX114" fmla="*/ 1246987 w 6481024"/>
                <a:gd name="connsiteY114" fmla="*/ 620080 h 2819490"/>
                <a:gd name="connsiteX115" fmla="*/ 1257303 w 6481024"/>
                <a:gd name="connsiteY115" fmla="*/ 627973 h 2819490"/>
                <a:gd name="connsiteX116" fmla="*/ 1267650 w 6481024"/>
                <a:gd name="connsiteY116" fmla="*/ 636209 h 2819490"/>
                <a:gd name="connsiteX117" fmla="*/ 1278028 w 6481024"/>
                <a:gd name="connsiteY117" fmla="*/ 644783 h 2819490"/>
                <a:gd name="connsiteX118" fmla="*/ 1288434 w 6481024"/>
                <a:gd name="connsiteY118" fmla="*/ 653687 h 2819490"/>
                <a:gd name="connsiteX119" fmla="*/ 1298866 w 6481024"/>
                <a:gd name="connsiteY119" fmla="*/ 662910 h 2819490"/>
                <a:gd name="connsiteX120" fmla="*/ 1309324 w 6481024"/>
                <a:gd name="connsiteY120" fmla="*/ 672449 h 2819490"/>
                <a:gd name="connsiteX121" fmla="*/ 1319803 w 6481024"/>
                <a:gd name="connsiteY121" fmla="*/ 682289 h 2819490"/>
                <a:gd name="connsiteX122" fmla="*/ 1330305 w 6481024"/>
                <a:gd name="connsiteY122" fmla="*/ 692426 h 2819490"/>
                <a:gd name="connsiteX123" fmla="*/ 1340827 w 6481024"/>
                <a:gd name="connsiteY123" fmla="*/ 702848 h 2819490"/>
                <a:gd name="connsiteX124" fmla="*/ 1351366 w 6481024"/>
                <a:gd name="connsiteY124" fmla="*/ 713546 h 2819490"/>
                <a:gd name="connsiteX125" fmla="*/ 1361922 w 6481024"/>
                <a:gd name="connsiteY125" fmla="*/ 724513 h 2819490"/>
                <a:gd name="connsiteX126" fmla="*/ 1372495 w 6481024"/>
                <a:gd name="connsiteY126" fmla="*/ 735740 h 2819490"/>
                <a:gd name="connsiteX127" fmla="*/ 1383083 w 6481024"/>
                <a:gd name="connsiteY127" fmla="*/ 747216 h 2819490"/>
                <a:gd name="connsiteX128" fmla="*/ 1393685 w 6481024"/>
                <a:gd name="connsiteY128" fmla="*/ 758933 h 2819490"/>
                <a:gd name="connsiteX129" fmla="*/ 1404300 w 6481024"/>
                <a:gd name="connsiteY129" fmla="*/ 770882 h 2819490"/>
                <a:gd name="connsiteX130" fmla="*/ 1414927 w 6481024"/>
                <a:gd name="connsiteY130" fmla="*/ 783054 h 2819490"/>
                <a:gd name="connsiteX131" fmla="*/ 1425565 w 6481024"/>
                <a:gd name="connsiteY131" fmla="*/ 795440 h 2819490"/>
                <a:gd name="connsiteX132" fmla="*/ 1436215 w 6481024"/>
                <a:gd name="connsiteY132" fmla="*/ 808032 h 2819490"/>
                <a:gd name="connsiteX133" fmla="*/ 1446875 w 6481024"/>
                <a:gd name="connsiteY133" fmla="*/ 820820 h 2819490"/>
                <a:gd name="connsiteX134" fmla="*/ 1457544 w 6481024"/>
                <a:gd name="connsiteY134" fmla="*/ 833793 h 2819490"/>
                <a:gd name="connsiteX135" fmla="*/ 1468223 w 6481024"/>
                <a:gd name="connsiteY135" fmla="*/ 846945 h 2819490"/>
                <a:gd name="connsiteX136" fmla="*/ 1478910 w 6481024"/>
                <a:gd name="connsiteY136" fmla="*/ 860267 h 2819490"/>
                <a:gd name="connsiteX137" fmla="*/ 1489605 w 6481024"/>
                <a:gd name="connsiteY137" fmla="*/ 873748 h 2819490"/>
                <a:gd name="connsiteX138" fmla="*/ 1500308 w 6481024"/>
                <a:gd name="connsiteY138" fmla="*/ 887382 h 2819490"/>
                <a:gd name="connsiteX139" fmla="*/ 1511019 w 6481024"/>
                <a:gd name="connsiteY139" fmla="*/ 901157 h 2819490"/>
                <a:gd name="connsiteX140" fmla="*/ 1521737 w 6481024"/>
                <a:gd name="connsiteY140" fmla="*/ 915066 h 2819490"/>
                <a:gd name="connsiteX141" fmla="*/ 1532461 w 6481024"/>
                <a:gd name="connsiteY141" fmla="*/ 929098 h 2819490"/>
                <a:gd name="connsiteX142" fmla="*/ 1543193 w 6481024"/>
                <a:gd name="connsiteY142" fmla="*/ 943249 h 2819490"/>
                <a:gd name="connsiteX143" fmla="*/ 1553931 w 6481024"/>
                <a:gd name="connsiteY143" fmla="*/ 957503 h 2819490"/>
                <a:gd name="connsiteX144" fmla="*/ 1564675 w 6481024"/>
                <a:gd name="connsiteY144" fmla="*/ 971858 h 2819490"/>
                <a:gd name="connsiteX145" fmla="*/ 1575422 w 6481024"/>
                <a:gd name="connsiteY145" fmla="*/ 986297 h 2819490"/>
                <a:gd name="connsiteX146" fmla="*/ 1586178 w 6481024"/>
                <a:gd name="connsiteY146" fmla="*/ 1000824 h 2819490"/>
                <a:gd name="connsiteX147" fmla="*/ 1596940 w 6481024"/>
                <a:gd name="connsiteY147" fmla="*/ 1015418 h 2819490"/>
                <a:gd name="connsiteX148" fmla="*/ 1607706 w 6481024"/>
                <a:gd name="connsiteY148" fmla="*/ 1030074 h 2819490"/>
                <a:gd name="connsiteX149" fmla="*/ 1618479 w 6481024"/>
                <a:gd name="connsiteY149" fmla="*/ 1044786 h 2819490"/>
                <a:gd name="connsiteX150" fmla="*/ 1629256 w 6481024"/>
                <a:gd name="connsiteY150" fmla="*/ 1059541 h 2819490"/>
                <a:gd name="connsiteX151" fmla="*/ 1640039 w 6481024"/>
                <a:gd name="connsiteY151" fmla="*/ 1074334 h 2819490"/>
                <a:gd name="connsiteX152" fmla="*/ 1650828 w 6481024"/>
                <a:gd name="connsiteY152" fmla="*/ 1089154 h 2819490"/>
                <a:gd name="connsiteX153" fmla="*/ 1661620 w 6481024"/>
                <a:gd name="connsiteY153" fmla="*/ 1103992 h 2819490"/>
                <a:gd name="connsiteX154" fmla="*/ 1672418 w 6481024"/>
                <a:gd name="connsiteY154" fmla="*/ 1118840 h 2819490"/>
                <a:gd name="connsiteX155" fmla="*/ 1683223 w 6481024"/>
                <a:gd name="connsiteY155" fmla="*/ 1133692 h 2819490"/>
                <a:gd name="connsiteX156" fmla="*/ 1694032 w 6481024"/>
                <a:gd name="connsiteY156" fmla="*/ 1148535 h 2819490"/>
                <a:gd name="connsiteX157" fmla="*/ 1704847 w 6481024"/>
                <a:gd name="connsiteY157" fmla="*/ 1163362 h 2819490"/>
                <a:gd name="connsiteX158" fmla="*/ 1715667 w 6481024"/>
                <a:gd name="connsiteY158" fmla="*/ 1178162 h 2819490"/>
                <a:gd name="connsiteX159" fmla="*/ 1726491 w 6481024"/>
                <a:gd name="connsiteY159" fmla="*/ 1192931 h 2819490"/>
                <a:gd name="connsiteX160" fmla="*/ 1737322 w 6481024"/>
                <a:gd name="connsiteY160" fmla="*/ 1207659 h 2819490"/>
                <a:gd name="connsiteX161" fmla="*/ 1748158 w 6481024"/>
                <a:gd name="connsiteY161" fmla="*/ 1222334 h 2819490"/>
                <a:gd name="connsiteX162" fmla="*/ 1759001 w 6481024"/>
                <a:gd name="connsiteY162" fmla="*/ 1236952 h 2819490"/>
                <a:gd name="connsiteX163" fmla="*/ 1769850 w 6481024"/>
                <a:gd name="connsiteY163" fmla="*/ 1251500 h 2819490"/>
                <a:gd name="connsiteX164" fmla="*/ 1780704 w 6481024"/>
                <a:gd name="connsiteY164" fmla="*/ 1265972 h 2819490"/>
                <a:gd name="connsiteX165" fmla="*/ 1791565 w 6481024"/>
                <a:gd name="connsiteY165" fmla="*/ 1280359 h 2819490"/>
                <a:gd name="connsiteX166" fmla="*/ 1802433 w 6481024"/>
                <a:gd name="connsiteY166" fmla="*/ 1294653 h 2819490"/>
                <a:gd name="connsiteX167" fmla="*/ 1813307 w 6481024"/>
                <a:gd name="connsiteY167" fmla="*/ 1308844 h 2819490"/>
                <a:gd name="connsiteX168" fmla="*/ 1824189 w 6481024"/>
                <a:gd name="connsiteY168" fmla="*/ 1322923 h 2819490"/>
                <a:gd name="connsiteX169" fmla="*/ 1835079 w 6481024"/>
                <a:gd name="connsiteY169" fmla="*/ 1336886 h 2819490"/>
                <a:gd name="connsiteX170" fmla="*/ 1845976 w 6481024"/>
                <a:gd name="connsiteY170" fmla="*/ 1350718 h 2819490"/>
                <a:gd name="connsiteX171" fmla="*/ 1856881 w 6481024"/>
                <a:gd name="connsiteY171" fmla="*/ 1364415 h 2819490"/>
                <a:gd name="connsiteX172" fmla="*/ 1867797 w 6481024"/>
                <a:gd name="connsiteY172" fmla="*/ 1377967 h 2819490"/>
                <a:gd name="connsiteX173" fmla="*/ 1878721 w 6481024"/>
                <a:gd name="connsiteY173" fmla="*/ 1391366 h 2819490"/>
                <a:gd name="connsiteX174" fmla="*/ 1889654 w 6481024"/>
                <a:gd name="connsiteY174" fmla="*/ 1404600 h 2819490"/>
                <a:gd name="connsiteX175" fmla="*/ 1900598 w 6481024"/>
                <a:gd name="connsiteY175" fmla="*/ 1417669 h 2819490"/>
                <a:gd name="connsiteX176" fmla="*/ 1911553 w 6481024"/>
                <a:gd name="connsiteY176" fmla="*/ 1430556 h 2819490"/>
                <a:gd name="connsiteX177" fmla="*/ 1922521 w 6481024"/>
                <a:gd name="connsiteY177" fmla="*/ 1443255 h 2819490"/>
                <a:gd name="connsiteX178" fmla="*/ 1933499 w 6481024"/>
                <a:gd name="connsiteY178" fmla="*/ 1455759 h 2819490"/>
                <a:gd name="connsiteX179" fmla="*/ 1944493 w 6481024"/>
                <a:gd name="connsiteY179" fmla="*/ 1468062 h 2819490"/>
                <a:gd name="connsiteX180" fmla="*/ 1955498 w 6481024"/>
                <a:gd name="connsiteY180" fmla="*/ 1480147 h 2819490"/>
                <a:gd name="connsiteX181" fmla="*/ 1966522 w 6481024"/>
                <a:gd name="connsiteY181" fmla="*/ 1492016 h 2819490"/>
                <a:gd name="connsiteX182" fmla="*/ 1977560 w 6481024"/>
                <a:gd name="connsiteY182" fmla="*/ 1503652 h 2819490"/>
                <a:gd name="connsiteX183" fmla="*/ 1988617 w 6481024"/>
                <a:gd name="connsiteY183" fmla="*/ 1515053 h 2819490"/>
                <a:gd name="connsiteX184" fmla="*/ 1999692 w 6481024"/>
                <a:gd name="connsiteY184" fmla="*/ 1526204 h 2819490"/>
                <a:gd name="connsiteX185" fmla="*/ 2010790 w 6481024"/>
                <a:gd name="connsiteY185" fmla="*/ 1537105 h 2819490"/>
                <a:gd name="connsiteX186" fmla="*/ 2021907 w 6481024"/>
                <a:gd name="connsiteY186" fmla="*/ 1547737 h 2819490"/>
                <a:gd name="connsiteX187" fmla="*/ 2033048 w 6481024"/>
                <a:gd name="connsiteY187" fmla="*/ 1558100 h 2819490"/>
                <a:gd name="connsiteX188" fmla="*/ 2044213 w 6481024"/>
                <a:gd name="connsiteY188" fmla="*/ 1568181 h 2819490"/>
                <a:gd name="connsiteX189" fmla="*/ 2055407 w 6481024"/>
                <a:gd name="connsiteY189" fmla="*/ 1577974 h 2819490"/>
                <a:gd name="connsiteX190" fmla="*/ 2066630 w 6481024"/>
                <a:gd name="connsiteY190" fmla="*/ 1587467 h 2819490"/>
                <a:gd name="connsiteX191" fmla="*/ 2077885 w 6481024"/>
                <a:gd name="connsiteY191" fmla="*/ 1596653 h 2819490"/>
                <a:gd name="connsiteX192" fmla="*/ 2089172 w 6481024"/>
                <a:gd name="connsiteY192" fmla="*/ 1605521 h 2819490"/>
                <a:gd name="connsiteX193" fmla="*/ 2100496 w 6481024"/>
                <a:gd name="connsiteY193" fmla="*/ 1614065 h 2819490"/>
                <a:gd name="connsiteX194" fmla="*/ 2122955 w 6481024"/>
                <a:gd name="connsiteY194" fmla="*/ 1629928 h 2819490"/>
                <a:gd name="connsiteX195" fmla="*/ 2133665 w 6481024"/>
                <a:gd name="connsiteY195" fmla="*/ 1637159 h 2819490"/>
                <a:gd name="connsiteX196" fmla="*/ 2144411 w 6481024"/>
                <a:gd name="connsiteY196" fmla="*/ 1644447 h 2819490"/>
                <a:gd name="connsiteX197" fmla="*/ 2155158 w 6481024"/>
                <a:gd name="connsiteY197" fmla="*/ 1651765 h 2819490"/>
                <a:gd name="connsiteX198" fmla="*/ 2165917 w 6481024"/>
                <a:gd name="connsiteY198" fmla="*/ 1659119 h 2819490"/>
                <a:gd name="connsiteX199" fmla="*/ 2176679 w 6481024"/>
                <a:gd name="connsiteY199" fmla="*/ 1666498 h 2819490"/>
                <a:gd name="connsiteX200" fmla="*/ 2187446 w 6481024"/>
                <a:gd name="connsiteY200" fmla="*/ 1673900 h 2819490"/>
                <a:gd name="connsiteX201" fmla="*/ 2198219 w 6481024"/>
                <a:gd name="connsiteY201" fmla="*/ 1681322 h 2819490"/>
                <a:gd name="connsiteX202" fmla="*/ 2208997 w 6481024"/>
                <a:gd name="connsiteY202" fmla="*/ 1688761 h 2819490"/>
                <a:gd name="connsiteX203" fmla="*/ 2219781 w 6481024"/>
                <a:gd name="connsiteY203" fmla="*/ 1696215 h 2819490"/>
                <a:gd name="connsiteX204" fmla="*/ 2230567 w 6481024"/>
                <a:gd name="connsiteY204" fmla="*/ 1703677 h 2819490"/>
                <a:gd name="connsiteX205" fmla="*/ 2241362 w 6481024"/>
                <a:gd name="connsiteY205" fmla="*/ 1711151 h 2819490"/>
                <a:gd name="connsiteX206" fmla="*/ 2252162 w 6481024"/>
                <a:gd name="connsiteY206" fmla="*/ 1718626 h 2819490"/>
                <a:gd name="connsiteX207" fmla="*/ 2262968 w 6481024"/>
                <a:gd name="connsiteY207" fmla="*/ 1726103 h 2819490"/>
                <a:gd name="connsiteX208" fmla="*/ 2273779 w 6481024"/>
                <a:gd name="connsiteY208" fmla="*/ 1733577 h 2819490"/>
                <a:gd name="connsiteX209" fmla="*/ 2284595 w 6481024"/>
                <a:gd name="connsiteY209" fmla="*/ 1741045 h 2819490"/>
                <a:gd name="connsiteX210" fmla="*/ 2295413 w 6481024"/>
                <a:gd name="connsiteY210" fmla="*/ 1748502 h 2819490"/>
                <a:gd name="connsiteX211" fmla="*/ 2306241 w 6481024"/>
                <a:gd name="connsiteY211" fmla="*/ 1755951 h 2819490"/>
                <a:gd name="connsiteX212" fmla="*/ 2317075 w 6481024"/>
                <a:gd name="connsiteY212" fmla="*/ 1763382 h 2819490"/>
                <a:gd name="connsiteX213" fmla="*/ 2327909 w 6481024"/>
                <a:gd name="connsiteY213" fmla="*/ 1770792 h 2819490"/>
                <a:gd name="connsiteX214" fmla="*/ 2338755 w 6481024"/>
                <a:gd name="connsiteY214" fmla="*/ 1778186 h 2819490"/>
                <a:gd name="connsiteX215" fmla="*/ 2349604 w 6481024"/>
                <a:gd name="connsiteY215" fmla="*/ 1785549 h 2819490"/>
                <a:gd name="connsiteX216" fmla="*/ 2360459 w 6481024"/>
                <a:gd name="connsiteY216" fmla="*/ 1792886 h 2819490"/>
                <a:gd name="connsiteX217" fmla="*/ 2371320 w 6481024"/>
                <a:gd name="connsiteY217" fmla="*/ 1800190 h 2819490"/>
                <a:gd name="connsiteX218" fmla="*/ 2382186 w 6481024"/>
                <a:gd name="connsiteY218" fmla="*/ 1807459 h 2819490"/>
                <a:gd name="connsiteX219" fmla="*/ 2393059 w 6481024"/>
                <a:gd name="connsiteY219" fmla="*/ 1814689 h 2819490"/>
                <a:gd name="connsiteX220" fmla="*/ 2403936 w 6481024"/>
                <a:gd name="connsiteY220" fmla="*/ 1821878 h 2819490"/>
                <a:gd name="connsiteX221" fmla="*/ 2414821 w 6481024"/>
                <a:gd name="connsiteY221" fmla="*/ 1829022 h 2819490"/>
                <a:gd name="connsiteX222" fmla="*/ 2425712 w 6481024"/>
                <a:gd name="connsiteY222" fmla="*/ 1836118 h 2819490"/>
                <a:gd name="connsiteX223" fmla="*/ 2436609 w 6481024"/>
                <a:gd name="connsiteY223" fmla="*/ 1843161 h 2819490"/>
                <a:gd name="connsiteX224" fmla="*/ 2447513 w 6481024"/>
                <a:gd name="connsiteY224" fmla="*/ 1850150 h 2819490"/>
                <a:gd name="connsiteX225" fmla="*/ 2458424 w 6481024"/>
                <a:gd name="connsiteY225" fmla="*/ 1857081 h 2819490"/>
                <a:gd name="connsiteX226" fmla="*/ 2469341 w 6481024"/>
                <a:gd name="connsiteY226" fmla="*/ 1863949 h 2819490"/>
                <a:gd name="connsiteX227" fmla="*/ 2480266 w 6481024"/>
                <a:gd name="connsiteY227" fmla="*/ 1870754 h 2819490"/>
                <a:gd name="connsiteX228" fmla="*/ 2491197 w 6481024"/>
                <a:gd name="connsiteY228" fmla="*/ 1877490 h 2819490"/>
                <a:gd name="connsiteX229" fmla="*/ 2502136 w 6481024"/>
                <a:gd name="connsiteY229" fmla="*/ 1884155 h 2819490"/>
                <a:gd name="connsiteX230" fmla="*/ 2513082 w 6481024"/>
                <a:gd name="connsiteY230" fmla="*/ 1890745 h 2819490"/>
                <a:gd name="connsiteX231" fmla="*/ 2524035 w 6481024"/>
                <a:gd name="connsiteY231" fmla="*/ 1897257 h 2819490"/>
                <a:gd name="connsiteX232" fmla="*/ 2534997 w 6481024"/>
                <a:gd name="connsiteY232" fmla="*/ 1903687 h 2819490"/>
                <a:gd name="connsiteX233" fmla="*/ 2545969 w 6481024"/>
                <a:gd name="connsiteY233" fmla="*/ 1910034 h 2819490"/>
                <a:gd name="connsiteX234" fmla="*/ 2556946 w 6481024"/>
                <a:gd name="connsiteY234" fmla="*/ 1916292 h 2819490"/>
                <a:gd name="connsiteX235" fmla="*/ 2567933 w 6481024"/>
                <a:gd name="connsiteY235" fmla="*/ 1922458 h 2819490"/>
                <a:gd name="connsiteX236" fmla="*/ 2578928 w 6481024"/>
                <a:gd name="connsiteY236" fmla="*/ 1928529 h 2819490"/>
                <a:gd name="connsiteX237" fmla="*/ 2589932 w 6481024"/>
                <a:gd name="connsiteY237" fmla="*/ 1934503 h 2819490"/>
                <a:gd name="connsiteX238" fmla="*/ 2600945 w 6481024"/>
                <a:gd name="connsiteY238" fmla="*/ 1940375 h 2819490"/>
                <a:gd name="connsiteX239" fmla="*/ 2611969 w 6481024"/>
                <a:gd name="connsiteY239" fmla="*/ 1946142 h 2819490"/>
                <a:gd name="connsiteX240" fmla="*/ 2623003 w 6481024"/>
                <a:gd name="connsiteY240" fmla="*/ 1951802 h 2819490"/>
                <a:gd name="connsiteX241" fmla="*/ 2634045 w 6481024"/>
                <a:gd name="connsiteY241" fmla="*/ 1957348 h 2819490"/>
                <a:gd name="connsiteX242" fmla="*/ 2645097 w 6481024"/>
                <a:gd name="connsiteY242" fmla="*/ 1962780 h 2819490"/>
                <a:gd name="connsiteX243" fmla="*/ 2656162 w 6481024"/>
                <a:gd name="connsiteY243" fmla="*/ 1968093 h 2819490"/>
                <a:gd name="connsiteX244" fmla="*/ 2667236 w 6481024"/>
                <a:gd name="connsiteY244" fmla="*/ 1973284 h 2819490"/>
                <a:gd name="connsiteX245" fmla="*/ 2678322 w 6481024"/>
                <a:gd name="connsiteY245" fmla="*/ 1978351 h 2819490"/>
                <a:gd name="connsiteX246" fmla="*/ 2689419 w 6481024"/>
                <a:gd name="connsiteY246" fmla="*/ 1983287 h 2819490"/>
                <a:gd name="connsiteX247" fmla="*/ 2700527 w 6481024"/>
                <a:gd name="connsiteY247" fmla="*/ 1988091 h 2819490"/>
                <a:gd name="connsiteX248" fmla="*/ 2711650 w 6481024"/>
                <a:gd name="connsiteY248" fmla="*/ 1992760 h 2819490"/>
                <a:gd name="connsiteX249" fmla="*/ 2722783 w 6481024"/>
                <a:gd name="connsiteY249" fmla="*/ 1997287 h 2819490"/>
                <a:gd name="connsiteX250" fmla="*/ 2733926 w 6481024"/>
                <a:gd name="connsiteY250" fmla="*/ 2001672 h 2819490"/>
                <a:gd name="connsiteX251" fmla="*/ 2745085 w 6481024"/>
                <a:gd name="connsiteY251" fmla="*/ 2005910 h 2819490"/>
                <a:gd name="connsiteX252" fmla="*/ 2756257 w 6481024"/>
                <a:gd name="connsiteY252" fmla="*/ 2009997 h 2819490"/>
                <a:gd name="connsiteX253" fmla="*/ 2767440 w 6481024"/>
                <a:gd name="connsiteY253" fmla="*/ 2013931 h 2819490"/>
                <a:gd name="connsiteX254" fmla="*/ 2778640 w 6481024"/>
                <a:gd name="connsiteY254" fmla="*/ 2017705 h 2819490"/>
                <a:gd name="connsiteX255" fmla="*/ 2789850 w 6481024"/>
                <a:gd name="connsiteY255" fmla="*/ 2021318 h 2819490"/>
                <a:gd name="connsiteX256" fmla="*/ 2801075 w 6481024"/>
                <a:gd name="connsiteY256" fmla="*/ 2024767 h 2819490"/>
                <a:gd name="connsiteX257" fmla="*/ 2812315 w 6481024"/>
                <a:gd name="connsiteY257" fmla="*/ 2028046 h 2819490"/>
                <a:gd name="connsiteX258" fmla="*/ 2823569 w 6481024"/>
                <a:gd name="connsiteY258" fmla="*/ 2031151 h 2819490"/>
                <a:gd name="connsiteX259" fmla="*/ 2834836 w 6481024"/>
                <a:gd name="connsiteY259" fmla="*/ 2034080 h 2819490"/>
                <a:gd name="connsiteX260" fmla="*/ 2846119 w 6481024"/>
                <a:gd name="connsiteY260" fmla="*/ 2036828 h 2819490"/>
                <a:gd name="connsiteX261" fmla="*/ 2857415 w 6481024"/>
                <a:gd name="connsiteY261" fmla="*/ 2039392 h 2819490"/>
                <a:gd name="connsiteX262" fmla="*/ 2868727 w 6481024"/>
                <a:gd name="connsiteY262" fmla="*/ 2041767 h 2819490"/>
                <a:gd name="connsiteX263" fmla="*/ 2880050 w 6481024"/>
                <a:gd name="connsiteY263" fmla="*/ 2043949 h 2819490"/>
                <a:gd name="connsiteX264" fmla="*/ 2891389 w 6481024"/>
                <a:gd name="connsiteY264" fmla="*/ 2045935 h 2819490"/>
                <a:gd name="connsiteX265" fmla="*/ 2902742 w 6481024"/>
                <a:gd name="connsiteY265" fmla="*/ 2047721 h 2819490"/>
                <a:gd name="connsiteX266" fmla="*/ 2914107 w 6481024"/>
                <a:gd name="connsiteY266" fmla="*/ 2049302 h 2819490"/>
                <a:gd name="connsiteX267" fmla="*/ 2925486 w 6481024"/>
                <a:gd name="connsiteY267" fmla="*/ 2050675 h 2819490"/>
                <a:gd name="connsiteX268" fmla="*/ 2936881 w 6481024"/>
                <a:gd name="connsiteY268" fmla="*/ 2051836 h 2819490"/>
                <a:gd name="connsiteX269" fmla="*/ 2948284 w 6481024"/>
                <a:gd name="connsiteY269" fmla="*/ 2052779 h 2819490"/>
                <a:gd name="connsiteX270" fmla="*/ 2959701 w 6481024"/>
                <a:gd name="connsiteY270" fmla="*/ 2053504 h 2819490"/>
                <a:gd name="connsiteX271" fmla="*/ 2971129 w 6481024"/>
                <a:gd name="connsiteY271" fmla="*/ 2054003 h 2819490"/>
                <a:gd name="connsiteX272" fmla="*/ 2982568 w 6481024"/>
                <a:gd name="connsiteY272" fmla="*/ 2054275 h 2819490"/>
                <a:gd name="connsiteX273" fmla="*/ 2994017 w 6481024"/>
                <a:gd name="connsiteY273" fmla="*/ 2054314 h 2819490"/>
                <a:gd name="connsiteX274" fmla="*/ 3005474 w 6481024"/>
                <a:gd name="connsiteY274" fmla="*/ 2054118 h 2819490"/>
                <a:gd name="connsiteX275" fmla="*/ 3016938 w 6481024"/>
                <a:gd name="connsiteY275" fmla="*/ 2053682 h 2819490"/>
                <a:gd name="connsiteX276" fmla="*/ 3028410 w 6481024"/>
                <a:gd name="connsiteY276" fmla="*/ 2053002 h 2819490"/>
                <a:gd name="connsiteX277" fmla="*/ 3039890 w 6481024"/>
                <a:gd name="connsiteY277" fmla="*/ 2052075 h 2819490"/>
                <a:gd name="connsiteX278" fmla="*/ 3051372 w 6481024"/>
                <a:gd name="connsiteY278" fmla="*/ 2050898 h 2819490"/>
                <a:gd name="connsiteX279" fmla="*/ 3062859 w 6481024"/>
                <a:gd name="connsiteY279" fmla="*/ 2049466 h 2819490"/>
                <a:gd name="connsiteX280" fmla="*/ 3074349 w 6481024"/>
                <a:gd name="connsiteY280" fmla="*/ 2047777 h 2819490"/>
                <a:gd name="connsiteX281" fmla="*/ 3085841 w 6481024"/>
                <a:gd name="connsiteY281" fmla="*/ 2045826 h 2819490"/>
                <a:gd name="connsiteX282" fmla="*/ 3097333 w 6481024"/>
                <a:gd name="connsiteY282" fmla="*/ 2043610 h 2819490"/>
                <a:gd name="connsiteX283" fmla="*/ 3108819 w 6481024"/>
                <a:gd name="connsiteY283" fmla="*/ 2041128 h 2819490"/>
                <a:gd name="connsiteX284" fmla="*/ 3120309 w 6481024"/>
                <a:gd name="connsiteY284" fmla="*/ 2038375 h 2819490"/>
                <a:gd name="connsiteX285" fmla="*/ 3131795 w 6481024"/>
                <a:gd name="connsiteY285" fmla="*/ 2035347 h 2819490"/>
                <a:gd name="connsiteX286" fmla="*/ 3143273 w 6481024"/>
                <a:gd name="connsiteY286" fmla="*/ 2032043 h 2819490"/>
                <a:gd name="connsiteX287" fmla="*/ 3154745 w 6481024"/>
                <a:gd name="connsiteY287" fmla="*/ 2028459 h 2819490"/>
                <a:gd name="connsiteX288" fmla="*/ 3166211 w 6481024"/>
                <a:gd name="connsiteY288" fmla="*/ 2024594 h 2819490"/>
                <a:gd name="connsiteX289" fmla="*/ 3177673 w 6481024"/>
                <a:gd name="connsiteY289" fmla="*/ 2020442 h 2819490"/>
                <a:gd name="connsiteX290" fmla="*/ 3189120 w 6481024"/>
                <a:gd name="connsiteY290" fmla="*/ 2016003 h 2819490"/>
                <a:gd name="connsiteX291" fmla="*/ 3200558 w 6481024"/>
                <a:gd name="connsiteY291" fmla="*/ 2011274 h 2819490"/>
                <a:gd name="connsiteX292" fmla="*/ 3211988 w 6481024"/>
                <a:gd name="connsiteY292" fmla="*/ 2006252 h 2819490"/>
                <a:gd name="connsiteX293" fmla="*/ 3234503 w 6481024"/>
                <a:gd name="connsiteY293" fmla="*/ 1995474 h 2819490"/>
                <a:gd name="connsiteX294" fmla="*/ 3246754 w 6481024"/>
                <a:gd name="connsiteY294" fmla="*/ 1988993 h 2819490"/>
                <a:gd name="connsiteX295" fmla="*/ 3258434 w 6481024"/>
                <a:gd name="connsiteY295" fmla="*/ 1982289 h 2819490"/>
                <a:gd name="connsiteX296" fmla="*/ 3270045 w 6481024"/>
                <a:gd name="connsiteY296" fmla="*/ 1975118 h 2819490"/>
                <a:gd name="connsiteX297" fmla="*/ 3281590 w 6481024"/>
                <a:gd name="connsiteY297" fmla="*/ 1967493 h 2819490"/>
                <a:gd name="connsiteX298" fmla="*/ 3293086 w 6481024"/>
                <a:gd name="connsiteY298" fmla="*/ 1959421 h 2819490"/>
                <a:gd name="connsiteX299" fmla="*/ 3304522 w 6481024"/>
                <a:gd name="connsiteY299" fmla="*/ 1950920 h 2819490"/>
                <a:gd name="connsiteX300" fmla="*/ 3315915 w 6481024"/>
                <a:gd name="connsiteY300" fmla="*/ 1941995 h 2819490"/>
                <a:gd name="connsiteX301" fmla="*/ 3327257 w 6481024"/>
                <a:gd name="connsiteY301" fmla="*/ 1932661 h 2819490"/>
                <a:gd name="connsiteX302" fmla="*/ 3338562 w 6481024"/>
                <a:gd name="connsiteY302" fmla="*/ 1922924 h 2819490"/>
                <a:gd name="connsiteX303" fmla="*/ 3349826 w 6481024"/>
                <a:gd name="connsiteY303" fmla="*/ 1912796 h 2819490"/>
                <a:gd name="connsiteX304" fmla="*/ 3361052 w 6481024"/>
                <a:gd name="connsiteY304" fmla="*/ 1902289 h 2819490"/>
                <a:gd name="connsiteX305" fmla="*/ 3372247 w 6481024"/>
                <a:gd name="connsiteY305" fmla="*/ 1891411 h 2819490"/>
                <a:gd name="connsiteX306" fmla="*/ 3383417 w 6481024"/>
                <a:gd name="connsiteY306" fmla="*/ 1880165 h 2819490"/>
                <a:gd name="connsiteX307" fmla="*/ 3394554 w 6481024"/>
                <a:gd name="connsiteY307" fmla="*/ 1868569 h 2819490"/>
                <a:gd name="connsiteX308" fmla="*/ 3405670 w 6481024"/>
                <a:gd name="connsiteY308" fmla="*/ 1856626 h 2819490"/>
                <a:gd name="connsiteX309" fmla="*/ 3416765 w 6481024"/>
                <a:gd name="connsiteY309" fmla="*/ 1844344 h 2819490"/>
                <a:gd name="connsiteX310" fmla="*/ 3427833 w 6481024"/>
                <a:gd name="connsiteY310" fmla="*/ 1831739 h 2819490"/>
                <a:gd name="connsiteX311" fmla="*/ 3438882 w 6481024"/>
                <a:gd name="connsiteY311" fmla="*/ 1818816 h 2819490"/>
                <a:gd name="connsiteX312" fmla="*/ 3449920 w 6481024"/>
                <a:gd name="connsiteY312" fmla="*/ 1805578 h 2819490"/>
                <a:gd name="connsiteX313" fmla="*/ 3460931 w 6481024"/>
                <a:gd name="connsiteY313" fmla="*/ 1792046 h 2819490"/>
                <a:gd name="connsiteX314" fmla="*/ 3471934 w 6481024"/>
                <a:gd name="connsiteY314" fmla="*/ 1778217 h 2819490"/>
                <a:gd name="connsiteX315" fmla="*/ 3482919 w 6481024"/>
                <a:gd name="connsiteY315" fmla="*/ 1764108 h 2819490"/>
                <a:gd name="connsiteX316" fmla="*/ 3493897 w 6481024"/>
                <a:gd name="connsiteY316" fmla="*/ 1749721 h 2819490"/>
                <a:gd name="connsiteX317" fmla="*/ 3504856 w 6481024"/>
                <a:gd name="connsiteY317" fmla="*/ 1735071 h 2819490"/>
                <a:gd name="connsiteX318" fmla="*/ 3515809 w 6481024"/>
                <a:gd name="connsiteY318" fmla="*/ 1720161 h 2819490"/>
                <a:gd name="connsiteX319" fmla="*/ 3526749 w 6481024"/>
                <a:gd name="connsiteY319" fmla="*/ 1705005 h 2819490"/>
                <a:gd name="connsiteX320" fmla="*/ 3537679 w 6481024"/>
                <a:gd name="connsiteY320" fmla="*/ 1689610 h 2819490"/>
                <a:gd name="connsiteX321" fmla="*/ 3548597 w 6481024"/>
                <a:gd name="connsiteY321" fmla="*/ 1673987 h 2819490"/>
                <a:gd name="connsiteX322" fmla="*/ 3559513 w 6481024"/>
                <a:gd name="connsiteY322" fmla="*/ 1658138 h 2819490"/>
                <a:gd name="connsiteX323" fmla="*/ 3570418 w 6481024"/>
                <a:gd name="connsiteY323" fmla="*/ 1642079 h 2819490"/>
                <a:gd name="connsiteX324" fmla="*/ 3581313 w 6481024"/>
                <a:gd name="connsiteY324" fmla="*/ 1625817 h 2819490"/>
                <a:gd name="connsiteX325" fmla="*/ 3592202 w 6481024"/>
                <a:gd name="connsiteY325" fmla="*/ 1609360 h 2819490"/>
                <a:gd name="connsiteX326" fmla="*/ 3603084 w 6481024"/>
                <a:gd name="connsiteY326" fmla="*/ 1592719 h 2819490"/>
                <a:gd name="connsiteX327" fmla="*/ 3613964 w 6481024"/>
                <a:gd name="connsiteY327" fmla="*/ 1575898 h 2819490"/>
                <a:gd name="connsiteX328" fmla="*/ 3624834 w 6481024"/>
                <a:gd name="connsiteY328" fmla="*/ 1558912 h 2819490"/>
                <a:gd name="connsiteX329" fmla="*/ 3635699 w 6481024"/>
                <a:gd name="connsiteY329" fmla="*/ 1541767 h 2819490"/>
                <a:gd name="connsiteX330" fmla="*/ 3646557 w 6481024"/>
                <a:gd name="connsiteY330" fmla="*/ 1524474 h 2819490"/>
                <a:gd name="connsiteX331" fmla="*/ 3657414 w 6481024"/>
                <a:gd name="connsiteY331" fmla="*/ 1507037 h 2819490"/>
                <a:gd name="connsiteX332" fmla="*/ 3668264 w 6481024"/>
                <a:gd name="connsiteY332" fmla="*/ 1489471 h 2819490"/>
                <a:gd name="connsiteX333" fmla="*/ 3679109 w 6481024"/>
                <a:gd name="connsiteY333" fmla="*/ 1471783 h 2819490"/>
                <a:gd name="connsiteX334" fmla="*/ 3689948 w 6481024"/>
                <a:gd name="connsiteY334" fmla="*/ 1453982 h 2819490"/>
                <a:gd name="connsiteX335" fmla="*/ 3700783 w 6481024"/>
                <a:gd name="connsiteY335" fmla="*/ 1436078 h 2819490"/>
                <a:gd name="connsiteX336" fmla="*/ 3711618 w 6481024"/>
                <a:gd name="connsiteY336" fmla="*/ 1418076 h 2819490"/>
                <a:gd name="connsiteX337" fmla="*/ 3722446 w 6481024"/>
                <a:gd name="connsiteY337" fmla="*/ 1399991 h 2819490"/>
                <a:gd name="connsiteX338" fmla="*/ 3733268 w 6481024"/>
                <a:gd name="connsiteY338" fmla="*/ 1381829 h 2819490"/>
                <a:gd name="connsiteX339" fmla="*/ 3744089 w 6481024"/>
                <a:gd name="connsiteY339" fmla="*/ 1363599 h 2819490"/>
                <a:gd name="connsiteX340" fmla="*/ 3754904 w 6481024"/>
                <a:gd name="connsiteY340" fmla="*/ 1345312 h 2819490"/>
                <a:gd name="connsiteX341" fmla="*/ 3765716 w 6481024"/>
                <a:gd name="connsiteY341" fmla="*/ 1326977 h 2819490"/>
                <a:gd name="connsiteX342" fmla="*/ 3776528 w 6481024"/>
                <a:gd name="connsiteY342" fmla="*/ 1308599 h 2819490"/>
                <a:gd name="connsiteX343" fmla="*/ 3787333 w 6481024"/>
                <a:gd name="connsiteY343" fmla="*/ 1290191 h 2819490"/>
                <a:gd name="connsiteX344" fmla="*/ 3798131 w 6481024"/>
                <a:gd name="connsiteY344" fmla="*/ 1271767 h 2819490"/>
                <a:gd name="connsiteX345" fmla="*/ 3808932 w 6481024"/>
                <a:gd name="connsiteY345" fmla="*/ 1253325 h 2819490"/>
                <a:gd name="connsiteX346" fmla="*/ 3819726 w 6481024"/>
                <a:gd name="connsiteY346" fmla="*/ 1234882 h 2819490"/>
                <a:gd name="connsiteX347" fmla="*/ 3830517 w 6481024"/>
                <a:gd name="connsiteY347" fmla="*/ 1216446 h 2819490"/>
                <a:gd name="connsiteX348" fmla="*/ 3841305 w 6481024"/>
                <a:gd name="connsiteY348" fmla="*/ 1198026 h 2819490"/>
                <a:gd name="connsiteX349" fmla="*/ 3852087 w 6481024"/>
                <a:gd name="connsiteY349" fmla="*/ 1179633 h 2819490"/>
                <a:gd name="connsiteX350" fmla="*/ 3862871 w 6481024"/>
                <a:gd name="connsiteY350" fmla="*/ 1161271 h 2819490"/>
                <a:gd name="connsiteX351" fmla="*/ 3873647 w 6481024"/>
                <a:gd name="connsiteY351" fmla="*/ 1142954 h 2819490"/>
                <a:gd name="connsiteX352" fmla="*/ 3884420 w 6481024"/>
                <a:gd name="connsiteY352" fmla="*/ 1124690 h 2819490"/>
                <a:gd name="connsiteX353" fmla="*/ 3895189 w 6481024"/>
                <a:gd name="connsiteY353" fmla="*/ 1106489 h 2819490"/>
                <a:gd name="connsiteX354" fmla="*/ 3905954 w 6481024"/>
                <a:gd name="connsiteY354" fmla="*/ 1088359 h 2819490"/>
                <a:gd name="connsiteX355" fmla="*/ 3916714 w 6481024"/>
                <a:gd name="connsiteY355" fmla="*/ 1070313 h 2819490"/>
                <a:gd name="connsiteX356" fmla="*/ 3927476 w 6481024"/>
                <a:gd name="connsiteY356" fmla="*/ 1052351 h 2819490"/>
                <a:gd name="connsiteX357" fmla="*/ 3938225 w 6481024"/>
                <a:gd name="connsiteY357" fmla="*/ 1034497 h 2819490"/>
                <a:gd name="connsiteX358" fmla="*/ 3948976 w 6481024"/>
                <a:gd name="connsiteY358" fmla="*/ 1016746 h 2819490"/>
                <a:gd name="connsiteX359" fmla="*/ 3959721 w 6481024"/>
                <a:gd name="connsiteY359" fmla="*/ 999116 h 2819490"/>
                <a:gd name="connsiteX360" fmla="*/ 3970460 w 6481024"/>
                <a:gd name="connsiteY360" fmla="*/ 981614 h 2819490"/>
                <a:gd name="connsiteX361" fmla="*/ 3981194 w 6481024"/>
                <a:gd name="connsiteY361" fmla="*/ 964250 h 2819490"/>
                <a:gd name="connsiteX362" fmla="*/ 3991924 w 6481024"/>
                <a:gd name="connsiteY362" fmla="*/ 947033 h 2819490"/>
                <a:gd name="connsiteX363" fmla="*/ 4002647 w 6481024"/>
                <a:gd name="connsiteY363" fmla="*/ 929974 h 2819490"/>
                <a:gd name="connsiteX364" fmla="*/ 4013367 w 6481024"/>
                <a:gd name="connsiteY364" fmla="*/ 913077 h 2819490"/>
                <a:gd name="connsiteX365" fmla="*/ 4024080 w 6481024"/>
                <a:gd name="connsiteY365" fmla="*/ 896358 h 2819490"/>
                <a:gd name="connsiteX366" fmla="*/ 4034785 w 6481024"/>
                <a:gd name="connsiteY366" fmla="*/ 879824 h 2819490"/>
                <a:gd name="connsiteX367" fmla="*/ 4045485 w 6481024"/>
                <a:gd name="connsiteY367" fmla="*/ 863485 h 2819490"/>
                <a:gd name="connsiteX368" fmla="*/ 4056177 w 6481024"/>
                <a:gd name="connsiteY368" fmla="*/ 847349 h 2819490"/>
                <a:gd name="connsiteX369" fmla="*/ 4066860 w 6481024"/>
                <a:gd name="connsiteY369" fmla="*/ 831427 h 2819490"/>
                <a:gd name="connsiteX370" fmla="*/ 4077536 w 6481024"/>
                <a:gd name="connsiteY370" fmla="*/ 815731 h 2819490"/>
                <a:gd name="connsiteX371" fmla="*/ 4088206 w 6481024"/>
                <a:gd name="connsiteY371" fmla="*/ 800264 h 2819490"/>
                <a:gd name="connsiteX372" fmla="*/ 4098864 w 6481024"/>
                <a:gd name="connsiteY372" fmla="*/ 785041 h 2819490"/>
                <a:gd name="connsiteX373" fmla="*/ 4109513 w 6481024"/>
                <a:gd name="connsiteY373" fmla="*/ 770070 h 2819490"/>
                <a:gd name="connsiteX374" fmla="*/ 4120152 w 6481024"/>
                <a:gd name="connsiteY374" fmla="*/ 755361 h 2819490"/>
                <a:gd name="connsiteX375" fmla="*/ 4130777 w 6481024"/>
                <a:gd name="connsiteY375" fmla="*/ 740924 h 2819490"/>
                <a:gd name="connsiteX376" fmla="*/ 4141392 w 6481024"/>
                <a:gd name="connsiteY376" fmla="*/ 726768 h 2819490"/>
                <a:gd name="connsiteX377" fmla="*/ 4151993 w 6481024"/>
                <a:gd name="connsiteY377" fmla="*/ 712903 h 2819490"/>
                <a:gd name="connsiteX378" fmla="*/ 4162578 w 6481024"/>
                <a:gd name="connsiteY378" fmla="*/ 699341 h 2819490"/>
                <a:gd name="connsiteX379" fmla="*/ 4173155 w 6481024"/>
                <a:gd name="connsiteY379" fmla="*/ 686084 h 2819490"/>
                <a:gd name="connsiteX380" fmla="*/ 4183704 w 6481024"/>
                <a:gd name="connsiteY380" fmla="*/ 673154 h 2819490"/>
                <a:gd name="connsiteX381" fmla="*/ 4194245 w 6481024"/>
                <a:gd name="connsiteY381" fmla="*/ 660549 h 2819490"/>
                <a:gd name="connsiteX382" fmla="*/ 4204762 w 6481024"/>
                <a:gd name="connsiteY382" fmla="*/ 648285 h 2819490"/>
                <a:gd name="connsiteX383" fmla="*/ 4215257 w 6481024"/>
                <a:gd name="connsiteY383" fmla="*/ 636372 h 2819490"/>
                <a:gd name="connsiteX384" fmla="*/ 4225730 w 6481024"/>
                <a:gd name="connsiteY384" fmla="*/ 624816 h 2819490"/>
                <a:gd name="connsiteX385" fmla="*/ 4236175 w 6481024"/>
                <a:gd name="connsiteY385" fmla="*/ 613632 h 2819490"/>
                <a:gd name="connsiteX386" fmla="*/ 4246600 w 6481024"/>
                <a:gd name="connsiteY386" fmla="*/ 602821 h 2819490"/>
                <a:gd name="connsiteX387" fmla="*/ 4256987 w 6481024"/>
                <a:gd name="connsiteY387" fmla="*/ 592402 h 2819490"/>
                <a:gd name="connsiteX388" fmla="*/ 4267341 w 6481024"/>
                <a:gd name="connsiteY388" fmla="*/ 582381 h 2819490"/>
                <a:gd name="connsiteX389" fmla="*/ 4277668 w 6481024"/>
                <a:gd name="connsiteY389" fmla="*/ 572760 h 2819490"/>
                <a:gd name="connsiteX390" fmla="*/ 4287946 w 6481024"/>
                <a:gd name="connsiteY390" fmla="*/ 563562 h 2819490"/>
                <a:gd name="connsiteX391" fmla="*/ 4298187 w 6481024"/>
                <a:gd name="connsiteY391" fmla="*/ 554784 h 2819490"/>
                <a:gd name="connsiteX392" fmla="*/ 4318860 w 6481024"/>
                <a:gd name="connsiteY392" fmla="*/ 538287 h 2819490"/>
                <a:gd name="connsiteX393" fmla="*/ 4329038 w 6481024"/>
                <a:gd name="connsiteY393" fmla="*/ 530699 h 2819490"/>
                <a:gd name="connsiteX394" fmla="*/ 4339409 w 6481024"/>
                <a:gd name="connsiteY394" fmla="*/ 523223 h 2819490"/>
                <a:gd name="connsiteX395" fmla="*/ 4349779 w 6481024"/>
                <a:gd name="connsiteY395" fmla="*/ 516002 h 2819490"/>
                <a:gd name="connsiteX396" fmla="*/ 4360132 w 6481024"/>
                <a:gd name="connsiteY396" fmla="*/ 509041 h 2819490"/>
                <a:gd name="connsiteX397" fmla="*/ 4370487 w 6481024"/>
                <a:gd name="connsiteY397" fmla="*/ 502325 h 2819490"/>
                <a:gd name="connsiteX398" fmla="*/ 4380830 w 6481024"/>
                <a:gd name="connsiteY398" fmla="*/ 495855 h 2819490"/>
                <a:gd name="connsiteX399" fmla="*/ 4391174 w 6481024"/>
                <a:gd name="connsiteY399" fmla="*/ 489623 h 2819490"/>
                <a:gd name="connsiteX400" fmla="*/ 4401508 w 6481024"/>
                <a:gd name="connsiteY400" fmla="*/ 483627 h 2819490"/>
                <a:gd name="connsiteX401" fmla="*/ 4411842 w 6481024"/>
                <a:gd name="connsiteY401" fmla="*/ 477860 h 2819490"/>
                <a:gd name="connsiteX402" fmla="*/ 4422169 w 6481024"/>
                <a:gd name="connsiteY402" fmla="*/ 472319 h 2819490"/>
                <a:gd name="connsiteX403" fmla="*/ 4432491 w 6481024"/>
                <a:gd name="connsiteY403" fmla="*/ 467000 h 2819490"/>
                <a:gd name="connsiteX404" fmla="*/ 4442816 w 6481024"/>
                <a:gd name="connsiteY404" fmla="*/ 461895 h 2819490"/>
                <a:gd name="connsiteX405" fmla="*/ 4453134 w 6481024"/>
                <a:gd name="connsiteY405" fmla="*/ 457003 h 2819490"/>
                <a:gd name="connsiteX406" fmla="*/ 4463456 w 6481024"/>
                <a:gd name="connsiteY406" fmla="*/ 452317 h 2819490"/>
                <a:gd name="connsiteX407" fmla="*/ 4473778 w 6481024"/>
                <a:gd name="connsiteY407" fmla="*/ 447833 h 2819490"/>
                <a:gd name="connsiteX408" fmla="*/ 4484097 w 6481024"/>
                <a:gd name="connsiteY408" fmla="*/ 443548 h 2819490"/>
                <a:gd name="connsiteX409" fmla="*/ 4494416 w 6481024"/>
                <a:gd name="connsiteY409" fmla="*/ 439457 h 2819490"/>
                <a:gd name="connsiteX410" fmla="*/ 4504740 w 6481024"/>
                <a:gd name="connsiteY410" fmla="*/ 435555 h 2819490"/>
                <a:gd name="connsiteX411" fmla="*/ 4515070 w 6481024"/>
                <a:gd name="connsiteY411" fmla="*/ 431836 h 2819490"/>
                <a:gd name="connsiteX412" fmla="*/ 4525395 w 6481024"/>
                <a:gd name="connsiteY412" fmla="*/ 428300 h 2819490"/>
                <a:gd name="connsiteX413" fmla="*/ 4535729 w 6481024"/>
                <a:gd name="connsiteY413" fmla="*/ 424939 h 2819490"/>
                <a:gd name="connsiteX414" fmla="*/ 4546068 w 6481024"/>
                <a:gd name="connsiteY414" fmla="*/ 421749 h 2819490"/>
                <a:gd name="connsiteX415" fmla="*/ 4556415 w 6481024"/>
                <a:gd name="connsiteY415" fmla="*/ 418727 h 2819490"/>
                <a:gd name="connsiteX416" fmla="*/ 4566761 w 6481024"/>
                <a:gd name="connsiteY416" fmla="*/ 415870 h 2819490"/>
                <a:gd name="connsiteX417" fmla="*/ 4577122 w 6481024"/>
                <a:gd name="connsiteY417" fmla="*/ 413171 h 2819490"/>
                <a:gd name="connsiteX418" fmla="*/ 4587486 w 6481024"/>
                <a:gd name="connsiteY418" fmla="*/ 410629 h 2819490"/>
                <a:gd name="connsiteX419" fmla="*/ 4597856 w 6481024"/>
                <a:gd name="connsiteY419" fmla="*/ 408237 h 2819490"/>
                <a:gd name="connsiteX420" fmla="*/ 4608236 w 6481024"/>
                <a:gd name="connsiteY420" fmla="*/ 405992 h 2819490"/>
                <a:gd name="connsiteX421" fmla="*/ 4618623 w 6481024"/>
                <a:gd name="connsiteY421" fmla="*/ 403891 h 2819490"/>
                <a:gd name="connsiteX422" fmla="*/ 4629023 w 6481024"/>
                <a:gd name="connsiteY422" fmla="*/ 401928 h 2819490"/>
                <a:gd name="connsiteX423" fmla="*/ 4639431 w 6481024"/>
                <a:gd name="connsiteY423" fmla="*/ 400101 h 2819490"/>
                <a:gd name="connsiteX424" fmla="*/ 4649848 w 6481024"/>
                <a:gd name="connsiteY424" fmla="*/ 398404 h 2819490"/>
                <a:gd name="connsiteX425" fmla="*/ 4660275 w 6481024"/>
                <a:gd name="connsiteY425" fmla="*/ 396835 h 2819490"/>
                <a:gd name="connsiteX426" fmla="*/ 4670716 w 6481024"/>
                <a:gd name="connsiteY426" fmla="*/ 395388 h 2819490"/>
                <a:gd name="connsiteX427" fmla="*/ 4681165 w 6481024"/>
                <a:gd name="connsiteY427" fmla="*/ 394061 h 2819490"/>
                <a:gd name="connsiteX428" fmla="*/ 4691625 w 6481024"/>
                <a:gd name="connsiteY428" fmla="*/ 392848 h 2819490"/>
                <a:gd name="connsiteX429" fmla="*/ 4702099 w 6481024"/>
                <a:gd name="connsiteY429" fmla="*/ 391746 h 2819490"/>
                <a:gd name="connsiteX430" fmla="*/ 4712582 w 6481024"/>
                <a:gd name="connsiteY430" fmla="*/ 390752 h 2819490"/>
                <a:gd name="connsiteX431" fmla="*/ 4723079 w 6481024"/>
                <a:gd name="connsiteY431" fmla="*/ 389860 h 2819490"/>
                <a:gd name="connsiteX432" fmla="*/ 4733589 w 6481024"/>
                <a:gd name="connsiteY432" fmla="*/ 389067 h 2819490"/>
                <a:gd name="connsiteX433" fmla="*/ 4744109 w 6481024"/>
                <a:gd name="connsiteY433" fmla="*/ 388369 h 2819490"/>
                <a:gd name="connsiteX434" fmla="*/ 4754643 w 6481024"/>
                <a:gd name="connsiteY434" fmla="*/ 387761 h 2819490"/>
                <a:gd name="connsiteX435" fmla="*/ 4765187 w 6481024"/>
                <a:gd name="connsiteY435" fmla="*/ 387241 h 2819490"/>
                <a:gd name="connsiteX436" fmla="*/ 4775746 w 6481024"/>
                <a:gd name="connsiteY436" fmla="*/ 386803 h 2819490"/>
                <a:gd name="connsiteX437" fmla="*/ 4786317 w 6481024"/>
                <a:gd name="connsiteY437" fmla="*/ 386444 h 2819490"/>
                <a:gd name="connsiteX438" fmla="*/ 4796899 w 6481024"/>
                <a:gd name="connsiteY438" fmla="*/ 386159 h 2819490"/>
                <a:gd name="connsiteX439" fmla="*/ 4807497 w 6481024"/>
                <a:gd name="connsiteY439" fmla="*/ 385944 h 2819490"/>
                <a:gd name="connsiteX440" fmla="*/ 4818106 w 6481024"/>
                <a:gd name="connsiteY440" fmla="*/ 385796 h 2819490"/>
                <a:gd name="connsiteX441" fmla="*/ 4828728 w 6481024"/>
                <a:gd name="connsiteY441" fmla="*/ 385711 h 2819490"/>
                <a:gd name="connsiteX442" fmla="*/ 4839359 w 6481024"/>
                <a:gd name="connsiteY442" fmla="*/ 385682 h 2819490"/>
                <a:gd name="connsiteX443" fmla="*/ 4850008 w 6481024"/>
                <a:gd name="connsiteY443" fmla="*/ 385709 h 2819490"/>
                <a:gd name="connsiteX444" fmla="*/ 4860669 w 6481024"/>
                <a:gd name="connsiteY444" fmla="*/ 385784 h 2819490"/>
                <a:gd name="connsiteX445" fmla="*/ 4871340 w 6481024"/>
                <a:gd name="connsiteY445" fmla="*/ 385905 h 2819490"/>
                <a:gd name="connsiteX446" fmla="*/ 4882029 w 6481024"/>
                <a:gd name="connsiteY446" fmla="*/ 386068 h 2819490"/>
                <a:gd name="connsiteX447" fmla="*/ 4892728 w 6481024"/>
                <a:gd name="connsiteY447" fmla="*/ 386267 h 2819490"/>
                <a:gd name="connsiteX448" fmla="*/ 4903437 w 6481024"/>
                <a:gd name="connsiteY448" fmla="*/ 386498 h 2819490"/>
                <a:gd name="connsiteX449" fmla="*/ 4914164 w 6481024"/>
                <a:gd name="connsiteY449" fmla="*/ 386758 h 2819490"/>
                <a:gd name="connsiteX450" fmla="*/ 4924899 w 6481024"/>
                <a:gd name="connsiteY450" fmla="*/ 387043 h 2819490"/>
                <a:gd name="connsiteX451" fmla="*/ 4935651 w 6481024"/>
                <a:gd name="connsiteY451" fmla="*/ 387347 h 2819490"/>
                <a:gd name="connsiteX452" fmla="*/ 4946413 w 6481024"/>
                <a:gd name="connsiteY452" fmla="*/ 387668 h 2819490"/>
                <a:gd name="connsiteX453" fmla="*/ 4957189 w 6481024"/>
                <a:gd name="connsiteY453" fmla="*/ 387999 h 2819490"/>
                <a:gd name="connsiteX454" fmla="*/ 4967979 w 6481024"/>
                <a:gd name="connsiteY454" fmla="*/ 388337 h 2819490"/>
                <a:gd name="connsiteX455" fmla="*/ 4978778 w 6481024"/>
                <a:gd name="connsiteY455" fmla="*/ 388678 h 2819490"/>
                <a:gd name="connsiteX456" fmla="*/ 4989593 w 6481024"/>
                <a:gd name="connsiteY456" fmla="*/ 389017 h 2819490"/>
                <a:gd name="connsiteX457" fmla="*/ 5000420 w 6481024"/>
                <a:gd name="connsiteY457" fmla="*/ 389350 h 2819490"/>
                <a:gd name="connsiteX458" fmla="*/ 5011261 w 6481024"/>
                <a:gd name="connsiteY458" fmla="*/ 389673 h 2819490"/>
                <a:gd name="connsiteX459" fmla="*/ 5022112 w 6481024"/>
                <a:gd name="connsiteY459" fmla="*/ 389979 h 2819490"/>
                <a:gd name="connsiteX460" fmla="*/ 5032978 w 6481024"/>
                <a:gd name="connsiteY460" fmla="*/ 390268 h 2819490"/>
                <a:gd name="connsiteX461" fmla="*/ 5043855 w 6481024"/>
                <a:gd name="connsiteY461" fmla="*/ 390532 h 2819490"/>
                <a:gd name="connsiteX462" fmla="*/ 5054747 w 6481024"/>
                <a:gd name="connsiteY462" fmla="*/ 390768 h 2819490"/>
                <a:gd name="connsiteX463" fmla="*/ 5065650 w 6481024"/>
                <a:gd name="connsiteY463" fmla="*/ 390970 h 2819490"/>
                <a:gd name="connsiteX464" fmla="*/ 5076569 w 6481024"/>
                <a:gd name="connsiteY464" fmla="*/ 391136 h 2819490"/>
                <a:gd name="connsiteX465" fmla="*/ 5087499 w 6481024"/>
                <a:gd name="connsiteY465" fmla="*/ 391260 h 2819490"/>
                <a:gd name="connsiteX466" fmla="*/ 5098442 w 6481024"/>
                <a:gd name="connsiteY466" fmla="*/ 391338 h 2819490"/>
                <a:gd name="connsiteX467" fmla="*/ 5109395 w 6481024"/>
                <a:gd name="connsiteY467" fmla="*/ 391364 h 2819490"/>
                <a:gd name="connsiteX468" fmla="*/ 5120365 w 6481024"/>
                <a:gd name="connsiteY468" fmla="*/ 391335 h 2819490"/>
                <a:gd name="connsiteX469" fmla="*/ 5131347 w 6481024"/>
                <a:gd name="connsiteY469" fmla="*/ 391246 h 2819490"/>
                <a:gd name="connsiteX470" fmla="*/ 5142339 w 6481024"/>
                <a:gd name="connsiteY470" fmla="*/ 391093 h 2819490"/>
                <a:gd name="connsiteX471" fmla="*/ 5153346 w 6481024"/>
                <a:gd name="connsiteY471" fmla="*/ 390871 h 2819490"/>
                <a:gd name="connsiteX472" fmla="*/ 5164365 w 6481024"/>
                <a:gd name="connsiteY472" fmla="*/ 390574 h 2819490"/>
                <a:gd name="connsiteX473" fmla="*/ 5175396 w 6481024"/>
                <a:gd name="connsiteY473" fmla="*/ 390199 h 2819490"/>
                <a:gd name="connsiteX474" fmla="*/ 5186445 w 6481024"/>
                <a:gd name="connsiteY474" fmla="*/ 389741 h 2819490"/>
                <a:gd name="connsiteX475" fmla="*/ 5197497 w 6481024"/>
                <a:gd name="connsiteY475" fmla="*/ 389195 h 2819490"/>
                <a:gd name="connsiteX476" fmla="*/ 5208569 w 6481024"/>
                <a:gd name="connsiteY476" fmla="*/ 388557 h 2819490"/>
                <a:gd name="connsiteX477" fmla="*/ 5219647 w 6481024"/>
                <a:gd name="connsiteY477" fmla="*/ 387822 h 2819490"/>
                <a:gd name="connsiteX478" fmla="*/ 5230746 w 6481024"/>
                <a:gd name="connsiteY478" fmla="*/ 386985 h 2819490"/>
                <a:gd name="connsiteX479" fmla="*/ 5241847 w 6481024"/>
                <a:gd name="connsiteY479" fmla="*/ 386041 h 2819490"/>
                <a:gd name="connsiteX480" fmla="*/ 5252966 w 6481024"/>
                <a:gd name="connsiteY480" fmla="*/ 384987 h 2819490"/>
                <a:gd name="connsiteX481" fmla="*/ 5264096 w 6481024"/>
                <a:gd name="connsiteY481" fmla="*/ 383816 h 2819490"/>
                <a:gd name="connsiteX482" fmla="*/ 5275235 w 6481024"/>
                <a:gd name="connsiteY482" fmla="*/ 382525 h 2819490"/>
                <a:gd name="connsiteX483" fmla="*/ 5286386 w 6481024"/>
                <a:gd name="connsiteY483" fmla="*/ 381108 h 2819490"/>
                <a:gd name="connsiteX484" fmla="*/ 5297549 w 6481024"/>
                <a:gd name="connsiteY484" fmla="*/ 379562 h 2819490"/>
                <a:gd name="connsiteX485" fmla="*/ 5308718 w 6481024"/>
                <a:gd name="connsiteY485" fmla="*/ 377881 h 2819490"/>
                <a:gd name="connsiteX486" fmla="*/ 5319906 w 6481024"/>
                <a:gd name="connsiteY486" fmla="*/ 376059 h 2819490"/>
                <a:gd name="connsiteX487" fmla="*/ 5331095 w 6481024"/>
                <a:gd name="connsiteY487" fmla="*/ 374094 h 2819490"/>
                <a:gd name="connsiteX488" fmla="*/ 5342294 w 6481024"/>
                <a:gd name="connsiteY488" fmla="*/ 371981 h 2819490"/>
                <a:gd name="connsiteX489" fmla="*/ 5353509 w 6481024"/>
                <a:gd name="connsiteY489" fmla="*/ 369713 h 2819490"/>
                <a:gd name="connsiteX490" fmla="*/ 5364727 w 6481024"/>
                <a:gd name="connsiteY490" fmla="*/ 367287 h 2819490"/>
                <a:gd name="connsiteX491" fmla="*/ 5386966 w 6481024"/>
                <a:gd name="connsiteY491" fmla="*/ 361999 h 2819490"/>
                <a:gd name="connsiteX492" fmla="*/ 5397905 w 6481024"/>
                <a:gd name="connsiteY492" fmla="*/ 359218 h 2819490"/>
                <a:gd name="connsiteX493" fmla="*/ 5408795 w 6481024"/>
                <a:gd name="connsiteY493" fmla="*/ 356413 h 2819490"/>
                <a:gd name="connsiteX494" fmla="*/ 5419682 w 6481024"/>
                <a:gd name="connsiteY494" fmla="*/ 353573 h 2819490"/>
                <a:gd name="connsiteX495" fmla="*/ 5430566 w 6481024"/>
                <a:gd name="connsiteY495" fmla="*/ 350699 h 2819490"/>
                <a:gd name="connsiteX496" fmla="*/ 5441451 w 6481024"/>
                <a:gd name="connsiteY496" fmla="*/ 347790 h 2819490"/>
                <a:gd name="connsiteX497" fmla="*/ 5452332 w 6481024"/>
                <a:gd name="connsiteY497" fmla="*/ 344848 h 2819490"/>
                <a:gd name="connsiteX498" fmla="*/ 5463215 w 6481024"/>
                <a:gd name="connsiteY498" fmla="*/ 341872 h 2819490"/>
                <a:gd name="connsiteX499" fmla="*/ 5474094 w 6481024"/>
                <a:gd name="connsiteY499" fmla="*/ 338865 h 2819490"/>
                <a:gd name="connsiteX500" fmla="*/ 5484971 w 6481024"/>
                <a:gd name="connsiteY500" fmla="*/ 335826 h 2819490"/>
                <a:gd name="connsiteX501" fmla="*/ 5495847 w 6481024"/>
                <a:gd name="connsiteY501" fmla="*/ 332755 h 2819490"/>
                <a:gd name="connsiteX502" fmla="*/ 5506720 w 6481024"/>
                <a:gd name="connsiteY502" fmla="*/ 329655 h 2819490"/>
                <a:gd name="connsiteX503" fmla="*/ 5517590 w 6481024"/>
                <a:gd name="connsiteY503" fmla="*/ 326524 h 2819490"/>
                <a:gd name="connsiteX504" fmla="*/ 5528464 w 6481024"/>
                <a:gd name="connsiteY504" fmla="*/ 323363 h 2819490"/>
                <a:gd name="connsiteX505" fmla="*/ 5539332 w 6481024"/>
                <a:gd name="connsiteY505" fmla="*/ 320173 h 2819490"/>
                <a:gd name="connsiteX506" fmla="*/ 5550202 w 6481024"/>
                <a:gd name="connsiteY506" fmla="*/ 316955 h 2819490"/>
                <a:gd name="connsiteX507" fmla="*/ 5561067 w 6481024"/>
                <a:gd name="connsiteY507" fmla="*/ 313709 h 2819490"/>
                <a:gd name="connsiteX508" fmla="*/ 5571931 w 6481024"/>
                <a:gd name="connsiteY508" fmla="*/ 310436 h 2819490"/>
                <a:gd name="connsiteX509" fmla="*/ 5582796 w 6481024"/>
                <a:gd name="connsiteY509" fmla="*/ 307136 h 2819490"/>
                <a:gd name="connsiteX510" fmla="*/ 5593657 w 6481024"/>
                <a:gd name="connsiteY510" fmla="*/ 303810 h 2819490"/>
                <a:gd name="connsiteX511" fmla="*/ 5604515 w 6481024"/>
                <a:gd name="connsiteY511" fmla="*/ 300458 h 2819490"/>
                <a:gd name="connsiteX512" fmla="*/ 5615377 w 6481024"/>
                <a:gd name="connsiteY512" fmla="*/ 297080 h 2819490"/>
                <a:gd name="connsiteX513" fmla="*/ 5626232 w 6481024"/>
                <a:gd name="connsiteY513" fmla="*/ 293679 h 2819490"/>
                <a:gd name="connsiteX514" fmla="*/ 5637088 w 6481024"/>
                <a:gd name="connsiteY514" fmla="*/ 290253 h 2819490"/>
                <a:gd name="connsiteX515" fmla="*/ 5647947 w 6481024"/>
                <a:gd name="connsiteY515" fmla="*/ 286803 h 2819490"/>
                <a:gd name="connsiteX516" fmla="*/ 5658794 w 6481024"/>
                <a:gd name="connsiteY516" fmla="*/ 283332 h 2819490"/>
                <a:gd name="connsiteX517" fmla="*/ 5669648 w 6481024"/>
                <a:gd name="connsiteY517" fmla="*/ 279837 h 2819490"/>
                <a:gd name="connsiteX518" fmla="*/ 5680497 w 6481024"/>
                <a:gd name="connsiteY518" fmla="*/ 276321 h 2819490"/>
                <a:gd name="connsiteX519" fmla="*/ 5691346 w 6481024"/>
                <a:gd name="connsiteY519" fmla="*/ 272783 h 2819490"/>
                <a:gd name="connsiteX520" fmla="*/ 5702191 w 6481024"/>
                <a:gd name="connsiteY520" fmla="*/ 269224 h 2819490"/>
                <a:gd name="connsiteX521" fmla="*/ 5713034 w 6481024"/>
                <a:gd name="connsiteY521" fmla="*/ 265646 h 2819490"/>
                <a:gd name="connsiteX522" fmla="*/ 5723882 w 6481024"/>
                <a:gd name="connsiteY522" fmla="*/ 262048 h 2819490"/>
                <a:gd name="connsiteX523" fmla="*/ 5734724 w 6481024"/>
                <a:gd name="connsiteY523" fmla="*/ 258431 h 2819490"/>
                <a:gd name="connsiteX524" fmla="*/ 5745564 w 6481024"/>
                <a:gd name="connsiteY524" fmla="*/ 254796 h 2819490"/>
                <a:gd name="connsiteX525" fmla="*/ 5756404 w 6481024"/>
                <a:gd name="connsiteY525" fmla="*/ 251142 h 2819490"/>
                <a:gd name="connsiteX526" fmla="*/ 5767242 w 6481024"/>
                <a:gd name="connsiteY526" fmla="*/ 247472 h 2819490"/>
                <a:gd name="connsiteX527" fmla="*/ 5778078 w 6481024"/>
                <a:gd name="connsiteY527" fmla="*/ 243783 h 2819490"/>
                <a:gd name="connsiteX528" fmla="*/ 5788913 w 6481024"/>
                <a:gd name="connsiteY528" fmla="*/ 240079 h 2819490"/>
                <a:gd name="connsiteX529" fmla="*/ 5799745 w 6481024"/>
                <a:gd name="connsiteY529" fmla="*/ 236360 h 2819490"/>
                <a:gd name="connsiteX530" fmla="*/ 5810580 w 6481024"/>
                <a:gd name="connsiteY530" fmla="*/ 232625 h 2819490"/>
                <a:gd name="connsiteX531" fmla="*/ 5821410 w 6481024"/>
                <a:gd name="connsiteY531" fmla="*/ 228875 h 2819490"/>
                <a:gd name="connsiteX532" fmla="*/ 5832241 w 6481024"/>
                <a:gd name="connsiteY532" fmla="*/ 225111 h 2819490"/>
                <a:gd name="connsiteX533" fmla="*/ 5843068 w 6481024"/>
                <a:gd name="connsiteY533" fmla="*/ 221334 h 2819490"/>
                <a:gd name="connsiteX534" fmla="*/ 5853894 w 6481024"/>
                <a:gd name="connsiteY534" fmla="*/ 217544 h 2819490"/>
                <a:gd name="connsiteX535" fmla="*/ 5864719 w 6481024"/>
                <a:gd name="connsiteY535" fmla="*/ 213741 h 2819490"/>
                <a:gd name="connsiteX536" fmla="*/ 5875547 w 6481024"/>
                <a:gd name="connsiteY536" fmla="*/ 209926 h 2819490"/>
                <a:gd name="connsiteX537" fmla="*/ 5886368 w 6481024"/>
                <a:gd name="connsiteY537" fmla="*/ 206100 h 2819490"/>
                <a:gd name="connsiteX538" fmla="*/ 5897189 w 6481024"/>
                <a:gd name="connsiteY538" fmla="*/ 202263 h 2819490"/>
                <a:gd name="connsiteX539" fmla="*/ 5908010 w 6481024"/>
                <a:gd name="connsiteY539" fmla="*/ 198416 h 2819490"/>
                <a:gd name="connsiteX540" fmla="*/ 5918826 w 6481024"/>
                <a:gd name="connsiteY540" fmla="*/ 194560 h 2819490"/>
                <a:gd name="connsiteX541" fmla="*/ 5929644 w 6481024"/>
                <a:gd name="connsiteY541" fmla="*/ 190694 h 2819490"/>
                <a:gd name="connsiteX542" fmla="*/ 5940459 w 6481024"/>
                <a:gd name="connsiteY542" fmla="*/ 186819 h 2819490"/>
                <a:gd name="connsiteX543" fmla="*/ 5951275 w 6481024"/>
                <a:gd name="connsiteY543" fmla="*/ 182936 h 2819490"/>
                <a:gd name="connsiteX544" fmla="*/ 5962084 w 6481024"/>
                <a:gd name="connsiteY544" fmla="*/ 179047 h 2819490"/>
                <a:gd name="connsiteX545" fmla="*/ 5972899 w 6481024"/>
                <a:gd name="connsiteY545" fmla="*/ 175149 h 2819490"/>
                <a:gd name="connsiteX546" fmla="*/ 5983706 w 6481024"/>
                <a:gd name="connsiteY546" fmla="*/ 171246 h 2819490"/>
                <a:gd name="connsiteX547" fmla="*/ 5994521 w 6481024"/>
                <a:gd name="connsiteY547" fmla="*/ 167336 h 2819490"/>
                <a:gd name="connsiteX548" fmla="*/ 6005325 w 6481024"/>
                <a:gd name="connsiteY548" fmla="*/ 163422 h 2819490"/>
                <a:gd name="connsiteX549" fmla="*/ 6016132 w 6481024"/>
                <a:gd name="connsiteY549" fmla="*/ 159502 h 2819490"/>
                <a:gd name="connsiteX550" fmla="*/ 6026941 w 6481024"/>
                <a:gd name="connsiteY550" fmla="*/ 155578 h 2819490"/>
                <a:gd name="connsiteX551" fmla="*/ 6037741 w 6481024"/>
                <a:gd name="connsiteY551" fmla="*/ 151651 h 2819490"/>
                <a:gd name="connsiteX552" fmla="*/ 6048544 w 6481024"/>
                <a:gd name="connsiteY552" fmla="*/ 147719 h 2819490"/>
                <a:gd name="connsiteX553" fmla="*/ 6059346 w 6481024"/>
                <a:gd name="connsiteY553" fmla="*/ 143786 h 2819490"/>
                <a:gd name="connsiteX554" fmla="*/ 6070146 w 6481024"/>
                <a:gd name="connsiteY554" fmla="*/ 139851 h 2819490"/>
                <a:gd name="connsiteX555" fmla="*/ 6080942 w 6481024"/>
                <a:gd name="connsiteY555" fmla="*/ 135915 h 2819490"/>
                <a:gd name="connsiteX556" fmla="*/ 6091741 w 6481024"/>
                <a:gd name="connsiteY556" fmla="*/ 131976 h 2819490"/>
                <a:gd name="connsiteX557" fmla="*/ 6102539 w 6481024"/>
                <a:gd name="connsiteY557" fmla="*/ 128038 h 2819490"/>
                <a:gd name="connsiteX558" fmla="*/ 6113331 w 6481024"/>
                <a:gd name="connsiteY558" fmla="*/ 124100 h 2819490"/>
                <a:gd name="connsiteX559" fmla="*/ 6124127 w 6481024"/>
                <a:gd name="connsiteY559" fmla="*/ 120162 h 2819490"/>
                <a:gd name="connsiteX560" fmla="*/ 6134918 w 6481024"/>
                <a:gd name="connsiteY560" fmla="*/ 116226 h 2819490"/>
                <a:gd name="connsiteX561" fmla="*/ 6145707 w 6481024"/>
                <a:gd name="connsiteY561" fmla="*/ 112292 h 2819490"/>
                <a:gd name="connsiteX562" fmla="*/ 6156495 w 6481024"/>
                <a:gd name="connsiteY562" fmla="*/ 108360 h 2819490"/>
                <a:gd name="connsiteX563" fmla="*/ 6167289 w 6481024"/>
                <a:gd name="connsiteY563" fmla="*/ 104430 h 2819490"/>
                <a:gd name="connsiteX564" fmla="*/ 6178071 w 6481024"/>
                <a:gd name="connsiteY564" fmla="*/ 100505 h 2819490"/>
                <a:gd name="connsiteX565" fmla="*/ 6188858 w 6481024"/>
                <a:gd name="connsiteY565" fmla="*/ 96582 h 2819490"/>
                <a:gd name="connsiteX566" fmla="*/ 6199640 w 6481024"/>
                <a:gd name="connsiteY566" fmla="*/ 92665 h 2819490"/>
                <a:gd name="connsiteX567" fmla="*/ 6210424 w 6481024"/>
                <a:gd name="connsiteY567" fmla="*/ 88752 h 2819490"/>
                <a:gd name="connsiteX568" fmla="*/ 6221203 w 6481024"/>
                <a:gd name="connsiteY568" fmla="*/ 84846 h 2819490"/>
                <a:gd name="connsiteX569" fmla="*/ 6231985 w 6481024"/>
                <a:gd name="connsiteY569" fmla="*/ 80944 h 2819490"/>
                <a:gd name="connsiteX570" fmla="*/ 6242763 w 6481024"/>
                <a:gd name="connsiteY570" fmla="*/ 77050 h 2819490"/>
                <a:gd name="connsiteX571" fmla="*/ 6253541 w 6481024"/>
                <a:gd name="connsiteY571" fmla="*/ 73163 h 2819490"/>
                <a:gd name="connsiteX572" fmla="*/ 6264315 w 6481024"/>
                <a:gd name="connsiteY572" fmla="*/ 69284 h 2819490"/>
                <a:gd name="connsiteX573" fmla="*/ 6275090 w 6481024"/>
                <a:gd name="connsiteY573" fmla="*/ 65414 h 2819490"/>
                <a:gd name="connsiteX574" fmla="*/ 6285866 w 6481024"/>
                <a:gd name="connsiteY574" fmla="*/ 61551 h 2819490"/>
                <a:gd name="connsiteX575" fmla="*/ 6296634 w 6481024"/>
                <a:gd name="connsiteY575" fmla="*/ 57699 h 2819490"/>
                <a:gd name="connsiteX576" fmla="*/ 6307406 w 6481024"/>
                <a:gd name="connsiteY576" fmla="*/ 53855 h 2819490"/>
                <a:gd name="connsiteX577" fmla="*/ 6318172 w 6481024"/>
                <a:gd name="connsiteY577" fmla="*/ 50024 h 2819490"/>
                <a:gd name="connsiteX578" fmla="*/ 6328944 w 6481024"/>
                <a:gd name="connsiteY578" fmla="*/ 46202 h 2819490"/>
                <a:gd name="connsiteX579" fmla="*/ 6339710 w 6481024"/>
                <a:gd name="connsiteY579" fmla="*/ 42392 h 2819490"/>
                <a:gd name="connsiteX580" fmla="*/ 6350474 w 6481024"/>
                <a:gd name="connsiteY580" fmla="*/ 38595 h 2819490"/>
                <a:gd name="connsiteX581" fmla="*/ 6481024 w 6481024"/>
                <a:gd name="connsiteY581" fmla="*/ 0 h 2819490"/>
                <a:gd name="connsiteX0" fmla="*/ 6481024 w 6481024"/>
                <a:gd name="connsiteY0" fmla="*/ 0 h 3771600"/>
                <a:gd name="connsiteX1" fmla="*/ 6453174 w 6481024"/>
                <a:gd name="connsiteY1" fmla="*/ 3771600 h 3771600"/>
                <a:gd name="connsiteX2" fmla="*/ 0 w 6481024"/>
                <a:gd name="connsiteY2" fmla="*/ 2814410 h 3771600"/>
                <a:gd name="connsiteX3" fmla="*/ 0 w 6481024"/>
                <a:gd name="connsiteY3" fmla="*/ 1626858 h 3771600"/>
                <a:gd name="connsiteX4" fmla="*/ 92097 w 6481024"/>
                <a:gd name="connsiteY4" fmla="*/ 1530653 h 3771600"/>
                <a:gd name="connsiteX5" fmla="*/ 103022 w 6481024"/>
                <a:gd name="connsiteY5" fmla="*/ 1517978 h 3771600"/>
                <a:gd name="connsiteX6" fmla="*/ 113939 w 6481024"/>
                <a:gd name="connsiteY6" fmla="*/ 1505150 h 3771600"/>
                <a:gd name="connsiteX7" fmla="*/ 124844 w 6481024"/>
                <a:gd name="connsiteY7" fmla="*/ 1492182 h 3771600"/>
                <a:gd name="connsiteX8" fmla="*/ 135746 w 6481024"/>
                <a:gd name="connsiteY8" fmla="*/ 1479072 h 3771600"/>
                <a:gd name="connsiteX9" fmla="*/ 146641 w 6481024"/>
                <a:gd name="connsiteY9" fmla="*/ 1465829 h 3771600"/>
                <a:gd name="connsiteX10" fmla="*/ 157530 w 6481024"/>
                <a:gd name="connsiteY10" fmla="*/ 1452460 h 3771600"/>
                <a:gd name="connsiteX11" fmla="*/ 168411 w 6481024"/>
                <a:gd name="connsiteY11" fmla="*/ 1438971 h 3771600"/>
                <a:gd name="connsiteX12" fmla="*/ 179289 w 6481024"/>
                <a:gd name="connsiteY12" fmla="*/ 1425368 h 3771600"/>
                <a:gd name="connsiteX13" fmla="*/ 190157 w 6481024"/>
                <a:gd name="connsiteY13" fmla="*/ 1411660 h 3771600"/>
                <a:gd name="connsiteX14" fmla="*/ 201021 w 6481024"/>
                <a:gd name="connsiteY14" fmla="*/ 1397851 h 3771600"/>
                <a:gd name="connsiteX15" fmla="*/ 211882 w 6481024"/>
                <a:gd name="connsiteY15" fmla="*/ 1383946 h 3771600"/>
                <a:gd name="connsiteX16" fmla="*/ 222734 w 6481024"/>
                <a:gd name="connsiteY16" fmla="*/ 1369956 h 3771600"/>
                <a:gd name="connsiteX17" fmla="*/ 233583 w 6481024"/>
                <a:gd name="connsiteY17" fmla="*/ 1355884 h 3771600"/>
                <a:gd name="connsiteX18" fmla="*/ 244427 w 6481024"/>
                <a:gd name="connsiteY18" fmla="*/ 1341737 h 3771600"/>
                <a:gd name="connsiteX19" fmla="*/ 255267 w 6481024"/>
                <a:gd name="connsiteY19" fmla="*/ 1327521 h 3771600"/>
                <a:gd name="connsiteX20" fmla="*/ 266102 w 6481024"/>
                <a:gd name="connsiteY20" fmla="*/ 1313243 h 3771600"/>
                <a:gd name="connsiteX21" fmla="*/ 276931 w 6481024"/>
                <a:gd name="connsiteY21" fmla="*/ 1298912 h 3771600"/>
                <a:gd name="connsiteX22" fmla="*/ 287758 w 6481024"/>
                <a:gd name="connsiteY22" fmla="*/ 1284530 h 3771600"/>
                <a:gd name="connsiteX23" fmla="*/ 298578 w 6481024"/>
                <a:gd name="connsiteY23" fmla="*/ 1270107 h 3771600"/>
                <a:gd name="connsiteX24" fmla="*/ 309396 w 6481024"/>
                <a:gd name="connsiteY24" fmla="*/ 1255648 h 3771600"/>
                <a:gd name="connsiteX25" fmla="*/ 320210 w 6481024"/>
                <a:gd name="connsiteY25" fmla="*/ 1241158 h 3771600"/>
                <a:gd name="connsiteX26" fmla="*/ 331018 w 6481024"/>
                <a:gd name="connsiteY26" fmla="*/ 1226647 h 3771600"/>
                <a:gd name="connsiteX27" fmla="*/ 341822 w 6481024"/>
                <a:gd name="connsiteY27" fmla="*/ 1212119 h 3771600"/>
                <a:gd name="connsiteX28" fmla="*/ 352622 w 6481024"/>
                <a:gd name="connsiteY28" fmla="*/ 1197582 h 3771600"/>
                <a:gd name="connsiteX29" fmla="*/ 363418 w 6481024"/>
                <a:gd name="connsiteY29" fmla="*/ 1183042 h 3771600"/>
                <a:gd name="connsiteX30" fmla="*/ 374212 w 6481024"/>
                <a:gd name="connsiteY30" fmla="*/ 1168503 h 3771600"/>
                <a:gd name="connsiteX31" fmla="*/ 385000 w 6481024"/>
                <a:gd name="connsiteY31" fmla="*/ 1153975 h 3771600"/>
                <a:gd name="connsiteX32" fmla="*/ 395783 w 6481024"/>
                <a:gd name="connsiteY32" fmla="*/ 1139466 h 3771600"/>
                <a:gd name="connsiteX33" fmla="*/ 406564 w 6481024"/>
                <a:gd name="connsiteY33" fmla="*/ 1124976 h 3771600"/>
                <a:gd name="connsiteX34" fmla="*/ 417339 w 6481024"/>
                <a:gd name="connsiteY34" fmla="*/ 1110518 h 3771600"/>
                <a:gd name="connsiteX35" fmla="*/ 428112 w 6481024"/>
                <a:gd name="connsiteY35" fmla="*/ 1096095 h 3771600"/>
                <a:gd name="connsiteX36" fmla="*/ 438879 w 6481024"/>
                <a:gd name="connsiteY36" fmla="*/ 1081715 h 3771600"/>
                <a:gd name="connsiteX37" fmla="*/ 449641 w 6481024"/>
                <a:gd name="connsiteY37" fmla="*/ 1067385 h 3771600"/>
                <a:gd name="connsiteX38" fmla="*/ 460398 w 6481024"/>
                <a:gd name="connsiteY38" fmla="*/ 1053111 h 3771600"/>
                <a:gd name="connsiteX39" fmla="*/ 471153 w 6481024"/>
                <a:gd name="connsiteY39" fmla="*/ 1038899 h 3771600"/>
                <a:gd name="connsiteX40" fmla="*/ 481903 w 6481024"/>
                <a:gd name="connsiteY40" fmla="*/ 1024755 h 3771600"/>
                <a:gd name="connsiteX41" fmla="*/ 492647 w 6481024"/>
                <a:gd name="connsiteY41" fmla="*/ 1010688 h 3771600"/>
                <a:gd name="connsiteX42" fmla="*/ 503388 w 6481024"/>
                <a:gd name="connsiteY42" fmla="*/ 996703 h 3771600"/>
                <a:gd name="connsiteX43" fmla="*/ 514122 w 6481024"/>
                <a:gd name="connsiteY43" fmla="*/ 982806 h 3771600"/>
                <a:gd name="connsiteX44" fmla="*/ 524850 w 6481024"/>
                <a:gd name="connsiteY44" fmla="*/ 969007 h 3771600"/>
                <a:gd name="connsiteX45" fmla="*/ 535576 w 6481024"/>
                <a:gd name="connsiteY45" fmla="*/ 955308 h 3771600"/>
                <a:gd name="connsiteX46" fmla="*/ 546294 w 6481024"/>
                <a:gd name="connsiteY46" fmla="*/ 941718 h 3771600"/>
                <a:gd name="connsiteX47" fmla="*/ 557005 w 6481024"/>
                <a:gd name="connsiteY47" fmla="*/ 928246 h 3771600"/>
                <a:gd name="connsiteX48" fmla="*/ 567710 w 6481024"/>
                <a:gd name="connsiteY48" fmla="*/ 914895 h 3771600"/>
                <a:gd name="connsiteX49" fmla="*/ 578411 w 6481024"/>
                <a:gd name="connsiteY49" fmla="*/ 901672 h 3771600"/>
                <a:gd name="connsiteX50" fmla="*/ 589103 w 6481024"/>
                <a:gd name="connsiteY50" fmla="*/ 888586 h 3771600"/>
                <a:gd name="connsiteX51" fmla="*/ 599790 w 6481024"/>
                <a:gd name="connsiteY51" fmla="*/ 875641 h 3771600"/>
                <a:gd name="connsiteX52" fmla="*/ 610469 w 6481024"/>
                <a:gd name="connsiteY52" fmla="*/ 862846 h 3771600"/>
                <a:gd name="connsiteX53" fmla="*/ 621141 w 6481024"/>
                <a:gd name="connsiteY53" fmla="*/ 850206 h 3771600"/>
                <a:gd name="connsiteX54" fmla="*/ 631805 w 6481024"/>
                <a:gd name="connsiteY54" fmla="*/ 837727 h 3771600"/>
                <a:gd name="connsiteX55" fmla="*/ 642458 w 6481024"/>
                <a:gd name="connsiteY55" fmla="*/ 825421 h 3771600"/>
                <a:gd name="connsiteX56" fmla="*/ 653104 w 6481024"/>
                <a:gd name="connsiteY56" fmla="*/ 813288 h 3771600"/>
                <a:gd name="connsiteX57" fmla="*/ 663740 w 6481024"/>
                <a:gd name="connsiteY57" fmla="*/ 801339 h 3771600"/>
                <a:gd name="connsiteX58" fmla="*/ 674367 w 6481024"/>
                <a:gd name="connsiteY58" fmla="*/ 789578 h 3771600"/>
                <a:gd name="connsiteX59" fmla="*/ 684982 w 6481024"/>
                <a:gd name="connsiteY59" fmla="*/ 778014 h 3771600"/>
                <a:gd name="connsiteX60" fmla="*/ 695590 w 6481024"/>
                <a:gd name="connsiteY60" fmla="*/ 766650 h 3771600"/>
                <a:gd name="connsiteX61" fmla="*/ 706179 w 6481024"/>
                <a:gd name="connsiteY61" fmla="*/ 755500 h 3771600"/>
                <a:gd name="connsiteX62" fmla="*/ 716762 w 6481024"/>
                <a:gd name="connsiteY62" fmla="*/ 744562 h 3771600"/>
                <a:gd name="connsiteX63" fmla="*/ 727327 w 6481024"/>
                <a:gd name="connsiteY63" fmla="*/ 733850 h 3771600"/>
                <a:gd name="connsiteX64" fmla="*/ 737882 w 6481024"/>
                <a:gd name="connsiteY64" fmla="*/ 723366 h 3771600"/>
                <a:gd name="connsiteX65" fmla="*/ 748419 w 6481024"/>
                <a:gd name="connsiteY65" fmla="*/ 713118 h 3771600"/>
                <a:gd name="connsiteX66" fmla="*/ 758942 w 6481024"/>
                <a:gd name="connsiteY66" fmla="*/ 703112 h 3771600"/>
                <a:gd name="connsiteX67" fmla="*/ 769445 w 6481024"/>
                <a:gd name="connsiteY67" fmla="*/ 693357 h 3771600"/>
                <a:gd name="connsiteX68" fmla="*/ 779931 w 6481024"/>
                <a:gd name="connsiteY68" fmla="*/ 683859 h 3771600"/>
                <a:gd name="connsiteX69" fmla="*/ 790399 w 6481024"/>
                <a:gd name="connsiteY69" fmla="*/ 674621 h 3771600"/>
                <a:gd name="connsiteX70" fmla="*/ 800845 w 6481024"/>
                <a:gd name="connsiteY70" fmla="*/ 665653 h 3771600"/>
                <a:gd name="connsiteX71" fmla="*/ 811269 w 6481024"/>
                <a:gd name="connsiteY71" fmla="*/ 656961 h 3771600"/>
                <a:gd name="connsiteX72" fmla="*/ 821671 w 6481024"/>
                <a:gd name="connsiteY72" fmla="*/ 648550 h 3771600"/>
                <a:gd name="connsiteX73" fmla="*/ 832047 w 6481024"/>
                <a:gd name="connsiteY73" fmla="*/ 640427 h 3771600"/>
                <a:gd name="connsiteX74" fmla="*/ 842397 w 6481024"/>
                <a:gd name="connsiteY74" fmla="*/ 632599 h 3771600"/>
                <a:gd name="connsiteX75" fmla="*/ 852718 w 6481024"/>
                <a:gd name="connsiteY75" fmla="*/ 625071 h 3771600"/>
                <a:gd name="connsiteX76" fmla="*/ 863011 w 6481024"/>
                <a:gd name="connsiteY76" fmla="*/ 617848 h 3771600"/>
                <a:gd name="connsiteX77" fmla="*/ 873271 w 6481024"/>
                <a:gd name="connsiteY77" fmla="*/ 610938 h 3771600"/>
                <a:gd name="connsiteX78" fmla="*/ 883499 w 6481024"/>
                <a:gd name="connsiteY78" fmla="*/ 604344 h 3771600"/>
                <a:gd name="connsiteX79" fmla="*/ 893686 w 6481024"/>
                <a:gd name="connsiteY79" fmla="*/ 598075 h 3771600"/>
                <a:gd name="connsiteX80" fmla="*/ 903845 w 6481024"/>
                <a:gd name="connsiteY80" fmla="*/ 592131 h 3771600"/>
                <a:gd name="connsiteX81" fmla="*/ 913959 w 6481024"/>
                <a:gd name="connsiteY81" fmla="*/ 586521 h 3771600"/>
                <a:gd name="connsiteX82" fmla="*/ 924034 w 6481024"/>
                <a:gd name="connsiteY82" fmla="*/ 581248 h 3771600"/>
                <a:gd name="connsiteX83" fmla="*/ 934066 w 6481024"/>
                <a:gd name="connsiteY83" fmla="*/ 576317 h 3771600"/>
                <a:gd name="connsiteX84" fmla="*/ 944057 w 6481024"/>
                <a:gd name="connsiteY84" fmla="*/ 571730 h 3771600"/>
                <a:gd name="connsiteX85" fmla="*/ 954001 w 6481024"/>
                <a:gd name="connsiteY85" fmla="*/ 567493 h 3771600"/>
                <a:gd name="connsiteX86" fmla="*/ 963899 w 6481024"/>
                <a:gd name="connsiteY86" fmla="*/ 563608 h 3771600"/>
                <a:gd name="connsiteX87" fmla="*/ 973750 w 6481024"/>
                <a:gd name="connsiteY87" fmla="*/ 560080 h 3771600"/>
                <a:gd name="connsiteX88" fmla="*/ 983557 w 6481024"/>
                <a:gd name="connsiteY88" fmla="*/ 556908 h 3771600"/>
                <a:gd name="connsiteX89" fmla="*/ 993317 w 6481024"/>
                <a:gd name="connsiteY89" fmla="*/ 554098 h 3771600"/>
                <a:gd name="connsiteX90" fmla="*/ 1003032 w 6481024"/>
                <a:gd name="connsiteY90" fmla="*/ 551651 h 3771600"/>
                <a:gd name="connsiteX91" fmla="*/ 1012704 w 6481024"/>
                <a:gd name="connsiteY91" fmla="*/ 549569 h 3771600"/>
                <a:gd name="connsiteX92" fmla="*/ 1022338 w 6481024"/>
                <a:gd name="connsiteY92" fmla="*/ 547854 h 3771600"/>
                <a:gd name="connsiteX93" fmla="*/ 1031930 w 6481024"/>
                <a:gd name="connsiteY93" fmla="*/ 546510 h 3771600"/>
                <a:gd name="connsiteX94" fmla="*/ 1041494 w 6481024"/>
                <a:gd name="connsiteY94" fmla="*/ 545538 h 3771600"/>
                <a:gd name="connsiteX95" fmla="*/ 1061185 w 6481024"/>
                <a:gd name="connsiteY95" fmla="*/ 544731 h 3771600"/>
                <a:gd name="connsiteX96" fmla="*/ 1069771 w 6481024"/>
                <a:gd name="connsiteY96" fmla="*/ 544907 h 3771600"/>
                <a:gd name="connsiteX97" fmla="*/ 1079139 w 6481024"/>
                <a:gd name="connsiteY97" fmla="*/ 545528 h 3771600"/>
                <a:gd name="connsiteX98" fmla="*/ 1088551 w 6481024"/>
                <a:gd name="connsiteY98" fmla="*/ 546582 h 3771600"/>
                <a:gd name="connsiteX99" fmla="*/ 1098021 w 6481024"/>
                <a:gd name="connsiteY99" fmla="*/ 548069 h 3771600"/>
                <a:gd name="connsiteX100" fmla="*/ 1107546 w 6481024"/>
                <a:gd name="connsiteY100" fmla="*/ 549984 h 3771600"/>
                <a:gd name="connsiteX101" fmla="*/ 1117130 w 6481024"/>
                <a:gd name="connsiteY101" fmla="*/ 552327 h 3771600"/>
                <a:gd name="connsiteX102" fmla="*/ 1126778 w 6481024"/>
                <a:gd name="connsiteY102" fmla="*/ 555095 h 3771600"/>
                <a:gd name="connsiteX103" fmla="*/ 1136489 w 6481024"/>
                <a:gd name="connsiteY103" fmla="*/ 558286 h 3771600"/>
                <a:gd name="connsiteX104" fmla="*/ 1146261 w 6481024"/>
                <a:gd name="connsiteY104" fmla="*/ 561895 h 3771600"/>
                <a:gd name="connsiteX105" fmla="*/ 1156093 w 6481024"/>
                <a:gd name="connsiteY105" fmla="*/ 565921 h 3771600"/>
                <a:gd name="connsiteX106" fmla="*/ 1165989 w 6481024"/>
                <a:gd name="connsiteY106" fmla="*/ 570363 h 3771600"/>
                <a:gd name="connsiteX107" fmla="*/ 1175941 w 6481024"/>
                <a:gd name="connsiteY107" fmla="*/ 575211 h 3771600"/>
                <a:gd name="connsiteX108" fmla="*/ 1185949 w 6481024"/>
                <a:gd name="connsiteY108" fmla="*/ 580463 h 3771600"/>
                <a:gd name="connsiteX109" fmla="*/ 1196009 w 6481024"/>
                <a:gd name="connsiteY109" fmla="*/ 586111 h 3771600"/>
                <a:gd name="connsiteX110" fmla="*/ 1206118 w 6481024"/>
                <a:gd name="connsiteY110" fmla="*/ 592150 h 3771600"/>
                <a:gd name="connsiteX111" fmla="*/ 1216271 w 6481024"/>
                <a:gd name="connsiteY111" fmla="*/ 598573 h 3771600"/>
                <a:gd name="connsiteX112" fmla="*/ 1226472 w 6481024"/>
                <a:gd name="connsiteY112" fmla="*/ 605376 h 3771600"/>
                <a:gd name="connsiteX113" fmla="*/ 1236712 w 6481024"/>
                <a:gd name="connsiteY113" fmla="*/ 612548 h 3771600"/>
                <a:gd name="connsiteX114" fmla="*/ 1246987 w 6481024"/>
                <a:gd name="connsiteY114" fmla="*/ 620080 h 3771600"/>
                <a:gd name="connsiteX115" fmla="*/ 1257303 w 6481024"/>
                <a:gd name="connsiteY115" fmla="*/ 627973 h 3771600"/>
                <a:gd name="connsiteX116" fmla="*/ 1267650 w 6481024"/>
                <a:gd name="connsiteY116" fmla="*/ 636209 h 3771600"/>
                <a:gd name="connsiteX117" fmla="*/ 1278028 w 6481024"/>
                <a:gd name="connsiteY117" fmla="*/ 644783 h 3771600"/>
                <a:gd name="connsiteX118" fmla="*/ 1288434 w 6481024"/>
                <a:gd name="connsiteY118" fmla="*/ 653687 h 3771600"/>
                <a:gd name="connsiteX119" fmla="*/ 1298866 w 6481024"/>
                <a:gd name="connsiteY119" fmla="*/ 662910 h 3771600"/>
                <a:gd name="connsiteX120" fmla="*/ 1309324 w 6481024"/>
                <a:gd name="connsiteY120" fmla="*/ 672449 h 3771600"/>
                <a:gd name="connsiteX121" fmla="*/ 1319803 w 6481024"/>
                <a:gd name="connsiteY121" fmla="*/ 682289 h 3771600"/>
                <a:gd name="connsiteX122" fmla="*/ 1330305 w 6481024"/>
                <a:gd name="connsiteY122" fmla="*/ 692426 h 3771600"/>
                <a:gd name="connsiteX123" fmla="*/ 1340827 w 6481024"/>
                <a:gd name="connsiteY123" fmla="*/ 702848 h 3771600"/>
                <a:gd name="connsiteX124" fmla="*/ 1351366 w 6481024"/>
                <a:gd name="connsiteY124" fmla="*/ 713546 h 3771600"/>
                <a:gd name="connsiteX125" fmla="*/ 1361922 w 6481024"/>
                <a:gd name="connsiteY125" fmla="*/ 724513 h 3771600"/>
                <a:gd name="connsiteX126" fmla="*/ 1372495 w 6481024"/>
                <a:gd name="connsiteY126" fmla="*/ 735740 h 3771600"/>
                <a:gd name="connsiteX127" fmla="*/ 1383083 w 6481024"/>
                <a:gd name="connsiteY127" fmla="*/ 747216 h 3771600"/>
                <a:gd name="connsiteX128" fmla="*/ 1393685 w 6481024"/>
                <a:gd name="connsiteY128" fmla="*/ 758933 h 3771600"/>
                <a:gd name="connsiteX129" fmla="*/ 1404300 w 6481024"/>
                <a:gd name="connsiteY129" fmla="*/ 770882 h 3771600"/>
                <a:gd name="connsiteX130" fmla="*/ 1414927 w 6481024"/>
                <a:gd name="connsiteY130" fmla="*/ 783054 h 3771600"/>
                <a:gd name="connsiteX131" fmla="*/ 1425565 w 6481024"/>
                <a:gd name="connsiteY131" fmla="*/ 795440 h 3771600"/>
                <a:gd name="connsiteX132" fmla="*/ 1436215 w 6481024"/>
                <a:gd name="connsiteY132" fmla="*/ 808032 h 3771600"/>
                <a:gd name="connsiteX133" fmla="*/ 1446875 w 6481024"/>
                <a:gd name="connsiteY133" fmla="*/ 820820 h 3771600"/>
                <a:gd name="connsiteX134" fmla="*/ 1457544 w 6481024"/>
                <a:gd name="connsiteY134" fmla="*/ 833793 h 3771600"/>
                <a:gd name="connsiteX135" fmla="*/ 1468223 w 6481024"/>
                <a:gd name="connsiteY135" fmla="*/ 846945 h 3771600"/>
                <a:gd name="connsiteX136" fmla="*/ 1478910 w 6481024"/>
                <a:gd name="connsiteY136" fmla="*/ 860267 h 3771600"/>
                <a:gd name="connsiteX137" fmla="*/ 1489605 w 6481024"/>
                <a:gd name="connsiteY137" fmla="*/ 873748 h 3771600"/>
                <a:gd name="connsiteX138" fmla="*/ 1500308 w 6481024"/>
                <a:gd name="connsiteY138" fmla="*/ 887382 h 3771600"/>
                <a:gd name="connsiteX139" fmla="*/ 1511019 w 6481024"/>
                <a:gd name="connsiteY139" fmla="*/ 901157 h 3771600"/>
                <a:gd name="connsiteX140" fmla="*/ 1521737 w 6481024"/>
                <a:gd name="connsiteY140" fmla="*/ 915066 h 3771600"/>
                <a:gd name="connsiteX141" fmla="*/ 1532461 w 6481024"/>
                <a:gd name="connsiteY141" fmla="*/ 929098 h 3771600"/>
                <a:gd name="connsiteX142" fmla="*/ 1543193 w 6481024"/>
                <a:gd name="connsiteY142" fmla="*/ 943249 h 3771600"/>
                <a:gd name="connsiteX143" fmla="*/ 1553931 w 6481024"/>
                <a:gd name="connsiteY143" fmla="*/ 957503 h 3771600"/>
                <a:gd name="connsiteX144" fmla="*/ 1564675 w 6481024"/>
                <a:gd name="connsiteY144" fmla="*/ 971858 h 3771600"/>
                <a:gd name="connsiteX145" fmla="*/ 1575422 w 6481024"/>
                <a:gd name="connsiteY145" fmla="*/ 986297 h 3771600"/>
                <a:gd name="connsiteX146" fmla="*/ 1586178 w 6481024"/>
                <a:gd name="connsiteY146" fmla="*/ 1000824 h 3771600"/>
                <a:gd name="connsiteX147" fmla="*/ 1596940 w 6481024"/>
                <a:gd name="connsiteY147" fmla="*/ 1015418 h 3771600"/>
                <a:gd name="connsiteX148" fmla="*/ 1607706 w 6481024"/>
                <a:gd name="connsiteY148" fmla="*/ 1030074 h 3771600"/>
                <a:gd name="connsiteX149" fmla="*/ 1618479 w 6481024"/>
                <a:gd name="connsiteY149" fmla="*/ 1044786 h 3771600"/>
                <a:gd name="connsiteX150" fmla="*/ 1629256 w 6481024"/>
                <a:gd name="connsiteY150" fmla="*/ 1059541 h 3771600"/>
                <a:gd name="connsiteX151" fmla="*/ 1640039 w 6481024"/>
                <a:gd name="connsiteY151" fmla="*/ 1074334 h 3771600"/>
                <a:gd name="connsiteX152" fmla="*/ 1650828 w 6481024"/>
                <a:gd name="connsiteY152" fmla="*/ 1089154 h 3771600"/>
                <a:gd name="connsiteX153" fmla="*/ 1661620 w 6481024"/>
                <a:gd name="connsiteY153" fmla="*/ 1103992 h 3771600"/>
                <a:gd name="connsiteX154" fmla="*/ 1672418 w 6481024"/>
                <a:gd name="connsiteY154" fmla="*/ 1118840 h 3771600"/>
                <a:gd name="connsiteX155" fmla="*/ 1683223 w 6481024"/>
                <a:gd name="connsiteY155" fmla="*/ 1133692 h 3771600"/>
                <a:gd name="connsiteX156" fmla="*/ 1694032 w 6481024"/>
                <a:gd name="connsiteY156" fmla="*/ 1148535 h 3771600"/>
                <a:gd name="connsiteX157" fmla="*/ 1704847 w 6481024"/>
                <a:gd name="connsiteY157" fmla="*/ 1163362 h 3771600"/>
                <a:gd name="connsiteX158" fmla="*/ 1715667 w 6481024"/>
                <a:gd name="connsiteY158" fmla="*/ 1178162 h 3771600"/>
                <a:gd name="connsiteX159" fmla="*/ 1726491 w 6481024"/>
                <a:gd name="connsiteY159" fmla="*/ 1192931 h 3771600"/>
                <a:gd name="connsiteX160" fmla="*/ 1737322 w 6481024"/>
                <a:gd name="connsiteY160" fmla="*/ 1207659 h 3771600"/>
                <a:gd name="connsiteX161" fmla="*/ 1748158 w 6481024"/>
                <a:gd name="connsiteY161" fmla="*/ 1222334 h 3771600"/>
                <a:gd name="connsiteX162" fmla="*/ 1759001 w 6481024"/>
                <a:gd name="connsiteY162" fmla="*/ 1236952 h 3771600"/>
                <a:gd name="connsiteX163" fmla="*/ 1769850 w 6481024"/>
                <a:gd name="connsiteY163" fmla="*/ 1251500 h 3771600"/>
                <a:gd name="connsiteX164" fmla="*/ 1780704 w 6481024"/>
                <a:gd name="connsiteY164" fmla="*/ 1265972 h 3771600"/>
                <a:gd name="connsiteX165" fmla="*/ 1791565 w 6481024"/>
                <a:gd name="connsiteY165" fmla="*/ 1280359 h 3771600"/>
                <a:gd name="connsiteX166" fmla="*/ 1802433 w 6481024"/>
                <a:gd name="connsiteY166" fmla="*/ 1294653 h 3771600"/>
                <a:gd name="connsiteX167" fmla="*/ 1813307 w 6481024"/>
                <a:gd name="connsiteY167" fmla="*/ 1308844 h 3771600"/>
                <a:gd name="connsiteX168" fmla="*/ 1824189 w 6481024"/>
                <a:gd name="connsiteY168" fmla="*/ 1322923 h 3771600"/>
                <a:gd name="connsiteX169" fmla="*/ 1835079 w 6481024"/>
                <a:gd name="connsiteY169" fmla="*/ 1336886 h 3771600"/>
                <a:gd name="connsiteX170" fmla="*/ 1845976 w 6481024"/>
                <a:gd name="connsiteY170" fmla="*/ 1350718 h 3771600"/>
                <a:gd name="connsiteX171" fmla="*/ 1856881 w 6481024"/>
                <a:gd name="connsiteY171" fmla="*/ 1364415 h 3771600"/>
                <a:gd name="connsiteX172" fmla="*/ 1867797 w 6481024"/>
                <a:gd name="connsiteY172" fmla="*/ 1377967 h 3771600"/>
                <a:gd name="connsiteX173" fmla="*/ 1878721 w 6481024"/>
                <a:gd name="connsiteY173" fmla="*/ 1391366 h 3771600"/>
                <a:gd name="connsiteX174" fmla="*/ 1889654 w 6481024"/>
                <a:gd name="connsiteY174" fmla="*/ 1404600 h 3771600"/>
                <a:gd name="connsiteX175" fmla="*/ 1900598 w 6481024"/>
                <a:gd name="connsiteY175" fmla="*/ 1417669 h 3771600"/>
                <a:gd name="connsiteX176" fmla="*/ 1911553 w 6481024"/>
                <a:gd name="connsiteY176" fmla="*/ 1430556 h 3771600"/>
                <a:gd name="connsiteX177" fmla="*/ 1922521 w 6481024"/>
                <a:gd name="connsiteY177" fmla="*/ 1443255 h 3771600"/>
                <a:gd name="connsiteX178" fmla="*/ 1933499 w 6481024"/>
                <a:gd name="connsiteY178" fmla="*/ 1455759 h 3771600"/>
                <a:gd name="connsiteX179" fmla="*/ 1944493 w 6481024"/>
                <a:gd name="connsiteY179" fmla="*/ 1468062 h 3771600"/>
                <a:gd name="connsiteX180" fmla="*/ 1955498 w 6481024"/>
                <a:gd name="connsiteY180" fmla="*/ 1480147 h 3771600"/>
                <a:gd name="connsiteX181" fmla="*/ 1966522 w 6481024"/>
                <a:gd name="connsiteY181" fmla="*/ 1492016 h 3771600"/>
                <a:gd name="connsiteX182" fmla="*/ 1977560 w 6481024"/>
                <a:gd name="connsiteY182" fmla="*/ 1503652 h 3771600"/>
                <a:gd name="connsiteX183" fmla="*/ 1988617 w 6481024"/>
                <a:gd name="connsiteY183" fmla="*/ 1515053 h 3771600"/>
                <a:gd name="connsiteX184" fmla="*/ 1999692 w 6481024"/>
                <a:gd name="connsiteY184" fmla="*/ 1526204 h 3771600"/>
                <a:gd name="connsiteX185" fmla="*/ 2010790 w 6481024"/>
                <a:gd name="connsiteY185" fmla="*/ 1537105 h 3771600"/>
                <a:gd name="connsiteX186" fmla="*/ 2021907 w 6481024"/>
                <a:gd name="connsiteY186" fmla="*/ 1547737 h 3771600"/>
                <a:gd name="connsiteX187" fmla="*/ 2033048 w 6481024"/>
                <a:gd name="connsiteY187" fmla="*/ 1558100 h 3771600"/>
                <a:gd name="connsiteX188" fmla="*/ 2044213 w 6481024"/>
                <a:gd name="connsiteY188" fmla="*/ 1568181 h 3771600"/>
                <a:gd name="connsiteX189" fmla="*/ 2055407 w 6481024"/>
                <a:gd name="connsiteY189" fmla="*/ 1577974 h 3771600"/>
                <a:gd name="connsiteX190" fmla="*/ 2066630 w 6481024"/>
                <a:gd name="connsiteY190" fmla="*/ 1587467 h 3771600"/>
                <a:gd name="connsiteX191" fmla="*/ 2077885 w 6481024"/>
                <a:gd name="connsiteY191" fmla="*/ 1596653 h 3771600"/>
                <a:gd name="connsiteX192" fmla="*/ 2089172 w 6481024"/>
                <a:gd name="connsiteY192" fmla="*/ 1605521 h 3771600"/>
                <a:gd name="connsiteX193" fmla="*/ 2100496 w 6481024"/>
                <a:gd name="connsiteY193" fmla="*/ 1614065 h 3771600"/>
                <a:gd name="connsiteX194" fmla="*/ 2122955 w 6481024"/>
                <a:gd name="connsiteY194" fmla="*/ 1629928 h 3771600"/>
                <a:gd name="connsiteX195" fmla="*/ 2133665 w 6481024"/>
                <a:gd name="connsiteY195" fmla="*/ 1637159 h 3771600"/>
                <a:gd name="connsiteX196" fmla="*/ 2144411 w 6481024"/>
                <a:gd name="connsiteY196" fmla="*/ 1644447 h 3771600"/>
                <a:gd name="connsiteX197" fmla="*/ 2155158 w 6481024"/>
                <a:gd name="connsiteY197" fmla="*/ 1651765 h 3771600"/>
                <a:gd name="connsiteX198" fmla="*/ 2165917 w 6481024"/>
                <a:gd name="connsiteY198" fmla="*/ 1659119 h 3771600"/>
                <a:gd name="connsiteX199" fmla="*/ 2176679 w 6481024"/>
                <a:gd name="connsiteY199" fmla="*/ 1666498 h 3771600"/>
                <a:gd name="connsiteX200" fmla="*/ 2187446 w 6481024"/>
                <a:gd name="connsiteY200" fmla="*/ 1673900 h 3771600"/>
                <a:gd name="connsiteX201" fmla="*/ 2198219 w 6481024"/>
                <a:gd name="connsiteY201" fmla="*/ 1681322 h 3771600"/>
                <a:gd name="connsiteX202" fmla="*/ 2208997 w 6481024"/>
                <a:gd name="connsiteY202" fmla="*/ 1688761 h 3771600"/>
                <a:gd name="connsiteX203" fmla="*/ 2219781 w 6481024"/>
                <a:gd name="connsiteY203" fmla="*/ 1696215 h 3771600"/>
                <a:gd name="connsiteX204" fmla="*/ 2230567 w 6481024"/>
                <a:gd name="connsiteY204" fmla="*/ 1703677 h 3771600"/>
                <a:gd name="connsiteX205" fmla="*/ 2241362 w 6481024"/>
                <a:gd name="connsiteY205" fmla="*/ 1711151 h 3771600"/>
                <a:gd name="connsiteX206" fmla="*/ 2252162 w 6481024"/>
                <a:gd name="connsiteY206" fmla="*/ 1718626 h 3771600"/>
                <a:gd name="connsiteX207" fmla="*/ 2262968 w 6481024"/>
                <a:gd name="connsiteY207" fmla="*/ 1726103 h 3771600"/>
                <a:gd name="connsiteX208" fmla="*/ 2273779 w 6481024"/>
                <a:gd name="connsiteY208" fmla="*/ 1733577 h 3771600"/>
                <a:gd name="connsiteX209" fmla="*/ 2284595 w 6481024"/>
                <a:gd name="connsiteY209" fmla="*/ 1741045 h 3771600"/>
                <a:gd name="connsiteX210" fmla="*/ 2295413 w 6481024"/>
                <a:gd name="connsiteY210" fmla="*/ 1748502 h 3771600"/>
                <a:gd name="connsiteX211" fmla="*/ 2306241 w 6481024"/>
                <a:gd name="connsiteY211" fmla="*/ 1755951 h 3771600"/>
                <a:gd name="connsiteX212" fmla="*/ 2317075 w 6481024"/>
                <a:gd name="connsiteY212" fmla="*/ 1763382 h 3771600"/>
                <a:gd name="connsiteX213" fmla="*/ 2327909 w 6481024"/>
                <a:gd name="connsiteY213" fmla="*/ 1770792 h 3771600"/>
                <a:gd name="connsiteX214" fmla="*/ 2338755 w 6481024"/>
                <a:gd name="connsiteY214" fmla="*/ 1778186 h 3771600"/>
                <a:gd name="connsiteX215" fmla="*/ 2349604 w 6481024"/>
                <a:gd name="connsiteY215" fmla="*/ 1785549 h 3771600"/>
                <a:gd name="connsiteX216" fmla="*/ 2360459 w 6481024"/>
                <a:gd name="connsiteY216" fmla="*/ 1792886 h 3771600"/>
                <a:gd name="connsiteX217" fmla="*/ 2371320 w 6481024"/>
                <a:gd name="connsiteY217" fmla="*/ 1800190 h 3771600"/>
                <a:gd name="connsiteX218" fmla="*/ 2382186 w 6481024"/>
                <a:gd name="connsiteY218" fmla="*/ 1807459 h 3771600"/>
                <a:gd name="connsiteX219" fmla="*/ 2393059 w 6481024"/>
                <a:gd name="connsiteY219" fmla="*/ 1814689 h 3771600"/>
                <a:gd name="connsiteX220" fmla="*/ 2403936 w 6481024"/>
                <a:gd name="connsiteY220" fmla="*/ 1821878 h 3771600"/>
                <a:gd name="connsiteX221" fmla="*/ 2414821 w 6481024"/>
                <a:gd name="connsiteY221" fmla="*/ 1829022 h 3771600"/>
                <a:gd name="connsiteX222" fmla="*/ 2425712 w 6481024"/>
                <a:gd name="connsiteY222" fmla="*/ 1836118 h 3771600"/>
                <a:gd name="connsiteX223" fmla="*/ 2436609 w 6481024"/>
                <a:gd name="connsiteY223" fmla="*/ 1843161 h 3771600"/>
                <a:gd name="connsiteX224" fmla="*/ 2447513 w 6481024"/>
                <a:gd name="connsiteY224" fmla="*/ 1850150 h 3771600"/>
                <a:gd name="connsiteX225" fmla="*/ 2458424 w 6481024"/>
                <a:gd name="connsiteY225" fmla="*/ 1857081 h 3771600"/>
                <a:gd name="connsiteX226" fmla="*/ 2469341 w 6481024"/>
                <a:gd name="connsiteY226" fmla="*/ 1863949 h 3771600"/>
                <a:gd name="connsiteX227" fmla="*/ 2480266 w 6481024"/>
                <a:gd name="connsiteY227" fmla="*/ 1870754 h 3771600"/>
                <a:gd name="connsiteX228" fmla="*/ 2491197 w 6481024"/>
                <a:gd name="connsiteY228" fmla="*/ 1877490 h 3771600"/>
                <a:gd name="connsiteX229" fmla="*/ 2502136 w 6481024"/>
                <a:gd name="connsiteY229" fmla="*/ 1884155 h 3771600"/>
                <a:gd name="connsiteX230" fmla="*/ 2513082 w 6481024"/>
                <a:gd name="connsiteY230" fmla="*/ 1890745 h 3771600"/>
                <a:gd name="connsiteX231" fmla="*/ 2524035 w 6481024"/>
                <a:gd name="connsiteY231" fmla="*/ 1897257 h 3771600"/>
                <a:gd name="connsiteX232" fmla="*/ 2534997 w 6481024"/>
                <a:gd name="connsiteY232" fmla="*/ 1903687 h 3771600"/>
                <a:gd name="connsiteX233" fmla="*/ 2545969 w 6481024"/>
                <a:gd name="connsiteY233" fmla="*/ 1910034 h 3771600"/>
                <a:gd name="connsiteX234" fmla="*/ 2556946 w 6481024"/>
                <a:gd name="connsiteY234" fmla="*/ 1916292 h 3771600"/>
                <a:gd name="connsiteX235" fmla="*/ 2567933 w 6481024"/>
                <a:gd name="connsiteY235" fmla="*/ 1922458 h 3771600"/>
                <a:gd name="connsiteX236" fmla="*/ 2578928 w 6481024"/>
                <a:gd name="connsiteY236" fmla="*/ 1928529 h 3771600"/>
                <a:gd name="connsiteX237" fmla="*/ 2589932 w 6481024"/>
                <a:gd name="connsiteY237" fmla="*/ 1934503 h 3771600"/>
                <a:gd name="connsiteX238" fmla="*/ 2600945 w 6481024"/>
                <a:gd name="connsiteY238" fmla="*/ 1940375 h 3771600"/>
                <a:gd name="connsiteX239" fmla="*/ 2611969 w 6481024"/>
                <a:gd name="connsiteY239" fmla="*/ 1946142 h 3771600"/>
                <a:gd name="connsiteX240" fmla="*/ 2623003 w 6481024"/>
                <a:gd name="connsiteY240" fmla="*/ 1951802 h 3771600"/>
                <a:gd name="connsiteX241" fmla="*/ 2634045 w 6481024"/>
                <a:gd name="connsiteY241" fmla="*/ 1957348 h 3771600"/>
                <a:gd name="connsiteX242" fmla="*/ 2645097 w 6481024"/>
                <a:gd name="connsiteY242" fmla="*/ 1962780 h 3771600"/>
                <a:gd name="connsiteX243" fmla="*/ 2656162 w 6481024"/>
                <a:gd name="connsiteY243" fmla="*/ 1968093 h 3771600"/>
                <a:gd name="connsiteX244" fmla="*/ 2667236 w 6481024"/>
                <a:gd name="connsiteY244" fmla="*/ 1973284 h 3771600"/>
                <a:gd name="connsiteX245" fmla="*/ 2678322 w 6481024"/>
                <a:gd name="connsiteY245" fmla="*/ 1978351 h 3771600"/>
                <a:gd name="connsiteX246" fmla="*/ 2689419 w 6481024"/>
                <a:gd name="connsiteY246" fmla="*/ 1983287 h 3771600"/>
                <a:gd name="connsiteX247" fmla="*/ 2700527 w 6481024"/>
                <a:gd name="connsiteY247" fmla="*/ 1988091 h 3771600"/>
                <a:gd name="connsiteX248" fmla="*/ 2711650 w 6481024"/>
                <a:gd name="connsiteY248" fmla="*/ 1992760 h 3771600"/>
                <a:gd name="connsiteX249" fmla="*/ 2722783 w 6481024"/>
                <a:gd name="connsiteY249" fmla="*/ 1997287 h 3771600"/>
                <a:gd name="connsiteX250" fmla="*/ 2733926 w 6481024"/>
                <a:gd name="connsiteY250" fmla="*/ 2001672 h 3771600"/>
                <a:gd name="connsiteX251" fmla="*/ 2745085 w 6481024"/>
                <a:gd name="connsiteY251" fmla="*/ 2005910 h 3771600"/>
                <a:gd name="connsiteX252" fmla="*/ 2756257 w 6481024"/>
                <a:gd name="connsiteY252" fmla="*/ 2009997 h 3771600"/>
                <a:gd name="connsiteX253" fmla="*/ 2767440 w 6481024"/>
                <a:gd name="connsiteY253" fmla="*/ 2013931 h 3771600"/>
                <a:gd name="connsiteX254" fmla="*/ 2778640 w 6481024"/>
                <a:gd name="connsiteY254" fmla="*/ 2017705 h 3771600"/>
                <a:gd name="connsiteX255" fmla="*/ 2789850 w 6481024"/>
                <a:gd name="connsiteY255" fmla="*/ 2021318 h 3771600"/>
                <a:gd name="connsiteX256" fmla="*/ 2801075 w 6481024"/>
                <a:gd name="connsiteY256" fmla="*/ 2024767 h 3771600"/>
                <a:gd name="connsiteX257" fmla="*/ 2812315 w 6481024"/>
                <a:gd name="connsiteY257" fmla="*/ 2028046 h 3771600"/>
                <a:gd name="connsiteX258" fmla="*/ 2823569 w 6481024"/>
                <a:gd name="connsiteY258" fmla="*/ 2031151 h 3771600"/>
                <a:gd name="connsiteX259" fmla="*/ 2834836 w 6481024"/>
                <a:gd name="connsiteY259" fmla="*/ 2034080 h 3771600"/>
                <a:gd name="connsiteX260" fmla="*/ 2846119 w 6481024"/>
                <a:gd name="connsiteY260" fmla="*/ 2036828 h 3771600"/>
                <a:gd name="connsiteX261" fmla="*/ 2857415 w 6481024"/>
                <a:gd name="connsiteY261" fmla="*/ 2039392 h 3771600"/>
                <a:gd name="connsiteX262" fmla="*/ 2868727 w 6481024"/>
                <a:gd name="connsiteY262" fmla="*/ 2041767 h 3771600"/>
                <a:gd name="connsiteX263" fmla="*/ 2880050 w 6481024"/>
                <a:gd name="connsiteY263" fmla="*/ 2043949 h 3771600"/>
                <a:gd name="connsiteX264" fmla="*/ 2891389 w 6481024"/>
                <a:gd name="connsiteY264" fmla="*/ 2045935 h 3771600"/>
                <a:gd name="connsiteX265" fmla="*/ 2902742 w 6481024"/>
                <a:gd name="connsiteY265" fmla="*/ 2047721 h 3771600"/>
                <a:gd name="connsiteX266" fmla="*/ 2914107 w 6481024"/>
                <a:gd name="connsiteY266" fmla="*/ 2049302 h 3771600"/>
                <a:gd name="connsiteX267" fmla="*/ 2925486 w 6481024"/>
                <a:gd name="connsiteY267" fmla="*/ 2050675 h 3771600"/>
                <a:gd name="connsiteX268" fmla="*/ 2936881 w 6481024"/>
                <a:gd name="connsiteY268" fmla="*/ 2051836 h 3771600"/>
                <a:gd name="connsiteX269" fmla="*/ 2948284 w 6481024"/>
                <a:gd name="connsiteY269" fmla="*/ 2052779 h 3771600"/>
                <a:gd name="connsiteX270" fmla="*/ 2959701 w 6481024"/>
                <a:gd name="connsiteY270" fmla="*/ 2053504 h 3771600"/>
                <a:gd name="connsiteX271" fmla="*/ 2971129 w 6481024"/>
                <a:gd name="connsiteY271" fmla="*/ 2054003 h 3771600"/>
                <a:gd name="connsiteX272" fmla="*/ 2982568 w 6481024"/>
                <a:gd name="connsiteY272" fmla="*/ 2054275 h 3771600"/>
                <a:gd name="connsiteX273" fmla="*/ 2994017 w 6481024"/>
                <a:gd name="connsiteY273" fmla="*/ 2054314 h 3771600"/>
                <a:gd name="connsiteX274" fmla="*/ 3005474 w 6481024"/>
                <a:gd name="connsiteY274" fmla="*/ 2054118 h 3771600"/>
                <a:gd name="connsiteX275" fmla="*/ 3016938 w 6481024"/>
                <a:gd name="connsiteY275" fmla="*/ 2053682 h 3771600"/>
                <a:gd name="connsiteX276" fmla="*/ 3028410 w 6481024"/>
                <a:gd name="connsiteY276" fmla="*/ 2053002 h 3771600"/>
                <a:gd name="connsiteX277" fmla="*/ 3039890 w 6481024"/>
                <a:gd name="connsiteY277" fmla="*/ 2052075 h 3771600"/>
                <a:gd name="connsiteX278" fmla="*/ 3051372 w 6481024"/>
                <a:gd name="connsiteY278" fmla="*/ 2050898 h 3771600"/>
                <a:gd name="connsiteX279" fmla="*/ 3062859 w 6481024"/>
                <a:gd name="connsiteY279" fmla="*/ 2049466 h 3771600"/>
                <a:gd name="connsiteX280" fmla="*/ 3074349 w 6481024"/>
                <a:gd name="connsiteY280" fmla="*/ 2047777 h 3771600"/>
                <a:gd name="connsiteX281" fmla="*/ 3085841 w 6481024"/>
                <a:gd name="connsiteY281" fmla="*/ 2045826 h 3771600"/>
                <a:gd name="connsiteX282" fmla="*/ 3097333 w 6481024"/>
                <a:gd name="connsiteY282" fmla="*/ 2043610 h 3771600"/>
                <a:gd name="connsiteX283" fmla="*/ 3108819 w 6481024"/>
                <a:gd name="connsiteY283" fmla="*/ 2041128 h 3771600"/>
                <a:gd name="connsiteX284" fmla="*/ 3120309 w 6481024"/>
                <a:gd name="connsiteY284" fmla="*/ 2038375 h 3771600"/>
                <a:gd name="connsiteX285" fmla="*/ 3131795 w 6481024"/>
                <a:gd name="connsiteY285" fmla="*/ 2035347 h 3771600"/>
                <a:gd name="connsiteX286" fmla="*/ 3143273 w 6481024"/>
                <a:gd name="connsiteY286" fmla="*/ 2032043 h 3771600"/>
                <a:gd name="connsiteX287" fmla="*/ 3154745 w 6481024"/>
                <a:gd name="connsiteY287" fmla="*/ 2028459 h 3771600"/>
                <a:gd name="connsiteX288" fmla="*/ 3166211 w 6481024"/>
                <a:gd name="connsiteY288" fmla="*/ 2024594 h 3771600"/>
                <a:gd name="connsiteX289" fmla="*/ 3177673 w 6481024"/>
                <a:gd name="connsiteY289" fmla="*/ 2020442 h 3771600"/>
                <a:gd name="connsiteX290" fmla="*/ 3189120 w 6481024"/>
                <a:gd name="connsiteY290" fmla="*/ 2016003 h 3771600"/>
                <a:gd name="connsiteX291" fmla="*/ 3200558 w 6481024"/>
                <a:gd name="connsiteY291" fmla="*/ 2011274 h 3771600"/>
                <a:gd name="connsiteX292" fmla="*/ 3211988 w 6481024"/>
                <a:gd name="connsiteY292" fmla="*/ 2006252 h 3771600"/>
                <a:gd name="connsiteX293" fmla="*/ 3234503 w 6481024"/>
                <a:gd name="connsiteY293" fmla="*/ 1995474 h 3771600"/>
                <a:gd name="connsiteX294" fmla="*/ 3246754 w 6481024"/>
                <a:gd name="connsiteY294" fmla="*/ 1988993 h 3771600"/>
                <a:gd name="connsiteX295" fmla="*/ 3258434 w 6481024"/>
                <a:gd name="connsiteY295" fmla="*/ 1982289 h 3771600"/>
                <a:gd name="connsiteX296" fmla="*/ 3270045 w 6481024"/>
                <a:gd name="connsiteY296" fmla="*/ 1975118 h 3771600"/>
                <a:gd name="connsiteX297" fmla="*/ 3281590 w 6481024"/>
                <a:gd name="connsiteY297" fmla="*/ 1967493 h 3771600"/>
                <a:gd name="connsiteX298" fmla="*/ 3293086 w 6481024"/>
                <a:gd name="connsiteY298" fmla="*/ 1959421 h 3771600"/>
                <a:gd name="connsiteX299" fmla="*/ 3304522 w 6481024"/>
                <a:gd name="connsiteY299" fmla="*/ 1950920 h 3771600"/>
                <a:gd name="connsiteX300" fmla="*/ 3315915 w 6481024"/>
                <a:gd name="connsiteY300" fmla="*/ 1941995 h 3771600"/>
                <a:gd name="connsiteX301" fmla="*/ 3327257 w 6481024"/>
                <a:gd name="connsiteY301" fmla="*/ 1932661 h 3771600"/>
                <a:gd name="connsiteX302" fmla="*/ 3338562 w 6481024"/>
                <a:gd name="connsiteY302" fmla="*/ 1922924 h 3771600"/>
                <a:gd name="connsiteX303" fmla="*/ 3349826 w 6481024"/>
                <a:gd name="connsiteY303" fmla="*/ 1912796 h 3771600"/>
                <a:gd name="connsiteX304" fmla="*/ 3361052 w 6481024"/>
                <a:gd name="connsiteY304" fmla="*/ 1902289 h 3771600"/>
                <a:gd name="connsiteX305" fmla="*/ 3372247 w 6481024"/>
                <a:gd name="connsiteY305" fmla="*/ 1891411 h 3771600"/>
                <a:gd name="connsiteX306" fmla="*/ 3383417 w 6481024"/>
                <a:gd name="connsiteY306" fmla="*/ 1880165 h 3771600"/>
                <a:gd name="connsiteX307" fmla="*/ 3394554 w 6481024"/>
                <a:gd name="connsiteY307" fmla="*/ 1868569 h 3771600"/>
                <a:gd name="connsiteX308" fmla="*/ 3405670 w 6481024"/>
                <a:gd name="connsiteY308" fmla="*/ 1856626 h 3771600"/>
                <a:gd name="connsiteX309" fmla="*/ 3416765 w 6481024"/>
                <a:gd name="connsiteY309" fmla="*/ 1844344 h 3771600"/>
                <a:gd name="connsiteX310" fmla="*/ 3427833 w 6481024"/>
                <a:gd name="connsiteY310" fmla="*/ 1831739 h 3771600"/>
                <a:gd name="connsiteX311" fmla="*/ 3438882 w 6481024"/>
                <a:gd name="connsiteY311" fmla="*/ 1818816 h 3771600"/>
                <a:gd name="connsiteX312" fmla="*/ 3449920 w 6481024"/>
                <a:gd name="connsiteY312" fmla="*/ 1805578 h 3771600"/>
                <a:gd name="connsiteX313" fmla="*/ 3460931 w 6481024"/>
                <a:gd name="connsiteY313" fmla="*/ 1792046 h 3771600"/>
                <a:gd name="connsiteX314" fmla="*/ 3471934 w 6481024"/>
                <a:gd name="connsiteY314" fmla="*/ 1778217 h 3771600"/>
                <a:gd name="connsiteX315" fmla="*/ 3482919 w 6481024"/>
                <a:gd name="connsiteY315" fmla="*/ 1764108 h 3771600"/>
                <a:gd name="connsiteX316" fmla="*/ 3493897 w 6481024"/>
                <a:gd name="connsiteY316" fmla="*/ 1749721 h 3771600"/>
                <a:gd name="connsiteX317" fmla="*/ 3504856 w 6481024"/>
                <a:gd name="connsiteY317" fmla="*/ 1735071 h 3771600"/>
                <a:gd name="connsiteX318" fmla="*/ 3515809 w 6481024"/>
                <a:gd name="connsiteY318" fmla="*/ 1720161 h 3771600"/>
                <a:gd name="connsiteX319" fmla="*/ 3526749 w 6481024"/>
                <a:gd name="connsiteY319" fmla="*/ 1705005 h 3771600"/>
                <a:gd name="connsiteX320" fmla="*/ 3537679 w 6481024"/>
                <a:gd name="connsiteY320" fmla="*/ 1689610 h 3771600"/>
                <a:gd name="connsiteX321" fmla="*/ 3548597 w 6481024"/>
                <a:gd name="connsiteY321" fmla="*/ 1673987 h 3771600"/>
                <a:gd name="connsiteX322" fmla="*/ 3559513 w 6481024"/>
                <a:gd name="connsiteY322" fmla="*/ 1658138 h 3771600"/>
                <a:gd name="connsiteX323" fmla="*/ 3570418 w 6481024"/>
                <a:gd name="connsiteY323" fmla="*/ 1642079 h 3771600"/>
                <a:gd name="connsiteX324" fmla="*/ 3581313 w 6481024"/>
                <a:gd name="connsiteY324" fmla="*/ 1625817 h 3771600"/>
                <a:gd name="connsiteX325" fmla="*/ 3592202 w 6481024"/>
                <a:gd name="connsiteY325" fmla="*/ 1609360 h 3771600"/>
                <a:gd name="connsiteX326" fmla="*/ 3603084 w 6481024"/>
                <a:gd name="connsiteY326" fmla="*/ 1592719 h 3771600"/>
                <a:gd name="connsiteX327" fmla="*/ 3613964 w 6481024"/>
                <a:gd name="connsiteY327" fmla="*/ 1575898 h 3771600"/>
                <a:gd name="connsiteX328" fmla="*/ 3624834 w 6481024"/>
                <a:gd name="connsiteY328" fmla="*/ 1558912 h 3771600"/>
                <a:gd name="connsiteX329" fmla="*/ 3635699 w 6481024"/>
                <a:gd name="connsiteY329" fmla="*/ 1541767 h 3771600"/>
                <a:gd name="connsiteX330" fmla="*/ 3646557 w 6481024"/>
                <a:gd name="connsiteY330" fmla="*/ 1524474 h 3771600"/>
                <a:gd name="connsiteX331" fmla="*/ 3657414 w 6481024"/>
                <a:gd name="connsiteY331" fmla="*/ 1507037 h 3771600"/>
                <a:gd name="connsiteX332" fmla="*/ 3668264 w 6481024"/>
                <a:gd name="connsiteY332" fmla="*/ 1489471 h 3771600"/>
                <a:gd name="connsiteX333" fmla="*/ 3679109 w 6481024"/>
                <a:gd name="connsiteY333" fmla="*/ 1471783 h 3771600"/>
                <a:gd name="connsiteX334" fmla="*/ 3689948 w 6481024"/>
                <a:gd name="connsiteY334" fmla="*/ 1453982 h 3771600"/>
                <a:gd name="connsiteX335" fmla="*/ 3700783 w 6481024"/>
                <a:gd name="connsiteY335" fmla="*/ 1436078 h 3771600"/>
                <a:gd name="connsiteX336" fmla="*/ 3711618 w 6481024"/>
                <a:gd name="connsiteY336" fmla="*/ 1418076 h 3771600"/>
                <a:gd name="connsiteX337" fmla="*/ 3722446 w 6481024"/>
                <a:gd name="connsiteY337" fmla="*/ 1399991 h 3771600"/>
                <a:gd name="connsiteX338" fmla="*/ 3733268 w 6481024"/>
                <a:gd name="connsiteY338" fmla="*/ 1381829 h 3771600"/>
                <a:gd name="connsiteX339" fmla="*/ 3744089 w 6481024"/>
                <a:gd name="connsiteY339" fmla="*/ 1363599 h 3771600"/>
                <a:gd name="connsiteX340" fmla="*/ 3754904 w 6481024"/>
                <a:gd name="connsiteY340" fmla="*/ 1345312 h 3771600"/>
                <a:gd name="connsiteX341" fmla="*/ 3765716 w 6481024"/>
                <a:gd name="connsiteY341" fmla="*/ 1326977 h 3771600"/>
                <a:gd name="connsiteX342" fmla="*/ 3776528 w 6481024"/>
                <a:gd name="connsiteY342" fmla="*/ 1308599 h 3771600"/>
                <a:gd name="connsiteX343" fmla="*/ 3787333 w 6481024"/>
                <a:gd name="connsiteY343" fmla="*/ 1290191 h 3771600"/>
                <a:gd name="connsiteX344" fmla="*/ 3798131 w 6481024"/>
                <a:gd name="connsiteY344" fmla="*/ 1271767 h 3771600"/>
                <a:gd name="connsiteX345" fmla="*/ 3808932 w 6481024"/>
                <a:gd name="connsiteY345" fmla="*/ 1253325 h 3771600"/>
                <a:gd name="connsiteX346" fmla="*/ 3819726 w 6481024"/>
                <a:gd name="connsiteY346" fmla="*/ 1234882 h 3771600"/>
                <a:gd name="connsiteX347" fmla="*/ 3830517 w 6481024"/>
                <a:gd name="connsiteY347" fmla="*/ 1216446 h 3771600"/>
                <a:gd name="connsiteX348" fmla="*/ 3841305 w 6481024"/>
                <a:gd name="connsiteY348" fmla="*/ 1198026 h 3771600"/>
                <a:gd name="connsiteX349" fmla="*/ 3852087 w 6481024"/>
                <a:gd name="connsiteY349" fmla="*/ 1179633 h 3771600"/>
                <a:gd name="connsiteX350" fmla="*/ 3862871 w 6481024"/>
                <a:gd name="connsiteY350" fmla="*/ 1161271 h 3771600"/>
                <a:gd name="connsiteX351" fmla="*/ 3873647 w 6481024"/>
                <a:gd name="connsiteY351" fmla="*/ 1142954 h 3771600"/>
                <a:gd name="connsiteX352" fmla="*/ 3884420 w 6481024"/>
                <a:gd name="connsiteY352" fmla="*/ 1124690 h 3771600"/>
                <a:gd name="connsiteX353" fmla="*/ 3895189 w 6481024"/>
                <a:gd name="connsiteY353" fmla="*/ 1106489 h 3771600"/>
                <a:gd name="connsiteX354" fmla="*/ 3905954 w 6481024"/>
                <a:gd name="connsiteY354" fmla="*/ 1088359 h 3771600"/>
                <a:gd name="connsiteX355" fmla="*/ 3916714 w 6481024"/>
                <a:gd name="connsiteY355" fmla="*/ 1070313 h 3771600"/>
                <a:gd name="connsiteX356" fmla="*/ 3927476 w 6481024"/>
                <a:gd name="connsiteY356" fmla="*/ 1052351 h 3771600"/>
                <a:gd name="connsiteX357" fmla="*/ 3938225 w 6481024"/>
                <a:gd name="connsiteY357" fmla="*/ 1034497 h 3771600"/>
                <a:gd name="connsiteX358" fmla="*/ 3948976 w 6481024"/>
                <a:gd name="connsiteY358" fmla="*/ 1016746 h 3771600"/>
                <a:gd name="connsiteX359" fmla="*/ 3959721 w 6481024"/>
                <a:gd name="connsiteY359" fmla="*/ 999116 h 3771600"/>
                <a:gd name="connsiteX360" fmla="*/ 3970460 w 6481024"/>
                <a:gd name="connsiteY360" fmla="*/ 981614 h 3771600"/>
                <a:gd name="connsiteX361" fmla="*/ 3981194 w 6481024"/>
                <a:gd name="connsiteY361" fmla="*/ 964250 h 3771600"/>
                <a:gd name="connsiteX362" fmla="*/ 3991924 w 6481024"/>
                <a:gd name="connsiteY362" fmla="*/ 947033 h 3771600"/>
                <a:gd name="connsiteX363" fmla="*/ 4002647 w 6481024"/>
                <a:gd name="connsiteY363" fmla="*/ 929974 h 3771600"/>
                <a:gd name="connsiteX364" fmla="*/ 4013367 w 6481024"/>
                <a:gd name="connsiteY364" fmla="*/ 913077 h 3771600"/>
                <a:gd name="connsiteX365" fmla="*/ 4024080 w 6481024"/>
                <a:gd name="connsiteY365" fmla="*/ 896358 h 3771600"/>
                <a:gd name="connsiteX366" fmla="*/ 4034785 w 6481024"/>
                <a:gd name="connsiteY366" fmla="*/ 879824 h 3771600"/>
                <a:gd name="connsiteX367" fmla="*/ 4045485 w 6481024"/>
                <a:gd name="connsiteY367" fmla="*/ 863485 h 3771600"/>
                <a:gd name="connsiteX368" fmla="*/ 4056177 w 6481024"/>
                <a:gd name="connsiteY368" fmla="*/ 847349 h 3771600"/>
                <a:gd name="connsiteX369" fmla="*/ 4066860 w 6481024"/>
                <a:gd name="connsiteY369" fmla="*/ 831427 h 3771600"/>
                <a:gd name="connsiteX370" fmla="*/ 4077536 w 6481024"/>
                <a:gd name="connsiteY370" fmla="*/ 815731 h 3771600"/>
                <a:gd name="connsiteX371" fmla="*/ 4088206 w 6481024"/>
                <a:gd name="connsiteY371" fmla="*/ 800264 h 3771600"/>
                <a:gd name="connsiteX372" fmla="*/ 4098864 w 6481024"/>
                <a:gd name="connsiteY372" fmla="*/ 785041 h 3771600"/>
                <a:gd name="connsiteX373" fmla="*/ 4109513 w 6481024"/>
                <a:gd name="connsiteY373" fmla="*/ 770070 h 3771600"/>
                <a:gd name="connsiteX374" fmla="*/ 4120152 w 6481024"/>
                <a:gd name="connsiteY374" fmla="*/ 755361 h 3771600"/>
                <a:gd name="connsiteX375" fmla="*/ 4130777 w 6481024"/>
                <a:gd name="connsiteY375" fmla="*/ 740924 h 3771600"/>
                <a:gd name="connsiteX376" fmla="*/ 4141392 w 6481024"/>
                <a:gd name="connsiteY376" fmla="*/ 726768 h 3771600"/>
                <a:gd name="connsiteX377" fmla="*/ 4151993 w 6481024"/>
                <a:gd name="connsiteY377" fmla="*/ 712903 h 3771600"/>
                <a:gd name="connsiteX378" fmla="*/ 4162578 w 6481024"/>
                <a:gd name="connsiteY378" fmla="*/ 699341 h 3771600"/>
                <a:gd name="connsiteX379" fmla="*/ 4173155 w 6481024"/>
                <a:gd name="connsiteY379" fmla="*/ 686084 h 3771600"/>
                <a:gd name="connsiteX380" fmla="*/ 4183704 w 6481024"/>
                <a:gd name="connsiteY380" fmla="*/ 673154 h 3771600"/>
                <a:gd name="connsiteX381" fmla="*/ 4194245 w 6481024"/>
                <a:gd name="connsiteY381" fmla="*/ 660549 h 3771600"/>
                <a:gd name="connsiteX382" fmla="*/ 4204762 w 6481024"/>
                <a:gd name="connsiteY382" fmla="*/ 648285 h 3771600"/>
                <a:gd name="connsiteX383" fmla="*/ 4215257 w 6481024"/>
                <a:gd name="connsiteY383" fmla="*/ 636372 h 3771600"/>
                <a:gd name="connsiteX384" fmla="*/ 4225730 w 6481024"/>
                <a:gd name="connsiteY384" fmla="*/ 624816 h 3771600"/>
                <a:gd name="connsiteX385" fmla="*/ 4236175 w 6481024"/>
                <a:gd name="connsiteY385" fmla="*/ 613632 h 3771600"/>
                <a:gd name="connsiteX386" fmla="*/ 4246600 w 6481024"/>
                <a:gd name="connsiteY386" fmla="*/ 602821 h 3771600"/>
                <a:gd name="connsiteX387" fmla="*/ 4256987 w 6481024"/>
                <a:gd name="connsiteY387" fmla="*/ 592402 h 3771600"/>
                <a:gd name="connsiteX388" fmla="*/ 4267341 w 6481024"/>
                <a:gd name="connsiteY388" fmla="*/ 582381 h 3771600"/>
                <a:gd name="connsiteX389" fmla="*/ 4277668 w 6481024"/>
                <a:gd name="connsiteY389" fmla="*/ 572760 h 3771600"/>
                <a:gd name="connsiteX390" fmla="*/ 4287946 w 6481024"/>
                <a:gd name="connsiteY390" fmla="*/ 563562 h 3771600"/>
                <a:gd name="connsiteX391" fmla="*/ 4298187 w 6481024"/>
                <a:gd name="connsiteY391" fmla="*/ 554784 h 3771600"/>
                <a:gd name="connsiteX392" fmla="*/ 4318860 w 6481024"/>
                <a:gd name="connsiteY392" fmla="*/ 538287 h 3771600"/>
                <a:gd name="connsiteX393" fmla="*/ 4329038 w 6481024"/>
                <a:gd name="connsiteY393" fmla="*/ 530699 h 3771600"/>
                <a:gd name="connsiteX394" fmla="*/ 4339409 w 6481024"/>
                <a:gd name="connsiteY394" fmla="*/ 523223 h 3771600"/>
                <a:gd name="connsiteX395" fmla="*/ 4349779 w 6481024"/>
                <a:gd name="connsiteY395" fmla="*/ 516002 h 3771600"/>
                <a:gd name="connsiteX396" fmla="*/ 4360132 w 6481024"/>
                <a:gd name="connsiteY396" fmla="*/ 509041 h 3771600"/>
                <a:gd name="connsiteX397" fmla="*/ 4370487 w 6481024"/>
                <a:gd name="connsiteY397" fmla="*/ 502325 h 3771600"/>
                <a:gd name="connsiteX398" fmla="*/ 4380830 w 6481024"/>
                <a:gd name="connsiteY398" fmla="*/ 495855 h 3771600"/>
                <a:gd name="connsiteX399" fmla="*/ 4391174 w 6481024"/>
                <a:gd name="connsiteY399" fmla="*/ 489623 h 3771600"/>
                <a:gd name="connsiteX400" fmla="*/ 4401508 w 6481024"/>
                <a:gd name="connsiteY400" fmla="*/ 483627 h 3771600"/>
                <a:gd name="connsiteX401" fmla="*/ 4411842 w 6481024"/>
                <a:gd name="connsiteY401" fmla="*/ 477860 h 3771600"/>
                <a:gd name="connsiteX402" fmla="*/ 4422169 w 6481024"/>
                <a:gd name="connsiteY402" fmla="*/ 472319 h 3771600"/>
                <a:gd name="connsiteX403" fmla="*/ 4432491 w 6481024"/>
                <a:gd name="connsiteY403" fmla="*/ 467000 h 3771600"/>
                <a:gd name="connsiteX404" fmla="*/ 4442816 w 6481024"/>
                <a:gd name="connsiteY404" fmla="*/ 461895 h 3771600"/>
                <a:gd name="connsiteX405" fmla="*/ 4453134 w 6481024"/>
                <a:gd name="connsiteY405" fmla="*/ 457003 h 3771600"/>
                <a:gd name="connsiteX406" fmla="*/ 4463456 w 6481024"/>
                <a:gd name="connsiteY406" fmla="*/ 452317 h 3771600"/>
                <a:gd name="connsiteX407" fmla="*/ 4473778 w 6481024"/>
                <a:gd name="connsiteY407" fmla="*/ 447833 h 3771600"/>
                <a:gd name="connsiteX408" fmla="*/ 4484097 w 6481024"/>
                <a:gd name="connsiteY408" fmla="*/ 443548 h 3771600"/>
                <a:gd name="connsiteX409" fmla="*/ 4494416 w 6481024"/>
                <a:gd name="connsiteY409" fmla="*/ 439457 h 3771600"/>
                <a:gd name="connsiteX410" fmla="*/ 4504740 w 6481024"/>
                <a:gd name="connsiteY410" fmla="*/ 435555 h 3771600"/>
                <a:gd name="connsiteX411" fmla="*/ 4515070 w 6481024"/>
                <a:gd name="connsiteY411" fmla="*/ 431836 h 3771600"/>
                <a:gd name="connsiteX412" fmla="*/ 4525395 w 6481024"/>
                <a:gd name="connsiteY412" fmla="*/ 428300 h 3771600"/>
                <a:gd name="connsiteX413" fmla="*/ 4535729 w 6481024"/>
                <a:gd name="connsiteY413" fmla="*/ 424939 h 3771600"/>
                <a:gd name="connsiteX414" fmla="*/ 4546068 w 6481024"/>
                <a:gd name="connsiteY414" fmla="*/ 421749 h 3771600"/>
                <a:gd name="connsiteX415" fmla="*/ 4556415 w 6481024"/>
                <a:gd name="connsiteY415" fmla="*/ 418727 h 3771600"/>
                <a:gd name="connsiteX416" fmla="*/ 4566761 w 6481024"/>
                <a:gd name="connsiteY416" fmla="*/ 415870 h 3771600"/>
                <a:gd name="connsiteX417" fmla="*/ 4577122 w 6481024"/>
                <a:gd name="connsiteY417" fmla="*/ 413171 h 3771600"/>
                <a:gd name="connsiteX418" fmla="*/ 4587486 w 6481024"/>
                <a:gd name="connsiteY418" fmla="*/ 410629 h 3771600"/>
                <a:gd name="connsiteX419" fmla="*/ 4597856 w 6481024"/>
                <a:gd name="connsiteY419" fmla="*/ 408237 h 3771600"/>
                <a:gd name="connsiteX420" fmla="*/ 4608236 w 6481024"/>
                <a:gd name="connsiteY420" fmla="*/ 405992 h 3771600"/>
                <a:gd name="connsiteX421" fmla="*/ 4618623 w 6481024"/>
                <a:gd name="connsiteY421" fmla="*/ 403891 h 3771600"/>
                <a:gd name="connsiteX422" fmla="*/ 4629023 w 6481024"/>
                <a:gd name="connsiteY422" fmla="*/ 401928 h 3771600"/>
                <a:gd name="connsiteX423" fmla="*/ 4639431 w 6481024"/>
                <a:gd name="connsiteY423" fmla="*/ 400101 h 3771600"/>
                <a:gd name="connsiteX424" fmla="*/ 4649848 w 6481024"/>
                <a:gd name="connsiteY424" fmla="*/ 398404 h 3771600"/>
                <a:gd name="connsiteX425" fmla="*/ 4660275 w 6481024"/>
                <a:gd name="connsiteY425" fmla="*/ 396835 h 3771600"/>
                <a:gd name="connsiteX426" fmla="*/ 4670716 w 6481024"/>
                <a:gd name="connsiteY426" fmla="*/ 395388 h 3771600"/>
                <a:gd name="connsiteX427" fmla="*/ 4681165 w 6481024"/>
                <a:gd name="connsiteY427" fmla="*/ 394061 h 3771600"/>
                <a:gd name="connsiteX428" fmla="*/ 4691625 w 6481024"/>
                <a:gd name="connsiteY428" fmla="*/ 392848 h 3771600"/>
                <a:gd name="connsiteX429" fmla="*/ 4702099 w 6481024"/>
                <a:gd name="connsiteY429" fmla="*/ 391746 h 3771600"/>
                <a:gd name="connsiteX430" fmla="*/ 4712582 w 6481024"/>
                <a:gd name="connsiteY430" fmla="*/ 390752 h 3771600"/>
                <a:gd name="connsiteX431" fmla="*/ 4723079 w 6481024"/>
                <a:gd name="connsiteY431" fmla="*/ 389860 h 3771600"/>
                <a:gd name="connsiteX432" fmla="*/ 4733589 w 6481024"/>
                <a:gd name="connsiteY432" fmla="*/ 389067 h 3771600"/>
                <a:gd name="connsiteX433" fmla="*/ 4744109 w 6481024"/>
                <a:gd name="connsiteY433" fmla="*/ 388369 h 3771600"/>
                <a:gd name="connsiteX434" fmla="*/ 4754643 w 6481024"/>
                <a:gd name="connsiteY434" fmla="*/ 387761 h 3771600"/>
                <a:gd name="connsiteX435" fmla="*/ 4765187 w 6481024"/>
                <a:gd name="connsiteY435" fmla="*/ 387241 h 3771600"/>
                <a:gd name="connsiteX436" fmla="*/ 4775746 w 6481024"/>
                <a:gd name="connsiteY436" fmla="*/ 386803 h 3771600"/>
                <a:gd name="connsiteX437" fmla="*/ 4786317 w 6481024"/>
                <a:gd name="connsiteY437" fmla="*/ 386444 h 3771600"/>
                <a:gd name="connsiteX438" fmla="*/ 4796899 w 6481024"/>
                <a:gd name="connsiteY438" fmla="*/ 386159 h 3771600"/>
                <a:gd name="connsiteX439" fmla="*/ 4807497 w 6481024"/>
                <a:gd name="connsiteY439" fmla="*/ 385944 h 3771600"/>
                <a:gd name="connsiteX440" fmla="*/ 4818106 w 6481024"/>
                <a:gd name="connsiteY440" fmla="*/ 385796 h 3771600"/>
                <a:gd name="connsiteX441" fmla="*/ 4828728 w 6481024"/>
                <a:gd name="connsiteY441" fmla="*/ 385711 h 3771600"/>
                <a:gd name="connsiteX442" fmla="*/ 4839359 w 6481024"/>
                <a:gd name="connsiteY442" fmla="*/ 385682 h 3771600"/>
                <a:gd name="connsiteX443" fmla="*/ 4850008 w 6481024"/>
                <a:gd name="connsiteY443" fmla="*/ 385709 h 3771600"/>
                <a:gd name="connsiteX444" fmla="*/ 4860669 w 6481024"/>
                <a:gd name="connsiteY444" fmla="*/ 385784 h 3771600"/>
                <a:gd name="connsiteX445" fmla="*/ 4871340 w 6481024"/>
                <a:gd name="connsiteY445" fmla="*/ 385905 h 3771600"/>
                <a:gd name="connsiteX446" fmla="*/ 4882029 w 6481024"/>
                <a:gd name="connsiteY446" fmla="*/ 386068 h 3771600"/>
                <a:gd name="connsiteX447" fmla="*/ 4892728 w 6481024"/>
                <a:gd name="connsiteY447" fmla="*/ 386267 h 3771600"/>
                <a:gd name="connsiteX448" fmla="*/ 4903437 w 6481024"/>
                <a:gd name="connsiteY448" fmla="*/ 386498 h 3771600"/>
                <a:gd name="connsiteX449" fmla="*/ 4914164 w 6481024"/>
                <a:gd name="connsiteY449" fmla="*/ 386758 h 3771600"/>
                <a:gd name="connsiteX450" fmla="*/ 4924899 w 6481024"/>
                <a:gd name="connsiteY450" fmla="*/ 387043 h 3771600"/>
                <a:gd name="connsiteX451" fmla="*/ 4935651 w 6481024"/>
                <a:gd name="connsiteY451" fmla="*/ 387347 h 3771600"/>
                <a:gd name="connsiteX452" fmla="*/ 4946413 w 6481024"/>
                <a:gd name="connsiteY452" fmla="*/ 387668 h 3771600"/>
                <a:gd name="connsiteX453" fmla="*/ 4957189 w 6481024"/>
                <a:gd name="connsiteY453" fmla="*/ 387999 h 3771600"/>
                <a:gd name="connsiteX454" fmla="*/ 4967979 w 6481024"/>
                <a:gd name="connsiteY454" fmla="*/ 388337 h 3771600"/>
                <a:gd name="connsiteX455" fmla="*/ 4978778 w 6481024"/>
                <a:gd name="connsiteY455" fmla="*/ 388678 h 3771600"/>
                <a:gd name="connsiteX456" fmla="*/ 4989593 w 6481024"/>
                <a:gd name="connsiteY456" fmla="*/ 389017 h 3771600"/>
                <a:gd name="connsiteX457" fmla="*/ 5000420 w 6481024"/>
                <a:gd name="connsiteY457" fmla="*/ 389350 h 3771600"/>
                <a:gd name="connsiteX458" fmla="*/ 5011261 w 6481024"/>
                <a:gd name="connsiteY458" fmla="*/ 389673 h 3771600"/>
                <a:gd name="connsiteX459" fmla="*/ 5022112 w 6481024"/>
                <a:gd name="connsiteY459" fmla="*/ 389979 h 3771600"/>
                <a:gd name="connsiteX460" fmla="*/ 5032978 w 6481024"/>
                <a:gd name="connsiteY460" fmla="*/ 390268 h 3771600"/>
                <a:gd name="connsiteX461" fmla="*/ 5043855 w 6481024"/>
                <a:gd name="connsiteY461" fmla="*/ 390532 h 3771600"/>
                <a:gd name="connsiteX462" fmla="*/ 5054747 w 6481024"/>
                <a:gd name="connsiteY462" fmla="*/ 390768 h 3771600"/>
                <a:gd name="connsiteX463" fmla="*/ 5065650 w 6481024"/>
                <a:gd name="connsiteY463" fmla="*/ 390970 h 3771600"/>
                <a:gd name="connsiteX464" fmla="*/ 5076569 w 6481024"/>
                <a:gd name="connsiteY464" fmla="*/ 391136 h 3771600"/>
                <a:gd name="connsiteX465" fmla="*/ 5087499 w 6481024"/>
                <a:gd name="connsiteY465" fmla="*/ 391260 h 3771600"/>
                <a:gd name="connsiteX466" fmla="*/ 5098442 w 6481024"/>
                <a:gd name="connsiteY466" fmla="*/ 391338 h 3771600"/>
                <a:gd name="connsiteX467" fmla="*/ 5109395 w 6481024"/>
                <a:gd name="connsiteY467" fmla="*/ 391364 h 3771600"/>
                <a:gd name="connsiteX468" fmla="*/ 5120365 w 6481024"/>
                <a:gd name="connsiteY468" fmla="*/ 391335 h 3771600"/>
                <a:gd name="connsiteX469" fmla="*/ 5131347 w 6481024"/>
                <a:gd name="connsiteY469" fmla="*/ 391246 h 3771600"/>
                <a:gd name="connsiteX470" fmla="*/ 5142339 w 6481024"/>
                <a:gd name="connsiteY470" fmla="*/ 391093 h 3771600"/>
                <a:gd name="connsiteX471" fmla="*/ 5153346 w 6481024"/>
                <a:gd name="connsiteY471" fmla="*/ 390871 h 3771600"/>
                <a:gd name="connsiteX472" fmla="*/ 5164365 w 6481024"/>
                <a:gd name="connsiteY472" fmla="*/ 390574 h 3771600"/>
                <a:gd name="connsiteX473" fmla="*/ 5175396 w 6481024"/>
                <a:gd name="connsiteY473" fmla="*/ 390199 h 3771600"/>
                <a:gd name="connsiteX474" fmla="*/ 5186445 w 6481024"/>
                <a:gd name="connsiteY474" fmla="*/ 389741 h 3771600"/>
                <a:gd name="connsiteX475" fmla="*/ 5197497 w 6481024"/>
                <a:gd name="connsiteY475" fmla="*/ 389195 h 3771600"/>
                <a:gd name="connsiteX476" fmla="*/ 5208569 w 6481024"/>
                <a:gd name="connsiteY476" fmla="*/ 388557 h 3771600"/>
                <a:gd name="connsiteX477" fmla="*/ 5219647 w 6481024"/>
                <a:gd name="connsiteY477" fmla="*/ 387822 h 3771600"/>
                <a:gd name="connsiteX478" fmla="*/ 5230746 w 6481024"/>
                <a:gd name="connsiteY478" fmla="*/ 386985 h 3771600"/>
                <a:gd name="connsiteX479" fmla="*/ 5241847 w 6481024"/>
                <a:gd name="connsiteY479" fmla="*/ 386041 h 3771600"/>
                <a:gd name="connsiteX480" fmla="*/ 5252966 w 6481024"/>
                <a:gd name="connsiteY480" fmla="*/ 384987 h 3771600"/>
                <a:gd name="connsiteX481" fmla="*/ 5264096 w 6481024"/>
                <a:gd name="connsiteY481" fmla="*/ 383816 h 3771600"/>
                <a:gd name="connsiteX482" fmla="*/ 5275235 w 6481024"/>
                <a:gd name="connsiteY482" fmla="*/ 382525 h 3771600"/>
                <a:gd name="connsiteX483" fmla="*/ 5286386 w 6481024"/>
                <a:gd name="connsiteY483" fmla="*/ 381108 h 3771600"/>
                <a:gd name="connsiteX484" fmla="*/ 5297549 w 6481024"/>
                <a:gd name="connsiteY484" fmla="*/ 379562 h 3771600"/>
                <a:gd name="connsiteX485" fmla="*/ 5308718 w 6481024"/>
                <a:gd name="connsiteY485" fmla="*/ 377881 h 3771600"/>
                <a:gd name="connsiteX486" fmla="*/ 5319906 w 6481024"/>
                <a:gd name="connsiteY486" fmla="*/ 376059 h 3771600"/>
                <a:gd name="connsiteX487" fmla="*/ 5331095 w 6481024"/>
                <a:gd name="connsiteY487" fmla="*/ 374094 h 3771600"/>
                <a:gd name="connsiteX488" fmla="*/ 5342294 w 6481024"/>
                <a:gd name="connsiteY488" fmla="*/ 371981 h 3771600"/>
                <a:gd name="connsiteX489" fmla="*/ 5353509 w 6481024"/>
                <a:gd name="connsiteY489" fmla="*/ 369713 h 3771600"/>
                <a:gd name="connsiteX490" fmla="*/ 5364727 w 6481024"/>
                <a:gd name="connsiteY490" fmla="*/ 367287 h 3771600"/>
                <a:gd name="connsiteX491" fmla="*/ 5386966 w 6481024"/>
                <a:gd name="connsiteY491" fmla="*/ 361999 h 3771600"/>
                <a:gd name="connsiteX492" fmla="*/ 5397905 w 6481024"/>
                <a:gd name="connsiteY492" fmla="*/ 359218 h 3771600"/>
                <a:gd name="connsiteX493" fmla="*/ 5408795 w 6481024"/>
                <a:gd name="connsiteY493" fmla="*/ 356413 h 3771600"/>
                <a:gd name="connsiteX494" fmla="*/ 5419682 w 6481024"/>
                <a:gd name="connsiteY494" fmla="*/ 353573 h 3771600"/>
                <a:gd name="connsiteX495" fmla="*/ 5430566 w 6481024"/>
                <a:gd name="connsiteY495" fmla="*/ 350699 h 3771600"/>
                <a:gd name="connsiteX496" fmla="*/ 5441451 w 6481024"/>
                <a:gd name="connsiteY496" fmla="*/ 347790 h 3771600"/>
                <a:gd name="connsiteX497" fmla="*/ 5452332 w 6481024"/>
                <a:gd name="connsiteY497" fmla="*/ 344848 h 3771600"/>
                <a:gd name="connsiteX498" fmla="*/ 5463215 w 6481024"/>
                <a:gd name="connsiteY498" fmla="*/ 341872 h 3771600"/>
                <a:gd name="connsiteX499" fmla="*/ 5474094 w 6481024"/>
                <a:gd name="connsiteY499" fmla="*/ 338865 h 3771600"/>
                <a:gd name="connsiteX500" fmla="*/ 5484971 w 6481024"/>
                <a:gd name="connsiteY500" fmla="*/ 335826 h 3771600"/>
                <a:gd name="connsiteX501" fmla="*/ 5495847 w 6481024"/>
                <a:gd name="connsiteY501" fmla="*/ 332755 h 3771600"/>
                <a:gd name="connsiteX502" fmla="*/ 5506720 w 6481024"/>
                <a:gd name="connsiteY502" fmla="*/ 329655 h 3771600"/>
                <a:gd name="connsiteX503" fmla="*/ 5517590 w 6481024"/>
                <a:gd name="connsiteY503" fmla="*/ 326524 h 3771600"/>
                <a:gd name="connsiteX504" fmla="*/ 5528464 w 6481024"/>
                <a:gd name="connsiteY504" fmla="*/ 323363 h 3771600"/>
                <a:gd name="connsiteX505" fmla="*/ 5539332 w 6481024"/>
                <a:gd name="connsiteY505" fmla="*/ 320173 h 3771600"/>
                <a:gd name="connsiteX506" fmla="*/ 5550202 w 6481024"/>
                <a:gd name="connsiteY506" fmla="*/ 316955 h 3771600"/>
                <a:gd name="connsiteX507" fmla="*/ 5561067 w 6481024"/>
                <a:gd name="connsiteY507" fmla="*/ 313709 h 3771600"/>
                <a:gd name="connsiteX508" fmla="*/ 5571931 w 6481024"/>
                <a:gd name="connsiteY508" fmla="*/ 310436 h 3771600"/>
                <a:gd name="connsiteX509" fmla="*/ 5582796 w 6481024"/>
                <a:gd name="connsiteY509" fmla="*/ 307136 h 3771600"/>
                <a:gd name="connsiteX510" fmla="*/ 5593657 w 6481024"/>
                <a:gd name="connsiteY510" fmla="*/ 303810 h 3771600"/>
                <a:gd name="connsiteX511" fmla="*/ 5604515 w 6481024"/>
                <a:gd name="connsiteY511" fmla="*/ 300458 h 3771600"/>
                <a:gd name="connsiteX512" fmla="*/ 5615377 w 6481024"/>
                <a:gd name="connsiteY512" fmla="*/ 297080 h 3771600"/>
                <a:gd name="connsiteX513" fmla="*/ 5626232 w 6481024"/>
                <a:gd name="connsiteY513" fmla="*/ 293679 h 3771600"/>
                <a:gd name="connsiteX514" fmla="*/ 5637088 w 6481024"/>
                <a:gd name="connsiteY514" fmla="*/ 290253 h 3771600"/>
                <a:gd name="connsiteX515" fmla="*/ 5647947 w 6481024"/>
                <a:gd name="connsiteY515" fmla="*/ 286803 h 3771600"/>
                <a:gd name="connsiteX516" fmla="*/ 5658794 w 6481024"/>
                <a:gd name="connsiteY516" fmla="*/ 283332 h 3771600"/>
                <a:gd name="connsiteX517" fmla="*/ 5669648 w 6481024"/>
                <a:gd name="connsiteY517" fmla="*/ 279837 h 3771600"/>
                <a:gd name="connsiteX518" fmla="*/ 5680497 w 6481024"/>
                <a:gd name="connsiteY518" fmla="*/ 276321 h 3771600"/>
                <a:gd name="connsiteX519" fmla="*/ 5691346 w 6481024"/>
                <a:gd name="connsiteY519" fmla="*/ 272783 h 3771600"/>
                <a:gd name="connsiteX520" fmla="*/ 5702191 w 6481024"/>
                <a:gd name="connsiteY520" fmla="*/ 269224 h 3771600"/>
                <a:gd name="connsiteX521" fmla="*/ 5713034 w 6481024"/>
                <a:gd name="connsiteY521" fmla="*/ 265646 h 3771600"/>
                <a:gd name="connsiteX522" fmla="*/ 5723882 w 6481024"/>
                <a:gd name="connsiteY522" fmla="*/ 262048 h 3771600"/>
                <a:gd name="connsiteX523" fmla="*/ 5734724 w 6481024"/>
                <a:gd name="connsiteY523" fmla="*/ 258431 h 3771600"/>
                <a:gd name="connsiteX524" fmla="*/ 5745564 w 6481024"/>
                <a:gd name="connsiteY524" fmla="*/ 254796 h 3771600"/>
                <a:gd name="connsiteX525" fmla="*/ 5756404 w 6481024"/>
                <a:gd name="connsiteY525" fmla="*/ 251142 h 3771600"/>
                <a:gd name="connsiteX526" fmla="*/ 5767242 w 6481024"/>
                <a:gd name="connsiteY526" fmla="*/ 247472 h 3771600"/>
                <a:gd name="connsiteX527" fmla="*/ 5778078 w 6481024"/>
                <a:gd name="connsiteY527" fmla="*/ 243783 h 3771600"/>
                <a:gd name="connsiteX528" fmla="*/ 5788913 w 6481024"/>
                <a:gd name="connsiteY528" fmla="*/ 240079 h 3771600"/>
                <a:gd name="connsiteX529" fmla="*/ 5799745 w 6481024"/>
                <a:gd name="connsiteY529" fmla="*/ 236360 h 3771600"/>
                <a:gd name="connsiteX530" fmla="*/ 5810580 w 6481024"/>
                <a:gd name="connsiteY530" fmla="*/ 232625 h 3771600"/>
                <a:gd name="connsiteX531" fmla="*/ 5821410 w 6481024"/>
                <a:gd name="connsiteY531" fmla="*/ 228875 h 3771600"/>
                <a:gd name="connsiteX532" fmla="*/ 5832241 w 6481024"/>
                <a:gd name="connsiteY532" fmla="*/ 225111 h 3771600"/>
                <a:gd name="connsiteX533" fmla="*/ 5843068 w 6481024"/>
                <a:gd name="connsiteY533" fmla="*/ 221334 h 3771600"/>
                <a:gd name="connsiteX534" fmla="*/ 5853894 w 6481024"/>
                <a:gd name="connsiteY534" fmla="*/ 217544 h 3771600"/>
                <a:gd name="connsiteX535" fmla="*/ 5864719 w 6481024"/>
                <a:gd name="connsiteY535" fmla="*/ 213741 h 3771600"/>
                <a:gd name="connsiteX536" fmla="*/ 5875547 w 6481024"/>
                <a:gd name="connsiteY536" fmla="*/ 209926 h 3771600"/>
                <a:gd name="connsiteX537" fmla="*/ 5886368 w 6481024"/>
                <a:gd name="connsiteY537" fmla="*/ 206100 h 3771600"/>
                <a:gd name="connsiteX538" fmla="*/ 5897189 w 6481024"/>
                <a:gd name="connsiteY538" fmla="*/ 202263 h 3771600"/>
                <a:gd name="connsiteX539" fmla="*/ 5908010 w 6481024"/>
                <a:gd name="connsiteY539" fmla="*/ 198416 h 3771600"/>
                <a:gd name="connsiteX540" fmla="*/ 5918826 w 6481024"/>
                <a:gd name="connsiteY540" fmla="*/ 194560 h 3771600"/>
                <a:gd name="connsiteX541" fmla="*/ 5929644 w 6481024"/>
                <a:gd name="connsiteY541" fmla="*/ 190694 h 3771600"/>
                <a:gd name="connsiteX542" fmla="*/ 5940459 w 6481024"/>
                <a:gd name="connsiteY542" fmla="*/ 186819 h 3771600"/>
                <a:gd name="connsiteX543" fmla="*/ 5951275 w 6481024"/>
                <a:gd name="connsiteY543" fmla="*/ 182936 h 3771600"/>
                <a:gd name="connsiteX544" fmla="*/ 5962084 w 6481024"/>
                <a:gd name="connsiteY544" fmla="*/ 179047 h 3771600"/>
                <a:gd name="connsiteX545" fmla="*/ 5972899 w 6481024"/>
                <a:gd name="connsiteY545" fmla="*/ 175149 h 3771600"/>
                <a:gd name="connsiteX546" fmla="*/ 5983706 w 6481024"/>
                <a:gd name="connsiteY546" fmla="*/ 171246 h 3771600"/>
                <a:gd name="connsiteX547" fmla="*/ 5994521 w 6481024"/>
                <a:gd name="connsiteY547" fmla="*/ 167336 h 3771600"/>
                <a:gd name="connsiteX548" fmla="*/ 6005325 w 6481024"/>
                <a:gd name="connsiteY548" fmla="*/ 163422 h 3771600"/>
                <a:gd name="connsiteX549" fmla="*/ 6016132 w 6481024"/>
                <a:gd name="connsiteY549" fmla="*/ 159502 h 3771600"/>
                <a:gd name="connsiteX550" fmla="*/ 6026941 w 6481024"/>
                <a:gd name="connsiteY550" fmla="*/ 155578 h 3771600"/>
                <a:gd name="connsiteX551" fmla="*/ 6037741 w 6481024"/>
                <a:gd name="connsiteY551" fmla="*/ 151651 h 3771600"/>
                <a:gd name="connsiteX552" fmla="*/ 6048544 w 6481024"/>
                <a:gd name="connsiteY552" fmla="*/ 147719 h 3771600"/>
                <a:gd name="connsiteX553" fmla="*/ 6059346 w 6481024"/>
                <a:gd name="connsiteY553" fmla="*/ 143786 h 3771600"/>
                <a:gd name="connsiteX554" fmla="*/ 6070146 w 6481024"/>
                <a:gd name="connsiteY554" fmla="*/ 139851 h 3771600"/>
                <a:gd name="connsiteX555" fmla="*/ 6080942 w 6481024"/>
                <a:gd name="connsiteY555" fmla="*/ 135915 h 3771600"/>
                <a:gd name="connsiteX556" fmla="*/ 6091741 w 6481024"/>
                <a:gd name="connsiteY556" fmla="*/ 131976 h 3771600"/>
                <a:gd name="connsiteX557" fmla="*/ 6102539 w 6481024"/>
                <a:gd name="connsiteY557" fmla="*/ 128038 h 3771600"/>
                <a:gd name="connsiteX558" fmla="*/ 6113331 w 6481024"/>
                <a:gd name="connsiteY558" fmla="*/ 124100 h 3771600"/>
                <a:gd name="connsiteX559" fmla="*/ 6124127 w 6481024"/>
                <a:gd name="connsiteY559" fmla="*/ 120162 h 3771600"/>
                <a:gd name="connsiteX560" fmla="*/ 6134918 w 6481024"/>
                <a:gd name="connsiteY560" fmla="*/ 116226 h 3771600"/>
                <a:gd name="connsiteX561" fmla="*/ 6145707 w 6481024"/>
                <a:gd name="connsiteY561" fmla="*/ 112292 h 3771600"/>
                <a:gd name="connsiteX562" fmla="*/ 6156495 w 6481024"/>
                <a:gd name="connsiteY562" fmla="*/ 108360 h 3771600"/>
                <a:gd name="connsiteX563" fmla="*/ 6167289 w 6481024"/>
                <a:gd name="connsiteY563" fmla="*/ 104430 h 3771600"/>
                <a:gd name="connsiteX564" fmla="*/ 6178071 w 6481024"/>
                <a:gd name="connsiteY564" fmla="*/ 100505 h 3771600"/>
                <a:gd name="connsiteX565" fmla="*/ 6188858 w 6481024"/>
                <a:gd name="connsiteY565" fmla="*/ 96582 h 3771600"/>
                <a:gd name="connsiteX566" fmla="*/ 6199640 w 6481024"/>
                <a:gd name="connsiteY566" fmla="*/ 92665 h 3771600"/>
                <a:gd name="connsiteX567" fmla="*/ 6210424 w 6481024"/>
                <a:gd name="connsiteY567" fmla="*/ 88752 h 3771600"/>
                <a:gd name="connsiteX568" fmla="*/ 6221203 w 6481024"/>
                <a:gd name="connsiteY568" fmla="*/ 84846 h 3771600"/>
                <a:gd name="connsiteX569" fmla="*/ 6231985 w 6481024"/>
                <a:gd name="connsiteY569" fmla="*/ 80944 h 3771600"/>
                <a:gd name="connsiteX570" fmla="*/ 6242763 w 6481024"/>
                <a:gd name="connsiteY570" fmla="*/ 77050 h 3771600"/>
                <a:gd name="connsiteX571" fmla="*/ 6253541 w 6481024"/>
                <a:gd name="connsiteY571" fmla="*/ 73163 h 3771600"/>
                <a:gd name="connsiteX572" fmla="*/ 6264315 w 6481024"/>
                <a:gd name="connsiteY572" fmla="*/ 69284 h 3771600"/>
                <a:gd name="connsiteX573" fmla="*/ 6275090 w 6481024"/>
                <a:gd name="connsiteY573" fmla="*/ 65414 h 3771600"/>
                <a:gd name="connsiteX574" fmla="*/ 6285866 w 6481024"/>
                <a:gd name="connsiteY574" fmla="*/ 61551 h 3771600"/>
                <a:gd name="connsiteX575" fmla="*/ 6296634 w 6481024"/>
                <a:gd name="connsiteY575" fmla="*/ 57699 h 3771600"/>
                <a:gd name="connsiteX576" fmla="*/ 6307406 w 6481024"/>
                <a:gd name="connsiteY576" fmla="*/ 53855 h 3771600"/>
                <a:gd name="connsiteX577" fmla="*/ 6318172 w 6481024"/>
                <a:gd name="connsiteY577" fmla="*/ 50024 h 3771600"/>
                <a:gd name="connsiteX578" fmla="*/ 6328944 w 6481024"/>
                <a:gd name="connsiteY578" fmla="*/ 46202 h 3771600"/>
                <a:gd name="connsiteX579" fmla="*/ 6339710 w 6481024"/>
                <a:gd name="connsiteY579" fmla="*/ 42392 h 3771600"/>
                <a:gd name="connsiteX580" fmla="*/ 6350474 w 6481024"/>
                <a:gd name="connsiteY580" fmla="*/ 38595 h 3771600"/>
                <a:gd name="connsiteX581" fmla="*/ 6481024 w 6481024"/>
                <a:gd name="connsiteY581" fmla="*/ 0 h 3771600"/>
                <a:gd name="connsiteX0" fmla="*/ 6481024 w 6481024"/>
                <a:gd name="connsiteY0" fmla="*/ 0 h 3771600"/>
                <a:gd name="connsiteX1" fmla="*/ 6453174 w 6481024"/>
                <a:gd name="connsiteY1" fmla="*/ 3771600 h 3771600"/>
                <a:gd name="connsiteX2" fmla="*/ 0 w 6481024"/>
                <a:gd name="connsiteY2" fmla="*/ 3766520 h 3771600"/>
                <a:gd name="connsiteX3" fmla="*/ 0 w 6481024"/>
                <a:gd name="connsiteY3" fmla="*/ 1626858 h 3771600"/>
                <a:gd name="connsiteX4" fmla="*/ 92097 w 6481024"/>
                <a:gd name="connsiteY4" fmla="*/ 1530653 h 3771600"/>
                <a:gd name="connsiteX5" fmla="*/ 103022 w 6481024"/>
                <a:gd name="connsiteY5" fmla="*/ 1517978 h 3771600"/>
                <a:gd name="connsiteX6" fmla="*/ 113939 w 6481024"/>
                <a:gd name="connsiteY6" fmla="*/ 1505150 h 3771600"/>
                <a:gd name="connsiteX7" fmla="*/ 124844 w 6481024"/>
                <a:gd name="connsiteY7" fmla="*/ 1492182 h 3771600"/>
                <a:gd name="connsiteX8" fmla="*/ 135746 w 6481024"/>
                <a:gd name="connsiteY8" fmla="*/ 1479072 h 3771600"/>
                <a:gd name="connsiteX9" fmla="*/ 146641 w 6481024"/>
                <a:gd name="connsiteY9" fmla="*/ 1465829 h 3771600"/>
                <a:gd name="connsiteX10" fmla="*/ 157530 w 6481024"/>
                <a:gd name="connsiteY10" fmla="*/ 1452460 h 3771600"/>
                <a:gd name="connsiteX11" fmla="*/ 168411 w 6481024"/>
                <a:gd name="connsiteY11" fmla="*/ 1438971 h 3771600"/>
                <a:gd name="connsiteX12" fmla="*/ 179289 w 6481024"/>
                <a:gd name="connsiteY12" fmla="*/ 1425368 h 3771600"/>
                <a:gd name="connsiteX13" fmla="*/ 190157 w 6481024"/>
                <a:gd name="connsiteY13" fmla="*/ 1411660 h 3771600"/>
                <a:gd name="connsiteX14" fmla="*/ 201021 w 6481024"/>
                <a:gd name="connsiteY14" fmla="*/ 1397851 h 3771600"/>
                <a:gd name="connsiteX15" fmla="*/ 211882 w 6481024"/>
                <a:gd name="connsiteY15" fmla="*/ 1383946 h 3771600"/>
                <a:gd name="connsiteX16" fmla="*/ 222734 w 6481024"/>
                <a:gd name="connsiteY16" fmla="*/ 1369956 h 3771600"/>
                <a:gd name="connsiteX17" fmla="*/ 233583 w 6481024"/>
                <a:gd name="connsiteY17" fmla="*/ 1355884 h 3771600"/>
                <a:gd name="connsiteX18" fmla="*/ 244427 w 6481024"/>
                <a:gd name="connsiteY18" fmla="*/ 1341737 h 3771600"/>
                <a:gd name="connsiteX19" fmla="*/ 255267 w 6481024"/>
                <a:gd name="connsiteY19" fmla="*/ 1327521 h 3771600"/>
                <a:gd name="connsiteX20" fmla="*/ 266102 w 6481024"/>
                <a:gd name="connsiteY20" fmla="*/ 1313243 h 3771600"/>
                <a:gd name="connsiteX21" fmla="*/ 276931 w 6481024"/>
                <a:gd name="connsiteY21" fmla="*/ 1298912 h 3771600"/>
                <a:gd name="connsiteX22" fmla="*/ 287758 w 6481024"/>
                <a:gd name="connsiteY22" fmla="*/ 1284530 h 3771600"/>
                <a:gd name="connsiteX23" fmla="*/ 298578 w 6481024"/>
                <a:gd name="connsiteY23" fmla="*/ 1270107 h 3771600"/>
                <a:gd name="connsiteX24" fmla="*/ 309396 w 6481024"/>
                <a:gd name="connsiteY24" fmla="*/ 1255648 h 3771600"/>
                <a:gd name="connsiteX25" fmla="*/ 320210 w 6481024"/>
                <a:gd name="connsiteY25" fmla="*/ 1241158 h 3771600"/>
                <a:gd name="connsiteX26" fmla="*/ 331018 w 6481024"/>
                <a:gd name="connsiteY26" fmla="*/ 1226647 h 3771600"/>
                <a:gd name="connsiteX27" fmla="*/ 341822 w 6481024"/>
                <a:gd name="connsiteY27" fmla="*/ 1212119 h 3771600"/>
                <a:gd name="connsiteX28" fmla="*/ 352622 w 6481024"/>
                <a:gd name="connsiteY28" fmla="*/ 1197582 h 3771600"/>
                <a:gd name="connsiteX29" fmla="*/ 363418 w 6481024"/>
                <a:gd name="connsiteY29" fmla="*/ 1183042 h 3771600"/>
                <a:gd name="connsiteX30" fmla="*/ 374212 w 6481024"/>
                <a:gd name="connsiteY30" fmla="*/ 1168503 h 3771600"/>
                <a:gd name="connsiteX31" fmla="*/ 385000 w 6481024"/>
                <a:gd name="connsiteY31" fmla="*/ 1153975 h 3771600"/>
                <a:gd name="connsiteX32" fmla="*/ 395783 w 6481024"/>
                <a:gd name="connsiteY32" fmla="*/ 1139466 h 3771600"/>
                <a:gd name="connsiteX33" fmla="*/ 406564 w 6481024"/>
                <a:gd name="connsiteY33" fmla="*/ 1124976 h 3771600"/>
                <a:gd name="connsiteX34" fmla="*/ 417339 w 6481024"/>
                <a:gd name="connsiteY34" fmla="*/ 1110518 h 3771600"/>
                <a:gd name="connsiteX35" fmla="*/ 428112 w 6481024"/>
                <a:gd name="connsiteY35" fmla="*/ 1096095 h 3771600"/>
                <a:gd name="connsiteX36" fmla="*/ 438879 w 6481024"/>
                <a:gd name="connsiteY36" fmla="*/ 1081715 h 3771600"/>
                <a:gd name="connsiteX37" fmla="*/ 449641 w 6481024"/>
                <a:gd name="connsiteY37" fmla="*/ 1067385 h 3771600"/>
                <a:gd name="connsiteX38" fmla="*/ 460398 w 6481024"/>
                <a:gd name="connsiteY38" fmla="*/ 1053111 h 3771600"/>
                <a:gd name="connsiteX39" fmla="*/ 471153 w 6481024"/>
                <a:gd name="connsiteY39" fmla="*/ 1038899 h 3771600"/>
                <a:gd name="connsiteX40" fmla="*/ 481903 w 6481024"/>
                <a:gd name="connsiteY40" fmla="*/ 1024755 h 3771600"/>
                <a:gd name="connsiteX41" fmla="*/ 492647 w 6481024"/>
                <a:gd name="connsiteY41" fmla="*/ 1010688 h 3771600"/>
                <a:gd name="connsiteX42" fmla="*/ 503388 w 6481024"/>
                <a:gd name="connsiteY42" fmla="*/ 996703 h 3771600"/>
                <a:gd name="connsiteX43" fmla="*/ 514122 w 6481024"/>
                <a:gd name="connsiteY43" fmla="*/ 982806 h 3771600"/>
                <a:gd name="connsiteX44" fmla="*/ 524850 w 6481024"/>
                <a:gd name="connsiteY44" fmla="*/ 969007 h 3771600"/>
                <a:gd name="connsiteX45" fmla="*/ 535576 w 6481024"/>
                <a:gd name="connsiteY45" fmla="*/ 955308 h 3771600"/>
                <a:gd name="connsiteX46" fmla="*/ 546294 w 6481024"/>
                <a:gd name="connsiteY46" fmla="*/ 941718 h 3771600"/>
                <a:gd name="connsiteX47" fmla="*/ 557005 w 6481024"/>
                <a:gd name="connsiteY47" fmla="*/ 928246 h 3771600"/>
                <a:gd name="connsiteX48" fmla="*/ 567710 w 6481024"/>
                <a:gd name="connsiteY48" fmla="*/ 914895 h 3771600"/>
                <a:gd name="connsiteX49" fmla="*/ 578411 w 6481024"/>
                <a:gd name="connsiteY49" fmla="*/ 901672 h 3771600"/>
                <a:gd name="connsiteX50" fmla="*/ 589103 w 6481024"/>
                <a:gd name="connsiteY50" fmla="*/ 888586 h 3771600"/>
                <a:gd name="connsiteX51" fmla="*/ 599790 w 6481024"/>
                <a:gd name="connsiteY51" fmla="*/ 875641 h 3771600"/>
                <a:gd name="connsiteX52" fmla="*/ 610469 w 6481024"/>
                <a:gd name="connsiteY52" fmla="*/ 862846 h 3771600"/>
                <a:gd name="connsiteX53" fmla="*/ 621141 w 6481024"/>
                <a:gd name="connsiteY53" fmla="*/ 850206 h 3771600"/>
                <a:gd name="connsiteX54" fmla="*/ 631805 w 6481024"/>
                <a:gd name="connsiteY54" fmla="*/ 837727 h 3771600"/>
                <a:gd name="connsiteX55" fmla="*/ 642458 w 6481024"/>
                <a:gd name="connsiteY55" fmla="*/ 825421 h 3771600"/>
                <a:gd name="connsiteX56" fmla="*/ 653104 w 6481024"/>
                <a:gd name="connsiteY56" fmla="*/ 813288 h 3771600"/>
                <a:gd name="connsiteX57" fmla="*/ 663740 w 6481024"/>
                <a:gd name="connsiteY57" fmla="*/ 801339 h 3771600"/>
                <a:gd name="connsiteX58" fmla="*/ 674367 w 6481024"/>
                <a:gd name="connsiteY58" fmla="*/ 789578 h 3771600"/>
                <a:gd name="connsiteX59" fmla="*/ 684982 w 6481024"/>
                <a:gd name="connsiteY59" fmla="*/ 778014 h 3771600"/>
                <a:gd name="connsiteX60" fmla="*/ 695590 w 6481024"/>
                <a:gd name="connsiteY60" fmla="*/ 766650 h 3771600"/>
                <a:gd name="connsiteX61" fmla="*/ 706179 w 6481024"/>
                <a:gd name="connsiteY61" fmla="*/ 755500 h 3771600"/>
                <a:gd name="connsiteX62" fmla="*/ 716762 w 6481024"/>
                <a:gd name="connsiteY62" fmla="*/ 744562 h 3771600"/>
                <a:gd name="connsiteX63" fmla="*/ 727327 w 6481024"/>
                <a:gd name="connsiteY63" fmla="*/ 733850 h 3771600"/>
                <a:gd name="connsiteX64" fmla="*/ 737882 w 6481024"/>
                <a:gd name="connsiteY64" fmla="*/ 723366 h 3771600"/>
                <a:gd name="connsiteX65" fmla="*/ 748419 w 6481024"/>
                <a:gd name="connsiteY65" fmla="*/ 713118 h 3771600"/>
                <a:gd name="connsiteX66" fmla="*/ 758942 w 6481024"/>
                <a:gd name="connsiteY66" fmla="*/ 703112 h 3771600"/>
                <a:gd name="connsiteX67" fmla="*/ 769445 w 6481024"/>
                <a:gd name="connsiteY67" fmla="*/ 693357 h 3771600"/>
                <a:gd name="connsiteX68" fmla="*/ 779931 w 6481024"/>
                <a:gd name="connsiteY68" fmla="*/ 683859 h 3771600"/>
                <a:gd name="connsiteX69" fmla="*/ 790399 w 6481024"/>
                <a:gd name="connsiteY69" fmla="*/ 674621 h 3771600"/>
                <a:gd name="connsiteX70" fmla="*/ 800845 w 6481024"/>
                <a:gd name="connsiteY70" fmla="*/ 665653 h 3771600"/>
                <a:gd name="connsiteX71" fmla="*/ 811269 w 6481024"/>
                <a:gd name="connsiteY71" fmla="*/ 656961 h 3771600"/>
                <a:gd name="connsiteX72" fmla="*/ 821671 w 6481024"/>
                <a:gd name="connsiteY72" fmla="*/ 648550 h 3771600"/>
                <a:gd name="connsiteX73" fmla="*/ 832047 w 6481024"/>
                <a:gd name="connsiteY73" fmla="*/ 640427 h 3771600"/>
                <a:gd name="connsiteX74" fmla="*/ 842397 w 6481024"/>
                <a:gd name="connsiteY74" fmla="*/ 632599 h 3771600"/>
                <a:gd name="connsiteX75" fmla="*/ 852718 w 6481024"/>
                <a:gd name="connsiteY75" fmla="*/ 625071 h 3771600"/>
                <a:gd name="connsiteX76" fmla="*/ 863011 w 6481024"/>
                <a:gd name="connsiteY76" fmla="*/ 617848 h 3771600"/>
                <a:gd name="connsiteX77" fmla="*/ 873271 w 6481024"/>
                <a:gd name="connsiteY77" fmla="*/ 610938 h 3771600"/>
                <a:gd name="connsiteX78" fmla="*/ 883499 w 6481024"/>
                <a:gd name="connsiteY78" fmla="*/ 604344 h 3771600"/>
                <a:gd name="connsiteX79" fmla="*/ 893686 w 6481024"/>
                <a:gd name="connsiteY79" fmla="*/ 598075 h 3771600"/>
                <a:gd name="connsiteX80" fmla="*/ 903845 w 6481024"/>
                <a:gd name="connsiteY80" fmla="*/ 592131 h 3771600"/>
                <a:gd name="connsiteX81" fmla="*/ 913959 w 6481024"/>
                <a:gd name="connsiteY81" fmla="*/ 586521 h 3771600"/>
                <a:gd name="connsiteX82" fmla="*/ 924034 w 6481024"/>
                <a:gd name="connsiteY82" fmla="*/ 581248 h 3771600"/>
                <a:gd name="connsiteX83" fmla="*/ 934066 w 6481024"/>
                <a:gd name="connsiteY83" fmla="*/ 576317 h 3771600"/>
                <a:gd name="connsiteX84" fmla="*/ 944057 w 6481024"/>
                <a:gd name="connsiteY84" fmla="*/ 571730 h 3771600"/>
                <a:gd name="connsiteX85" fmla="*/ 954001 w 6481024"/>
                <a:gd name="connsiteY85" fmla="*/ 567493 h 3771600"/>
                <a:gd name="connsiteX86" fmla="*/ 963899 w 6481024"/>
                <a:gd name="connsiteY86" fmla="*/ 563608 h 3771600"/>
                <a:gd name="connsiteX87" fmla="*/ 973750 w 6481024"/>
                <a:gd name="connsiteY87" fmla="*/ 560080 h 3771600"/>
                <a:gd name="connsiteX88" fmla="*/ 983557 w 6481024"/>
                <a:gd name="connsiteY88" fmla="*/ 556908 h 3771600"/>
                <a:gd name="connsiteX89" fmla="*/ 993317 w 6481024"/>
                <a:gd name="connsiteY89" fmla="*/ 554098 h 3771600"/>
                <a:gd name="connsiteX90" fmla="*/ 1003032 w 6481024"/>
                <a:gd name="connsiteY90" fmla="*/ 551651 h 3771600"/>
                <a:gd name="connsiteX91" fmla="*/ 1012704 w 6481024"/>
                <a:gd name="connsiteY91" fmla="*/ 549569 h 3771600"/>
                <a:gd name="connsiteX92" fmla="*/ 1022338 w 6481024"/>
                <a:gd name="connsiteY92" fmla="*/ 547854 h 3771600"/>
                <a:gd name="connsiteX93" fmla="*/ 1031930 w 6481024"/>
                <a:gd name="connsiteY93" fmla="*/ 546510 h 3771600"/>
                <a:gd name="connsiteX94" fmla="*/ 1041494 w 6481024"/>
                <a:gd name="connsiteY94" fmla="*/ 545538 h 3771600"/>
                <a:gd name="connsiteX95" fmla="*/ 1061185 w 6481024"/>
                <a:gd name="connsiteY95" fmla="*/ 544731 h 3771600"/>
                <a:gd name="connsiteX96" fmla="*/ 1069771 w 6481024"/>
                <a:gd name="connsiteY96" fmla="*/ 544907 h 3771600"/>
                <a:gd name="connsiteX97" fmla="*/ 1079139 w 6481024"/>
                <a:gd name="connsiteY97" fmla="*/ 545528 h 3771600"/>
                <a:gd name="connsiteX98" fmla="*/ 1088551 w 6481024"/>
                <a:gd name="connsiteY98" fmla="*/ 546582 h 3771600"/>
                <a:gd name="connsiteX99" fmla="*/ 1098021 w 6481024"/>
                <a:gd name="connsiteY99" fmla="*/ 548069 h 3771600"/>
                <a:gd name="connsiteX100" fmla="*/ 1107546 w 6481024"/>
                <a:gd name="connsiteY100" fmla="*/ 549984 h 3771600"/>
                <a:gd name="connsiteX101" fmla="*/ 1117130 w 6481024"/>
                <a:gd name="connsiteY101" fmla="*/ 552327 h 3771600"/>
                <a:gd name="connsiteX102" fmla="*/ 1126778 w 6481024"/>
                <a:gd name="connsiteY102" fmla="*/ 555095 h 3771600"/>
                <a:gd name="connsiteX103" fmla="*/ 1136489 w 6481024"/>
                <a:gd name="connsiteY103" fmla="*/ 558286 h 3771600"/>
                <a:gd name="connsiteX104" fmla="*/ 1146261 w 6481024"/>
                <a:gd name="connsiteY104" fmla="*/ 561895 h 3771600"/>
                <a:gd name="connsiteX105" fmla="*/ 1156093 w 6481024"/>
                <a:gd name="connsiteY105" fmla="*/ 565921 h 3771600"/>
                <a:gd name="connsiteX106" fmla="*/ 1165989 w 6481024"/>
                <a:gd name="connsiteY106" fmla="*/ 570363 h 3771600"/>
                <a:gd name="connsiteX107" fmla="*/ 1175941 w 6481024"/>
                <a:gd name="connsiteY107" fmla="*/ 575211 h 3771600"/>
                <a:gd name="connsiteX108" fmla="*/ 1185949 w 6481024"/>
                <a:gd name="connsiteY108" fmla="*/ 580463 h 3771600"/>
                <a:gd name="connsiteX109" fmla="*/ 1196009 w 6481024"/>
                <a:gd name="connsiteY109" fmla="*/ 586111 h 3771600"/>
                <a:gd name="connsiteX110" fmla="*/ 1206118 w 6481024"/>
                <a:gd name="connsiteY110" fmla="*/ 592150 h 3771600"/>
                <a:gd name="connsiteX111" fmla="*/ 1216271 w 6481024"/>
                <a:gd name="connsiteY111" fmla="*/ 598573 h 3771600"/>
                <a:gd name="connsiteX112" fmla="*/ 1226472 w 6481024"/>
                <a:gd name="connsiteY112" fmla="*/ 605376 h 3771600"/>
                <a:gd name="connsiteX113" fmla="*/ 1236712 w 6481024"/>
                <a:gd name="connsiteY113" fmla="*/ 612548 h 3771600"/>
                <a:gd name="connsiteX114" fmla="*/ 1246987 w 6481024"/>
                <a:gd name="connsiteY114" fmla="*/ 620080 h 3771600"/>
                <a:gd name="connsiteX115" fmla="*/ 1257303 w 6481024"/>
                <a:gd name="connsiteY115" fmla="*/ 627973 h 3771600"/>
                <a:gd name="connsiteX116" fmla="*/ 1267650 w 6481024"/>
                <a:gd name="connsiteY116" fmla="*/ 636209 h 3771600"/>
                <a:gd name="connsiteX117" fmla="*/ 1278028 w 6481024"/>
                <a:gd name="connsiteY117" fmla="*/ 644783 h 3771600"/>
                <a:gd name="connsiteX118" fmla="*/ 1288434 w 6481024"/>
                <a:gd name="connsiteY118" fmla="*/ 653687 h 3771600"/>
                <a:gd name="connsiteX119" fmla="*/ 1298866 w 6481024"/>
                <a:gd name="connsiteY119" fmla="*/ 662910 h 3771600"/>
                <a:gd name="connsiteX120" fmla="*/ 1309324 w 6481024"/>
                <a:gd name="connsiteY120" fmla="*/ 672449 h 3771600"/>
                <a:gd name="connsiteX121" fmla="*/ 1319803 w 6481024"/>
                <a:gd name="connsiteY121" fmla="*/ 682289 h 3771600"/>
                <a:gd name="connsiteX122" fmla="*/ 1330305 w 6481024"/>
                <a:gd name="connsiteY122" fmla="*/ 692426 h 3771600"/>
                <a:gd name="connsiteX123" fmla="*/ 1340827 w 6481024"/>
                <a:gd name="connsiteY123" fmla="*/ 702848 h 3771600"/>
                <a:gd name="connsiteX124" fmla="*/ 1351366 w 6481024"/>
                <a:gd name="connsiteY124" fmla="*/ 713546 h 3771600"/>
                <a:gd name="connsiteX125" fmla="*/ 1361922 w 6481024"/>
                <a:gd name="connsiteY125" fmla="*/ 724513 h 3771600"/>
                <a:gd name="connsiteX126" fmla="*/ 1372495 w 6481024"/>
                <a:gd name="connsiteY126" fmla="*/ 735740 h 3771600"/>
                <a:gd name="connsiteX127" fmla="*/ 1383083 w 6481024"/>
                <a:gd name="connsiteY127" fmla="*/ 747216 h 3771600"/>
                <a:gd name="connsiteX128" fmla="*/ 1393685 w 6481024"/>
                <a:gd name="connsiteY128" fmla="*/ 758933 h 3771600"/>
                <a:gd name="connsiteX129" fmla="*/ 1404300 w 6481024"/>
                <a:gd name="connsiteY129" fmla="*/ 770882 h 3771600"/>
                <a:gd name="connsiteX130" fmla="*/ 1414927 w 6481024"/>
                <a:gd name="connsiteY130" fmla="*/ 783054 h 3771600"/>
                <a:gd name="connsiteX131" fmla="*/ 1425565 w 6481024"/>
                <a:gd name="connsiteY131" fmla="*/ 795440 h 3771600"/>
                <a:gd name="connsiteX132" fmla="*/ 1436215 w 6481024"/>
                <a:gd name="connsiteY132" fmla="*/ 808032 h 3771600"/>
                <a:gd name="connsiteX133" fmla="*/ 1446875 w 6481024"/>
                <a:gd name="connsiteY133" fmla="*/ 820820 h 3771600"/>
                <a:gd name="connsiteX134" fmla="*/ 1457544 w 6481024"/>
                <a:gd name="connsiteY134" fmla="*/ 833793 h 3771600"/>
                <a:gd name="connsiteX135" fmla="*/ 1468223 w 6481024"/>
                <a:gd name="connsiteY135" fmla="*/ 846945 h 3771600"/>
                <a:gd name="connsiteX136" fmla="*/ 1478910 w 6481024"/>
                <a:gd name="connsiteY136" fmla="*/ 860267 h 3771600"/>
                <a:gd name="connsiteX137" fmla="*/ 1489605 w 6481024"/>
                <a:gd name="connsiteY137" fmla="*/ 873748 h 3771600"/>
                <a:gd name="connsiteX138" fmla="*/ 1500308 w 6481024"/>
                <a:gd name="connsiteY138" fmla="*/ 887382 h 3771600"/>
                <a:gd name="connsiteX139" fmla="*/ 1511019 w 6481024"/>
                <a:gd name="connsiteY139" fmla="*/ 901157 h 3771600"/>
                <a:gd name="connsiteX140" fmla="*/ 1521737 w 6481024"/>
                <a:gd name="connsiteY140" fmla="*/ 915066 h 3771600"/>
                <a:gd name="connsiteX141" fmla="*/ 1532461 w 6481024"/>
                <a:gd name="connsiteY141" fmla="*/ 929098 h 3771600"/>
                <a:gd name="connsiteX142" fmla="*/ 1543193 w 6481024"/>
                <a:gd name="connsiteY142" fmla="*/ 943249 h 3771600"/>
                <a:gd name="connsiteX143" fmla="*/ 1553931 w 6481024"/>
                <a:gd name="connsiteY143" fmla="*/ 957503 h 3771600"/>
                <a:gd name="connsiteX144" fmla="*/ 1564675 w 6481024"/>
                <a:gd name="connsiteY144" fmla="*/ 971858 h 3771600"/>
                <a:gd name="connsiteX145" fmla="*/ 1575422 w 6481024"/>
                <a:gd name="connsiteY145" fmla="*/ 986297 h 3771600"/>
                <a:gd name="connsiteX146" fmla="*/ 1586178 w 6481024"/>
                <a:gd name="connsiteY146" fmla="*/ 1000824 h 3771600"/>
                <a:gd name="connsiteX147" fmla="*/ 1596940 w 6481024"/>
                <a:gd name="connsiteY147" fmla="*/ 1015418 h 3771600"/>
                <a:gd name="connsiteX148" fmla="*/ 1607706 w 6481024"/>
                <a:gd name="connsiteY148" fmla="*/ 1030074 h 3771600"/>
                <a:gd name="connsiteX149" fmla="*/ 1618479 w 6481024"/>
                <a:gd name="connsiteY149" fmla="*/ 1044786 h 3771600"/>
                <a:gd name="connsiteX150" fmla="*/ 1629256 w 6481024"/>
                <a:gd name="connsiteY150" fmla="*/ 1059541 h 3771600"/>
                <a:gd name="connsiteX151" fmla="*/ 1640039 w 6481024"/>
                <a:gd name="connsiteY151" fmla="*/ 1074334 h 3771600"/>
                <a:gd name="connsiteX152" fmla="*/ 1650828 w 6481024"/>
                <a:gd name="connsiteY152" fmla="*/ 1089154 h 3771600"/>
                <a:gd name="connsiteX153" fmla="*/ 1661620 w 6481024"/>
                <a:gd name="connsiteY153" fmla="*/ 1103992 h 3771600"/>
                <a:gd name="connsiteX154" fmla="*/ 1672418 w 6481024"/>
                <a:gd name="connsiteY154" fmla="*/ 1118840 h 3771600"/>
                <a:gd name="connsiteX155" fmla="*/ 1683223 w 6481024"/>
                <a:gd name="connsiteY155" fmla="*/ 1133692 h 3771600"/>
                <a:gd name="connsiteX156" fmla="*/ 1694032 w 6481024"/>
                <a:gd name="connsiteY156" fmla="*/ 1148535 h 3771600"/>
                <a:gd name="connsiteX157" fmla="*/ 1704847 w 6481024"/>
                <a:gd name="connsiteY157" fmla="*/ 1163362 h 3771600"/>
                <a:gd name="connsiteX158" fmla="*/ 1715667 w 6481024"/>
                <a:gd name="connsiteY158" fmla="*/ 1178162 h 3771600"/>
                <a:gd name="connsiteX159" fmla="*/ 1726491 w 6481024"/>
                <a:gd name="connsiteY159" fmla="*/ 1192931 h 3771600"/>
                <a:gd name="connsiteX160" fmla="*/ 1737322 w 6481024"/>
                <a:gd name="connsiteY160" fmla="*/ 1207659 h 3771600"/>
                <a:gd name="connsiteX161" fmla="*/ 1748158 w 6481024"/>
                <a:gd name="connsiteY161" fmla="*/ 1222334 h 3771600"/>
                <a:gd name="connsiteX162" fmla="*/ 1759001 w 6481024"/>
                <a:gd name="connsiteY162" fmla="*/ 1236952 h 3771600"/>
                <a:gd name="connsiteX163" fmla="*/ 1769850 w 6481024"/>
                <a:gd name="connsiteY163" fmla="*/ 1251500 h 3771600"/>
                <a:gd name="connsiteX164" fmla="*/ 1780704 w 6481024"/>
                <a:gd name="connsiteY164" fmla="*/ 1265972 h 3771600"/>
                <a:gd name="connsiteX165" fmla="*/ 1791565 w 6481024"/>
                <a:gd name="connsiteY165" fmla="*/ 1280359 h 3771600"/>
                <a:gd name="connsiteX166" fmla="*/ 1802433 w 6481024"/>
                <a:gd name="connsiteY166" fmla="*/ 1294653 h 3771600"/>
                <a:gd name="connsiteX167" fmla="*/ 1813307 w 6481024"/>
                <a:gd name="connsiteY167" fmla="*/ 1308844 h 3771600"/>
                <a:gd name="connsiteX168" fmla="*/ 1824189 w 6481024"/>
                <a:gd name="connsiteY168" fmla="*/ 1322923 h 3771600"/>
                <a:gd name="connsiteX169" fmla="*/ 1835079 w 6481024"/>
                <a:gd name="connsiteY169" fmla="*/ 1336886 h 3771600"/>
                <a:gd name="connsiteX170" fmla="*/ 1845976 w 6481024"/>
                <a:gd name="connsiteY170" fmla="*/ 1350718 h 3771600"/>
                <a:gd name="connsiteX171" fmla="*/ 1856881 w 6481024"/>
                <a:gd name="connsiteY171" fmla="*/ 1364415 h 3771600"/>
                <a:gd name="connsiteX172" fmla="*/ 1867797 w 6481024"/>
                <a:gd name="connsiteY172" fmla="*/ 1377967 h 3771600"/>
                <a:gd name="connsiteX173" fmla="*/ 1878721 w 6481024"/>
                <a:gd name="connsiteY173" fmla="*/ 1391366 h 3771600"/>
                <a:gd name="connsiteX174" fmla="*/ 1889654 w 6481024"/>
                <a:gd name="connsiteY174" fmla="*/ 1404600 h 3771600"/>
                <a:gd name="connsiteX175" fmla="*/ 1900598 w 6481024"/>
                <a:gd name="connsiteY175" fmla="*/ 1417669 h 3771600"/>
                <a:gd name="connsiteX176" fmla="*/ 1911553 w 6481024"/>
                <a:gd name="connsiteY176" fmla="*/ 1430556 h 3771600"/>
                <a:gd name="connsiteX177" fmla="*/ 1922521 w 6481024"/>
                <a:gd name="connsiteY177" fmla="*/ 1443255 h 3771600"/>
                <a:gd name="connsiteX178" fmla="*/ 1933499 w 6481024"/>
                <a:gd name="connsiteY178" fmla="*/ 1455759 h 3771600"/>
                <a:gd name="connsiteX179" fmla="*/ 1944493 w 6481024"/>
                <a:gd name="connsiteY179" fmla="*/ 1468062 h 3771600"/>
                <a:gd name="connsiteX180" fmla="*/ 1955498 w 6481024"/>
                <a:gd name="connsiteY180" fmla="*/ 1480147 h 3771600"/>
                <a:gd name="connsiteX181" fmla="*/ 1966522 w 6481024"/>
                <a:gd name="connsiteY181" fmla="*/ 1492016 h 3771600"/>
                <a:gd name="connsiteX182" fmla="*/ 1977560 w 6481024"/>
                <a:gd name="connsiteY182" fmla="*/ 1503652 h 3771600"/>
                <a:gd name="connsiteX183" fmla="*/ 1988617 w 6481024"/>
                <a:gd name="connsiteY183" fmla="*/ 1515053 h 3771600"/>
                <a:gd name="connsiteX184" fmla="*/ 1999692 w 6481024"/>
                <a:gd name="connsiteY184" fmla="*/ 1526204 h 3771600"/>
                <a:gd name="connsiteX185" fmla="*/ 2010790 w 6481024"/>
                <a:gd name="connsiteY185" fmla="*/ 1537105 h 3771600"/>
                <a:gd name="connsiteX186" fmla="*/ 2021907 w 6481024"/>
                <a:gd name="connsiteY186" fmla="*/ 1547737 h 3771600"/>
                <a:gd name="connsiteX187" fmla="*/ 2033048 w 6481024"/>
                <a:gd name="connsiteY187" fmla="*/ 1558100 h 3771600"/>
                <a:gd name="connsiteX188" fmla="*/ 2044213 w 6481024"/>
                <a:gd name="connsiteY188" fmla="*/ 1568181 h 3771600"/>
                <a:gd name="connsiteX189" fmla="*/ 2055407 w 6481024"/>
                <a:gd name="connsiteY189" fmla="*/ 1577974 h 3771600"/>
                <a:gd name="connsiteX190" fmla="*/ 2066630 w 6481024"/>
                <a:gd name="connsiteY190" fmla="*/ 1587467 h 3771600"/>
                <a:gd name="connsiteX191" fmla="*/ 2077885 w 6481024"/>
                <a:gd name="connsiteY191" fmla="*/ 1596653 h 3771600"/>
                <a:gd name="connsiteX192" fmla="*/ 2089172 w 6481024"/>
                <a:gd name="connsiteY192" fmla="*/ 1605521 h 3771600"/>
                <a:gd name="connsiteX193" fmla="*/ 2100496 w 6481024"/>
                <a:gd name="connsiteY193" fmla="*/ 1614065 h 3771600"/>
                <a:gd name="connsiteX194" fmla="*/ 2122955 w 6481024"/>
                <a:gd name="connsiteY194" fmla="*/ 1629928 h 3771600"/>
                <a:gd name="connsiteX195" fmla="*/ 2133665 w 6481024"/>
                <a:gd name="connsiteY195" fmla="*/ 1637159 h 3771600"/>
                <a:gd name="connsiteX196" fmla="*/ 2144411 w 6481024"/>
                <a:gd name="connsiteY196" fmla="*/ 1644447 h 3771600"/>
                <a:gd name="connsiteX197" fmla="*/ 2155158 w 6481024"/>
                <a:gd name="connsiteY197" fmla="*/ 1651765 h 3771600"/>
                <a:gd name="connsiteX198" fmla="*/ 2165917 w 6481024"/>
                <a:gd name="connsiteY198" fmla="*/ 1659119 h 3771600"/>
                <a:gd name="connsiteX199" fmla="*/ 2176679 w 6481024"/>
                <a:gd name="connsiteY199" fmla="*/ 1666498 h 3771600"/>
                <a:gd name="connsiteX200" fmla="*/ 2187446 w 6481024"/>
                <a:gd name="connsiteY200" fmla="*/ 1673900 h 3771600"/>
                <a:gd name="connsiteX201" fmla="*/ 2198219 w 6481024"/>
                <a:gd name="connsiteY201" fmla="*/ 1681322 h 3771600"/>
                <a:gd name="connsiteX202" fmla="*/ 2208997 w 6481024"/>
                <a:gd name="connsiteY202" fmla="*/ 1688761 h 3771600"/>
                <a:gd name="connsiteX203" fmla="*/ 2219781 w 6481024"/>
                <a:gd name="connsiteY203" fmla="*/ 1696215 h 3771600"/>
                <a:gd name="connsiteX204" fmla="*/ 2230567 w 6481024"/>
                <a:gd name="connsiteY204" fmla="*/ 1703677 h 3771600"/>
                <a:gd name="connsiteX205" fmla="*/ 2241362 w 6481024"/>
                <a:gd name="connsiteY205" fmla="*/ 1711151 h 3771600"/>
                <a:gd name="connsiteX206" fmla="*/ 2252162 w 6481024"/>
                <a:gd name="connsiteY206" fmla="*/ 1718626 h 3771600"/>
                <a:gd name="connsiteX207" fmla="*/ 2262968 w 6481024"/>
                <a:gd name="connsiteY207" fmla="*/ 1726103 h 3771600"/>
                <a:gd name="connsiteX208" fmla="*/ 2273779 w 6481024"/>
                <a:gd name="connsiteY208" fmla="*/ 1733577 h 3771600"/>
                <a:gd name="connsiteX209" fmla="*/ 2284595 w 6481024"/>
                <a:gd name="connsiteY209" fmla="*/ 1741045 h 3771600"/>
                <a:gd name="connsiteX210" fmla="*/ 2295413 w 6481024"/>
                <a:gd name="connsiteY210" fmla="*/ 1748502 h 3771600"/>
                <a:gd name="connsiteX211" fmla="*/ 2306241 w 6481024"/>
                <a:gd name="connsiteY211" fmla="*/ 1755951 h 3771600"/>
                <a:gd name="connsiteX212" fmla="*/ 2317075 w 6481024"/>
                <a:gd name="connsiteY212" fmla="*/ 1763382 h 3771600"/>
                <a:gd name="connsiteX213" fmla="*/ 2327909 w 6481024"/>
                <a:gd name="connsiteY213" fmla="*/ 1770792 h 3771600"/>
                <a:gd name="connsiteX214" fmla="*/ 2338755 w 6481024"/>
                <a:gd name="connsiteY214" fmla="*/ 1778186 h 3771600"/>
                <a:gd name="connsiteX215" fmla="*/ 2349604 w 6481024"/>
                <a:gd name="connsiteY215" fmla="*/ 1785549 h 3771600"/>
                <a:gd name="connsiteX216" fmla="*/ 2360459 w 6481024"/>
                <a:gd name="connsiteY216" fmla="*/ 1792886 h 3771600"/>
                <a:gd name="connsiteX217" fmla="*/ 2371320 w 6481024"/>
                <a:gd name="connsiteY217" fmla="*/ 1800190 h 3771600"/>
                <a:gd name="connsiteX218" fmla="*/ 2382186 w 6481024"/>
                <a:gd name="connsiteY218" fmla="*/ 1807459 h 3771600"/>
                <a:gd name="connsiteX219" fmla="*/ 2393059 w 6481024"/>
                <a:gd name="connsiteY219" fmla="*/ 1814689 h 3771600"/>
                <a:gd name="connsiteX220" fmla="*/ 2403936 w 6481024"/>
                <a:gd name="connsiteY220" fmla="*/ 1821878 h 3771600"/>
                <a:gd name="connsiteX221" fmla="*/ 2414821 w 6481024"/>
                <a:gd name="connsiteY221" fmla="*/ 1829022 h 3771600"/>
                <a:gd name="connsiteX222" fmla="*/ 2425712 w 6481024"/>
                <a:gd name="connsiteY222" fmla="*/ 1836118 h 3771600"/>
                <a:gd name="connsiteX223" fmla="*/ 2436609 w 6481024"/>
                <a:gd name="connsiteY223" fmla="*/ 1843161 h 3771600"/>
                <a:gd name="connsiteX224" fmla="*/ 2447513 w 6481024"/>
                <a:gd name="connsiteY224" fmla="*/ 1850150 h 3771600"/>
                <a:gd name="connsiteX225" fmla="*/ 2458424 w 6481024"/>
                <a:gd name="connsiteY225" fmla="*/ 1857081 h 3771600"/>
                <a:gd name="connsiteX226" fmla="*/ 2469341 w 6481024"/>
                <a:gd name="connsiteY226" fmla="*/ 1863949 h 3771600"/>
                <a:gd name="connsiteX227" fmla="*/ 2480266 w 6481024"/>
                <a:gd name="connsiteY227" fmla="*/ 1870754 h 3771600"/>
                <a:gd name="connsiteX228" fmla="*/ 2491197 w 6481024"/>
                <a:gd name="connsiteY228" fmla="*/ 1877490 h 3771600"/>
                <a:gd name="connsiteX229" fmla="*/ 2502136 w 6481024"/>
                <a:gd name="connsiteY229" fmla="*/ 1884155 h 3771600"/>
                <a:gd name="connsiteX230" fmla="*/ 2513082 w 6481024"/>
                <a:gd name="connsiteY230" fmla="*/ 1890745 h 3771600"/>
                <a:gd name="connsiteX231" fmla="*/ 2524035 w 6481024"/>
                <a:gd name="connsiteY231" fmla="*/ 1897257 h 3771600"/>
                <a:gd name="connsiteX232" fmla="*/ 2534997 w 6481024"/>
                <a:gd name="connsiteY232" fmla="*/ 1903687 h 3771600"/>
                <a:gd name="connsiteX233" fmla="*/ 2545969 w 6481024"/>
                <a:gd name="connsiteY233" fmla="*/ 1910034 h 3771600"/>
                <a:gd name="connsiteX234" fmla="*/ 2556946 w 6481024"/>
                <a:gd name="connsiteY234" fmla="*/ 1916292 h 3771600"/>
                <a:gd name="connsiteX235" fmla="*/ 2567933 w 6481024"/>
                <a:gd name="connsiteY235" fmla="*/ 1922458 h 3771600"/>
                <a:gd name="connsiteX236" fmla="*/ 2578928 w 6481024"/>
                <a:gd name="connsiteY236" fmla="*/ 1928529 h 3771600"/>
                <a:gd name="connsiteX237" fmla="*/ 2589932 w 6481024"/>
                <a:gd name="connsiteY237" fmla="*/ 1934503 h 3771600"/>
                <a:gd name="connsiteX238" fmla="*/ 2600945 w 6481024"/>
                <a:gd name="connsiteY238" fmla="*/ 1940375 h 3771600"/>
                <a:gd name="connsiteX239" fmla="*/ 2611969 w 6481024"/>
                <a:gd name="connsiteY239" fmla="*/ 1946142 h 3771600"/>
                <a:gd name="connsiteX240" fmla="*/ 2623003 w 6481024"/>
                <a:gd name="connsiteY240" fmla="*/ 1951802 h 3771600"/>
                <a:gd name="connsiteX241" fmla="*/ 2634045 w 6481024"/>
                <a:gd name="connsiteY241" fmla="*/ 1957348 h 3771600"/>
                <a:gd name="connsiteX242" fmla="*/ 2645097 w 6481024"/>
                <a:gd name="connsiteY242" fmla="*/ 1962780 h 3771600"/>
                <a:gd name="connsiteX243" fmla="*/ 2656162 w 6481024"/>
                <a:gd name="connsiteY243" fmla="*/ 1968093 h 3771600"/>
                <a:gd name="connsiteX244" fmla="*/ 2667236 w 6481024"/>
                <a:gd name="connsiteY244" fmla="*/ 1973284 h 3771600"/>
                <a:gd name="connsiteX245" fmla="*/ 2678322 w 6481024"/>
                <a:gd name="connsiteY245" fmla="*/ 1978351 h 3771600"/>
                <a:gd name="connsiteX246" fmla="*/ 2689419 w 6481024"/>
                <a:gd name="connsiteY246" fmla="*/ 1983287 h 3771600"/>
                <a:gd name="connsiteX247" fmla="*/ 2700527 w 6481024"/>
                <a:gd name="connsiteY247" fmla="*/ 1988091 h 3771600"/>
                <a:gd name="connsiteX248" fmla="*/ 2711650 w 6481024"/>
                <a:gd name="connsiteY248" fmla="*/ 1992760 h 3771600"/>
                <a:gd name="connsiteX249" fmla="*/ 2722783 w 6481024"/>
                <a:gd name="connsiteY249" fmla="*/ 1997287 h 3771600"/>
                <a:gd name="connsiteX250" fmla="*/ 2733926 w 6481024"/>
                <a:gd name="connsiteY250" fmla="*/ 2001672 h 3771600"/>
                <a:gd name="connsiteX251" fmla="*/ 2745085 w 6481024"/>
                <a:gd name="connsiteY251" fmla="*/ 2005910 h 3771600"/>
                <a:gd name="connsiteX252" fmla="*/ 2756257 w 6481024"/>
                <a:gd name="connsiteY252" fmla="*/ 2009997 h 3771600"/>
                <a:gd name="connsiteX253" fmla="*/ 2767440 w 6481024"/>
                <a:gd name="connsiteY253" fmla="*/ 2013931 h 3771600"/>
                <a:gd name="connsiteX254" fmla="*/ 2778640 w 6481024"/>
                <a:gd name="connsiteY254" fmla="*/ 2017705 h 3771600"/>
                <a:gd name="connsiteX255" fmla="*/ 2789850 w 6481024"/>
                <a:gd name="connsiteY255" fmla="*/ 2021318 h 3771600"/>
                <a:gd name="connsiteX256" fmla="*/ 2801075 w 6481024"/>
                <a:gd name="connsiteY256" fmla="*/ 2024767 h 3771600"/>
                <a:gd name="connsiteX257" fmla="*/ 2812315 w 6481024"/>
                <a:gd name="connsiteY257" fmla="*/ 2028046 h 3771600"/>
                <a:gd name="connsiteX258" fmla="*/ 2823569 w 6481024"/>
                <a:gd name="connsiteY258" fmla="*/ 2031151 h 3771600"/>
                <a:gd name="connsiteX259" fmla="*/ 2834836 w 6481024"/>
                <a:gd name="connsiteY259" fmla="*/ 2034080 h 3771600"/>
                <a:gd name="connsiteX260" fmla="*/ 2846119 w 6481024"/>
                <a:gd name="connsiteY260" fmla="*/ 2036828 h 3771600"/>
                <a:gd name="connsiteX261" fmla="*/ 2857415 w 6481024"/>
                <a:gd name="connsiteY261" fmla="*/ 2039392 h 3771600"/>
                <a:gd name="connsiteX262" fmla="*/ 2868727 w 6481024"/>
                <a:gd name="connsiteY262" fmla="*/ 2041767 h 3771600"/>
                <a:gd name="connsiteX263" fmla="*/ 2880050 w 6481024"/>
                <a:gd name="connsiteY263" fmla="*/ 2043949 h 3771600"/>
                <a:gd name="connsiteX264" fmla="*/ 2891389 w 6481024"/>
                <a:gd name="connsiteY264" fmla="*/ 2045935 h 3771600"/>
                <a:gd name="connsiteX265" fmla="*/ 2902742 w 6481024"/>
                <a:gd name="connsiteY265" fmla="*/ 2047721 h 3771600"/>
                <a:gd name="connsiteX266" fmla="*/ 2914107 w 6481024"/>
                <a:gd name="connsiteY266" fmla="*/ 2049302 h 3771600"/>
                <a:gd name="connsiteX267" fmla="*/ 2925486 w 6481024"/>
                <a:gd name="connsiteY267" fmla="*/ 2050675 h 3771600"/>
                <a:gd name="connsiteX268" fmla="*/ 2936881 w 6481024"/>
                <a:gd name="connsiteY268" fmla="*/ 2051836 h 3771600"/>
                <a:gd name="connsiteX269" fmla="*/ 2948284 w 6481024"/>
                <a:gd name="connsiteY269" fmla="*/ 2052779 h 3771600"/>
                <a:gd name="connsiteX270" fmla="*/ 2959701 w 6481024"/>
                <a:gd name="connsiteY270" fmla="*/ 2053504 h 3771600"/>
                <a:gd name="connsiteX271" fmla="*/ 2971129 w 6481024"/>
                <a:gd name="connsiteY271" fmla="*/ 2054003 h 3771600"/>
                <a:gd name="connsiteX272" fmla="*/ 2982568 w 6481024"/>
                <a:gd name="connsiteY272" fmla="*/ 2054275 h 3771600"/>
                <a:gd name="connsiteX273" fmla="*/ 2994017 w 6481024"/>
                <a:gd name="connsiteY273" fmla="*/ 2054314 h 3771600"/>
                <a:gd name="connsiteX274" fmla="*/ 3005474 w 6481024"/>
                <a:gd name="connsiteY274" fmla="*/ 2054118 h 3771600"/>
                <a:gd name="connsiteX275" fmla="*/ 3016938 w 6481024"/>
                <a:gd name="connsiteY275" fmla="*/ 2053682 h 3771600"/>
                <a:gd name="connsiteX276" fmla="*/ 3028410 w 6481024"/>
                <a:gd name="connsiteY276" fmla="*/ 2053002 h 3771600"/>
                <a:gd name="connsiteX277" fmla="*/ 3039890 w 6481024"/>
                <a:gd name="connsiteY277" fmla="*/ 2052075 h 3771600"/>
                <a:gd name="connsiteX278" fmla="*/ 3051372 w 6481024"/>
                <a:gd name="connsiteY278" fmla="*/ 2050898 h 3771600"/>
                <a:gd name="connsiteX279" fmla="*/ 3062859 w 6481024"/>
                <a:gd name="connsiteY279" fmla="*/ 2049466 h 3771600"/>
                <a:gd name="connsiteX280" fmla="*/ 3074349 w 6481024"/>
                <a:gd name="connsiteY280" fmla="*/ 2047777 h 3771600"/>
                <a:gd name="connsiteX281" fmla="*/ 3085841 w 6481024"/>
                <a:gd name="connsiteY281" fmla="*/ 2045826 h 3771600"/>
                <a:gd name="connsiteX282" fmla="*/ 3097333 w 6481024"/>
                <a:gd name="connsiteY282" fmla="*/ 2043610 h 3771600"/>
                <a:gd name="connsiteX283" fmla="*/ 3108819 w 6481024"/>
                <a:gd name="connsiteY283" fmla="*/ 2041128 h 3771600"/>
                <a:gd name="connsiteX284" fmla="*/ 3120309 w 6481024"/>
                <a:gd name="connsiteY284" fmla="*/ 2038375 h 3771600"/>
                <a:gd name="connsiteX285" fmla="*/ 3131795 w 6481024"/>
                <a:gd name="connsiteY285" fmla="*/ 2035347 h 3771600"/>
                <a:gd name="connsiteX286" fmla="*/ 3143273 w 6481024"/>
                <a:gd name="connsiteY286" fmla="*/ 2032043 h 3771600"/>
                <a:gd name="connsiteX287" fmla="*/ 3154745 w 6481024"/>
                <a:gd name="connsiteY287" fmla="*/ 2028459 h 3771600"/>
                <a:gd name="connsiteX288" fmla="*/ 3166211 w 6481024"/>
                <a:gd name="connsiteY288" fmla="*/ 2024594 h 3771600"/>
                <a:gd name="connsiteX289" fmla="*/ 3177673 w 6481024"/>
                <a:gd name="connsiteY289" fmla="*/ 2020442 h 3771600"/>
                <a:gd name="connsiteX290" fmla="*/ 3189120 w 6481024"/>
                <a:gd name="connsiteY290" fmla="*/ 2016003 h 3771600"/>
                <a:gd name="connsiteX291" fmla="*/ 3200558 w 6481024"/>
                <a:gd name="connsiteY291" fmla="*/ 2011274 h 3771600"/>
                <a:gd name="connsiteX292" fmla="*/ 3211988 w 6481024"/>
                <a:gd name="connsiteY292" fmla="*/ 2006252 h 3771600"/>
                <a:gd name="connsiteX293" fmla="*/ 3234503 w 6481024"/>
                <a:gd name="connsiteY293" fmla="*/ 1995474 h 3771600"/>
                <a:gd name="connsiteX294" fmla="*/ 3246754 w 6481024"/>
                <a:gd name="connsiteY294" fmla="*/ 1988993 h 3771600"/>
                <a:gd name="connsiteX295" fmla="*/ 3258434 w 6481024"/>
                <a:gd name="connsiteY295" fmla="*/ 1982289 h 3771600"/>
                <a:gd name="connsiteX296" fmla="*/ 3270045 w 6481024"/>
                <a:gd name="connsiteY296" fmla="*/ 1975118 h 3771600"/>
                <a:gd name="connsiteX297" fmla="*/ 3281590 w 6481024"/>
                <a:gd name="connsiteY297" fmla="*/ 1967493 h 3771600"/>
                <a:gd name="connsiteX298" fmla="*/ 3293086 w 6481024"/>
                <a:gd name="connsiteY298" fmla="*/ 1959421 h 3771600"/>
                <a:gd name="connsiteX299" fmla="*/ 3304522 w 6481024"/>
                <a:gd name="connsiteY299" fmla="*/ 1950920 h 3771600"/>
                <a:gd name="connsiteX300" fmla="*/ 3315915 w 6481024"/>
                <a:gd name="connsiteY300" fmla="*/ 1941995 h 3771600"/>
                <a:gd name="connsiteX301" fmla="*/ 3327257 w 6481024"/>
                <a:gd name="connsiteY301" fmla="*/ 1932661 h 3771600"/>
                <a:gd name="connsiteX302" fmla="*/ 3338562 w 6481024"/>
                <a:gd name="connsiteY302" fmla="*/ 1922924 h 3771600"/>
                <a:gd name="connsiteX303" fmla="*/ 3349826 w 6481024"/>
                <a:gd name="connsiteY303" fmla="*/ 1912796 h 3771600"/>
                <a:gd name="connsiteX304" fmla="*/ 3361052 w 6481024"/>
                <a:gd name="connsiteY304" fmla="*/ 1902289 h 3771600"/>
                <a:gd name="connsiteX305" fmla="*/ 3372247 w 6481024"/>
                <a:gd name="connsiteY305" fmla="*/ 1891411 h 3771600"/>
                <a:gd name="connsiteX306" fmla="*/ 3383417 w 6481024"/>
                <a:gd name="connsiteY306" fmla="*/ 1880165 h 3771600"/>
                <a:gd name="connsiteX307" fmla="*/ 3394554 w 6481024"/>
                <a:gd name="connsiteY307" fmla="*/ 1868569 h 3771600"/>
                <a:gd name="connsiteX308" fmla="*/ 3405670 w 6481024"/>
                <a:gd name="connsiteY308" fmla="*/ 1856626 h 3771600"/>
                <a:gd name="connsiteX309" fmla="*/ 3416765 w 6481024"/>
                <a:gd name="connsiteY309" fmla="*/ 1844344 h 3771600"/>
                <a:gd name="connsiteX310" fmla="*/ 3427833 w 6481024"/>
                <a:gd name="connsiteY310" fmla="*/ 1831739 h 3771600"/>
                <a:gd name="connsiteX311" fmla="*/ 3438882 w 6481024"/>
                <a:gd name="connsiteY311" fmla="*/ 1818816 h 3771600"/>
                <a:gd name="connsiteX312" fmla="*/ 3449920 w 6481024"/>
                <a:gd name="connsiteY312" fmla="*/ 1805578 h 3771600"/>
                <a:gd name="connsiteX313" fmla="*/ 3460931 w 6481024"/>
                <a:gd name="connsiteY313" fmla="*/ 1792046 h 3771600"/>
                <a:gd name="connsiteX314" fmla="*/ 3471934 w 6481024"/>
                <a:gd name="connsiteY314" fmla="*/ 1778217 h 3771600"/>
                <a:gd name="connsiteX315" fmla="*/ 3482919 w 6481024"/>
                <a:gd name="connsiteY315" fmla="*/ 1764108 h 3771600"/>
                <a:gd name="connsiteX316" fmla="*/ 3493897 w 6481024"/>
                <a:gd name="connsiteY316" fmla="*/ 1749721 h 3771600"/>
                <a:gd name="connsiteX317" fmla="*/ 3504856 w 6481024"/>
                <a:gd name="connsiteY317" fmla="*/ 1735071 h 3771600"/>
                <a:gd name="connsiteX318" fmla="*/ 3515809 w 6481024"/>
                <a:gd name="connsiteY318" fmla="*/ 1720161 h 3771600"/>
                <a:gd name="connsiteX319" fmla="*/ 3526749 w 6481024"/>
                <a:gd name="connsiteY319" fmla="*/ 1705005 h 3771600"/>
                <a:gd name="connsiteX320" fmla="*/ 3537679 w 6481024"/>
                <a:gd name="connsiteY320" fmla="*/ 1689610 h 3771600"/>
                <a:gd name="connsiteX321" fmla="*/ 3548597 w 6481024"/>
                <a:gd name="connsiteY321" fmla="*/ 1673987 h 3771600"/>
                <a:gd name="connsiteX322" fmla="*/ 3559513 w 6481024"/>
                <a:gd name="connsiteY322" fmla="*/ 1658138 h 3771600"/>
                <a:gd name="connsiteX323" fmla="*/ 3570418 w 6481024"/>
                <a:gd name="connsiteY323" fmla="*/ 1642079 h 3771600"/>
                <a:gd name="connsiteX324" fmla="*/ 3581313 w 6481024"/>
                <a:gd name="connsiteY324" fmla="*/ 1625817 h 3771600"/>
                <a:gd name="connsiteX325" fmla="*/ 3592202 w 6481024"/>
                <a:gd name="connsiteY325" fmla="*/ 1609360 h 3771600"/>
                <a:gd name="connsiteX326" fmla="*/ 3603084 w 6481024"/>
                <a:gd name="connsiteY326" fmla="*/ 1592719 h 3771600"/>
                <a:gd name="connsiteX327" fmla="*/ 3613964 w 6481024"/>
                <a:gd name="connsiteY327" fmla="*/ 1575898 h 3771600"/>
                <a:gd name="connsiteX328" fmla="*/ 3624834 w 6481024"/>
                <a:gd name="connsiteY328" fmla="*/ 1558912 h 3771600"/>
                <a:gd name="connsiteX329" fmla="*/ 3635699 w 6481024"/>
                <a:gd name="connsiteY329" fmla="*/ 1541767 h 3771600"/>
                <a:gd name="connsiteX330" fmla="*/ 3646557 w 6481024"/>
                <a:gd name="connsiteY330" fmla="*/ 1524474 h 3771600"/>
                <a:gd name="connsiteX331" fmla="*/ 3657414 w 6481024"/>
                <a:gd name="connsiteY331" fmla="*/ 1507037 h 3771600"/>
                <a:gd name="connsiteX332" fmla="*/ 3668264 w 6481024"/>
                <a:gd name="connsiteY332" fmla="*/ 1489471 h 3771600"/>
                <a:gd name="connsiteX333" fmla="*/ 3679109 w 6481024"/>
                <a:gd name="connsiteY333" fmla="*/ 1471783 h 3771600"/>
                <a:gd name="connsiteX334" fmla="*/ 3689948 w 6481024"/>
                <a:gd name="connsiteY334" fmla="*/ 1453982 h 3771600"/>
                <a:gd name="connsiteX335" fmla="*/ 3700783 w 6481024"/>
                <a:gd name="connsiteY335" fmla="*/ 1436078 h 3771600"/>
                <a:gd name="connsiteX336" fmla="*/ 3711618 w 6481024"/>
                <a:gd name="connsiteY336" fmla="*/ 1418076 h 3771600"/>
                <a:gd name="connsiteX337" fmla="*/ 3722446 w 6481024"/>
                <a:gd name="connsiteY337" fmla="*/ 1399991 h 3771600"/>
                <a:gd name="connsiteX338" fmla="*/ 3733268 w 6481024"/>
                <a:gd name="connsiteY338" fmla="*/ 1381829 h 3771600"/>
                <a:gd name="connsiteX339" fmla="*/ 3744089 w 6481024"/>
                <a:gd name="connsiteY339" fmla="*/ 1363599 h 3771600"/>
                <a:gd name="connsiteX340" fmla="*/ 3754904 w 6481024"/>
                <a:gd name="connsiteY340" fmla="*/ 1345312 h 3771600"/>
                <a:gd name="connsiteX341" fmla="*/ 3765716 w 6481024"/>
                <a:gd name="connsiteY341" fmla="*/ 1326977 h 3771600"/>
                <a:gd name="connsiteX342" fmla="*/ 3776528 w 6481024"/>
                <a:gd name="connsiteY342" fmla="*/ 1308599 h 3771600"/>
                <a:gd name="connsiteX343" fmla="*/ 3787333 w 6481024"/>
                <a:gd name="connsiteY343" fmla="*/ 1290191 h 3771600"/>
                <a:gd name="connsiteX344" fmla="*/ 3798131 w 6481024"/>
                <a:gd name="connsiteY344" fmla="*/ 1271767 h 3771600"/>
                <a:gd name="connsiteX345" fmla="*/ 3808932 w 6481024"/>
                <a:gd name="connsiteY345" fmla="*/ 1253325 h 3771600"/>
                <a:gd name="connsiteX346" fmla="*/ 3819726 w 6481024"/>
                <a:gd name="connsiteY346" fmla="*/ 1234882 h 3771600"/>
                <a:gd name="connsiteX347" fmla="*/ 3830517 w 6481024"/>
                <a:gd name="connsiteY347" fmla="*/ 1216446 h 3771600"/>
                <a:gd name="connsiteX348" fmla="*/ 3841305 w 6481024"/>
                <a:gd name="connsiteY348" fmla="*/ 1198026 h 3771600"/>
                <a:gd name="connsiteX349" fmla="*/ 3852087 w 6481024"/>
                <a:gd name="connsiteY349" fmla="*/ 1179633 h 3771600"/>
                <a:gd name="connsiteX350" fmla="*/ 3862871 w 6481024"/>
                <a:gd name="connsiteY350" fmla="*/ 1161271 h 3771600"/>
                <a:gd name="connsiteX351" fmla="*/ 3873647 w 6481024"/>
                <a:gd name="connsiteY351" fmla="*/ 1142954 h 3771600"/>
                <a:gd name="connsiteX352" fmla="*/ 3884420 w 6481024"/>
                <a:gd name="connsiteY352" fmla="*/ 1124690 h 3771600"/>
                <a:gd name="connsiteX353" fmla="*/ 3895189 w 6481024"/>
                <a:gd name="connsiteY353" fmla="*/ 1106489 h 3771600"/>
                <a:gd name="connsiteX354" fmla="*/ 3905954 w 6481024"/>
                <a:gd name="connsiteY354" fmla="*/ 1088359 h 3771600"/>
                <a:gd name="connsiteX355" fmla="*/ 3916714 w 6481024"/>
                <a:gd name="connsiteY355" fmla="*/ 1070313 h 3771600"/>
                <a:gd name="connsiteX356" fmla="*/ 3927476 w 6481024"/>
                <a:gd name="connsiteY356" fmla="*/ 1052351 h 3771600"/>
                <a:gd name="connsiteX357" fmla="*/ 3938225 w 6481024"/>
                <a:gd name="connsiteY357" fmla="*/ 1034497 h 3771600"/>
                <a:gd name="connsiteX358" fmla="*/ 3948976 w 6481024"/>
                <a:gd name="connsiteY358" fmla="*/ 1016746 h 3771600"/>
                <a:gd name="connsiteX359" fmla="*/ 3959721 w 6481024"/>
                <a:gd name="connsiteY359" fmla="*/ 999116 h 3771600"/>
                <a:gd name="connsiteX360" fmla="*/ 3970460 w 6481024"/>
                <a:gd name="connsiteY360" fmla="*/ 981614 h 3771600"/>
                <a:gd name="connsiteX361" fmla="*/ 3981194 w 6481024"/>
                <a:gd name="connsiteY361" fmla="*/ 964250 h 3771600"/>
                <a:gd name="connsiteX362" fmla="*/ 3991924 w 6481024"/>
                <a:gd name="connsiteY362" fmla="*/ 947033 h 3771600"/>
                <a:gd name="connsiteX363" fmla="*/ 4002647 w 6481024"/>
                <a:gd name="connsiteY363" fmla="*/ 929974 h 3771600"/>
                <a:gd name="connsiteX364" fmla="*/ 4013367 w 6481024"/>
                <a:gd name="connsiteY364" fmla="*/ 913077 h 3771600"/>
                <a:gd name="connsiteX365" fmla="*/ 4024080 w 6481024"/>
                <a:gd name="connsiteY365" fmla="*/ 896358 h 3771600"/>
                <a:gd name="connsiteX366" fmla="*/ 4034785 w 6481024"/>
                <a:gd name="connsiteY366" fmla="*/ 879824 h 3771600"/>
                <a:gd name="connsiteX367" fmla="*/ 4045485 w 6481024"/>
                <a:gd name="connsiteY367" fmla="*/ 863485 h 3771600"/>
                <a:gd name="connsiteX368" fmla="*/ 4056177 w 6481024"/>
                <a:gd name="connsiteY368" fmla="*/ 847349 h 3771600"/>
                <a:gd name="connsiteX369" fmla="*/ 4066860 w 6481024"/>
                <a:gd name="connsiteY369" fmla="*/ 831427 h 3771600"/>
                <a:gd name="connsiteX370" fmla="*/ 4077536 w 6481024"/>
                <a:gd name="connsiteY370" fmla="*/ 815731 h 3771600"/>
                <a:gd name="connsiteX371" fmla="*/ 4088206 w 6481024"/>
                <a:gd name="connsiteY371" fmla="*/ 800264 h 3771600"/>
                <a:gd name="connsiteX372" fmla="*/ 4098864 w 6481024"/>
                <a:gd name="connsiteY372" fmla="*/ 785041 h 3771600"/>
                <a:gd name="connsiteX373" fmla="*/ 4109513 w 6481024"/>
                <a:gd name="connsiteY373" fmla="*/ 770070 h 3771600"/>
                <a:gd name="connsiteX374" fmla="*/ 4120152 w 6481024"/>
                <a:gd name="connsiteY374" fmla="*/ 755361 h 3771600"/>
                <a:gd name="connsiteX375" fmla="*/ 4130777 w 6481024"/>
                <a:gd name="connsiteY375" fmla="*/ 740924 h 3771600"/>
                <a:gd name="connsiteX376" fmla="*/ 4141392 w 6481024"/>
                <a:gd name="connsiteY376" fmla="*/ 726768 h 3771600"/>
                <a:gd name="connsiteX377" fmla="*/ 4151993 w 6481024"/>
                <a:gd name="connsiteY377" fmla="*/ 712903 h 3771600"/>
                <a:gd name="connsiteX378" fmla="*/ 4162578 w 6481024"/>
                <a:gd name="connsiteY378" fmla="*/ 699341 h 3771600"/>
                <a:gd name="connsiteX379" fmla="*/ 4173155 w 6481024"/>
                <a:gd name="connsiteY379" fmla="*/ 686084 h 3771600"/>
                <a:gd name="connsiteX380" fmla="*/ 4183704 w 6481024"/>
                <a:gd name="connsiteY380" fmla="*/ 673154 h 3771600"/>
                <a:gd name="connsiteX381" fmla="*/ 4194245 w 6481024"/>
                <a:gd name="connsiteY381" fmla="*/ 660549 h 3771600"/>
                <a:gd name="connsiteX382" fmla="*/ 4204762 w 6481024"/>
                <a:gd name="connsiteY382" fmla="*/ 648285 h 3771600"/>
                <a:gd name="connsiteX383" fmla="*/ 4215257 w 6481024"/>
                <a:gd name="connsiteY383" fmla="*/ 636372 h 3771600"/>
                <a:gd name="connsiteX384" fmla="*/ 4225730 w 6481024"/>
                <a:gd name="connsiteY384" fmla="*/ 624816 h 3771600"/>
                <a:gd name="connsiteX385" fmla="*/ 4236175 w 6481024"/>
                <a:gd name="connsiteY385" fmla="*/ 613632 h 3771600"/>
                <a:gd name="connsiteX386" fmla="*/ 4246600 w 6481024"/>
                <a:gd name="connsiteY386" fmla="*/ 602821 h 3771600"/>
                <a:gd name="connsiteX387" fmla="*/ 4256987 w 6481024"/>
                <a:gd name="connsiteY387" fmla="*/ 592402 h 3771600"/>
                <a:gd name="connsiteX388" fmla="*/ 4267341 w 6481024"/>
                <a:gd name="connsiteY388" fmla="*/ 582381 h 3771600"/>
                <a:gd name="connsiteX389" fmla="*/ 4277668 w 6481024"/>
                <a:gd name="connsiteY389" fmla="*/ 572760 h 3771600"/>
                <a:gd name="connsiteX390" fmla="*/ 4287946 w 6481024"/>
                <a:gd name="connsiteY390" fmla="*/ 563562 h 3771600"/>
                <a:gd name="connsiteX391" fmla="*/ 4298187 w 6481024"/>
                <a:gd name="connsiteY391" fmla="*/ 554784 h 3771600"/>
                <a:gd name="connsiteX392" fmla="*/ 4318860 w 6481024"/>
                <a:gd name="connsiteY392" fmla="*/ 538287 h 3771600"/>
                <a:gd name="connsiteX393" fmla="*/ 4329038 w 6481024"/>
                <a:gd name="connsiteY393" fmla="*/ 530699 h 3771600"/>
                <a:gd name="connsiteX394" fmla="*/ 4339409 w 6481024"/>
                <a:gd name="connsiteY394" fmla="*/ 523223 h 3771600"/>
                <a:gd name="connsiteX395" fmla="*/ 4349779 w 6481024"/>
                <a:gd name="connsiteY395" fmla="*/ 516002 h 3771600"/>
                <a:gd name="connsiteX396" fmla="*/ 4360132 w 6481024"/>
                <a:gd name="connsiteY396" fmla="*/ 509041 h 3771600"/>
                <a:gd name="connsiteX397" fmla="*/ 4370487 w 6481024"/>
                <a:gd name="connsiteY397" fmla="*/ 502325 h 3771600"/>
                <a:gd name="connsiteX398" fmla="*/ 4380830 w 6481024"/>
                <a:gd name="connsiteY398" fmla="*/ 495855 h 3771600"/>
                <a:gd name="connsiteX399" fmla="*/ 4391174 w 6481024"/>
                <a:gd name="connsiteY399" fmla="*/ 489623 h 3771600"/>
                <a:gd name="connsiteX400" fmla="*/ 4401508 w 6481024"/>
                <a:gd name="connsiteY400" fmla="*/ 483627 h 3771600"/>
                <a:gd name="connsiteX401" fmla="*/ 4411842 w 6481024"/>
                <a:gd name="connsiteY401" fmla="*/ 477860 h 3771600"/>
                <a:gd name="connsiteX402" fmla="*/ 4422169 w 6481024"/>
                <a:gd name="connsiteY402" fmla="*/ 472319 h 3771600"/>
                <a:gd name="connsiteX403" fmla="*/ 4432491 w 6481024"/>
                <a:gd name="connsiteY403" fmla="*/ 467000 h 3771600"/>
                <a:gd name="connsiteX404" fmla="*/ 4442816 w 6481024"/>
                <a:gd name="connsiteY404" fmla="*/ 461895 h 3771600"/>
                <a:gd name="connsiteX405" fmla="*/ 4453134 w 6481024"/>
                <a:gd name="connsiteY405" fmla="*/ 457003 h 3771600"/>
                <a:gd name="connsiteX406" fmla="*/ 4463456 w 6481024"/>
                <a:gd name="connsiteY406" fmla="*/ 452317 h 3771600"/>
                <a:gd name="connsiteX407" fmla="*/ 4473778 w 6481024"/>
                <a:gd name="connsiteY407" fmla="*/ 447833 h 3771600"/>
                <a:gd name="connsiteX408" fmla="*/ 4484097 w 6481024"/>
                <a:gd name="connsiteY408" fmla="*/ 443548 h 3771600"/>
                <a:gd name="connsiteX409" fmla="*/ 4494416 w 6481024"/>
                <a:gd name="connsiteY409" fmla="*/ 439457 h 3771600"/>
                <a:gd name="connsiteX410" fmla="*/ 4504740 w 6481024"/>
                <a:gd name="connsiteY410" fmla="*/ 435555 h 3771600"/>
                <a:gd name="connsiteX411" fmla="*/ 4515070 w 6481024"/>
                <a:gd name="connsiteY411" fmla="*/ 431836 h 3771600"/>
                <a:gd name="connsiteX412" fmla="*/ 4525395 w 6481024"/>
                <a:gd name="connsiteY412" fmla="*/ 428300 h 3771600"/>
                <a:gd name="connsiteX413" fmla="*/ 4535729 w 6481024"/>
                <a:gd name="connsiteY413" fmla="*/ 424939 h 3771600"/>
                <a:gd name="connsiteX414" fmla="*/ 4546068 w 6481024"/>
                <a:gd name="connsiteY414" fmla="*/ 421749 h 3771600"/>
                <a:gd name="connsiteX415" fmla="*/ 4556415 w 6481024"/>
                <a:gd name="connsiteY415" fmla="*/ 418727 h 3771600"/>
                <a:gd name="connsiteX416" fmla="*/ 4566761 w 6481024"/>
                <a:gd name="connsiteY416" fmla="*/ 415870 h 3771600"/>
                <a:gd name="connsiteX417" fmla="*/ 4577122 w 6481024"/>
                <a:gd name="connsiteY417" fmla="*/ 413171 h 3771600"/>
                <a:gd name="connsiteX418" fmla="*/ 4587486 w 6481024"/>
                <a:gd name="connsiteY418" fmla="*/ 410629 h 3771600"/>
                <a:gd name="connsiteX419" fmla="*/ 4597856 w 6481024"/>
                <a:gd name="connsiteY419" fmla="*/ 408237 h 3771600"/>
                <a:gd name="connsiteX420" fmla="*/ 4608236 w 6481024"/>
                <a:gd name="connsiteY420" fmla="*/ 405992 h 3771600"/>
                <a:gd name="connsiteX421" fmla="*/ 4618623 w 6481024"/>
                <a:gd name="connsiteY421" fmla="*/ 403891 h 3771600"/>
                <a:gd name="connsiteX422" fmla="*/ 4629023 w 6481024"/>
                <a:gd name="connsiteY422" fmla="*/ 401928 h 3771600"/>
                <a:gd name="connsiteX423" fmla="*/ 4639431 w 6481024"/>
                <a:gd name="connsiteY423" fmla="*/ 400101 h 3771600"/>
                <a:gd name="connsiteX424" fmla="*/ 4649848 w 6481024"/>
                <a:gd name="connsiteY424" fmla="*/ 398404 h 3771600"/>
                <a:gd name="connsiteX425" fmla="*/ 4660275 w 6481024"/>
                <a:gd name="connsiteY425" fmla="*/ 396835 h 3771600"/>
                <a:gd name="connsiteX426" fmla="*/ 4670716 w 6481024"/>
                <a:gd name="connsiteY426" fmla="*/ 395388 h 3771600"/>
                <a:gd name="connsiteX427" fmla="*/ 4681165 w 6481024"/>
                <a:gd name="connsiteY427" fmla="*/ 394061 h 3771600"/>
                <a:gd name="connsiteX428" fmla="*/ 4691625 w 6481024"/>
                <a:gd name="connsiteY428" fmla="*/ 392848 h 3771600"/>
                <a:gd name="connsiteX429" fmla="*/ 4702099 w 6481024"/>
                <a:gd name="connsiteY429" fmla="*/ 391746 h 3771600"/>
                <a:gd name="connsiteX430" fmla="*/ 4712582 w 6481024"/>
                <a:gd name="connsiteY430" fmla="*/ 390752 h 3771600"/>
                <a:gd name="connsiteX431" fmla="*/ 4723079 w 6481024"/>
                <a:gd name="connsiteY431" fmla="*/ 389860 h 3771600"/>
                <a:gd name="connsiteX432" fmla="*/ 4733589 w 6481024"/>
                <a:gd name="connsiteY432" fmla="*/ 389067 h 3771600"/>
                <a:gd name="connsiteX433" fmla="*/ 4744109 w 6481024"/>
                <a:gd name="connsiteY433" fmla="*/ 388369 h 3771600"/>
                <a:gd name="connsiteX434" fmla="*/ 4754643 w 6481024"/>
                <a:gd name="connsiteY434" fmla="*/ 387761 h 3771600"/>
                <a:gd name="connsiteX435" fmla="*/ 4765187 w 6481024"/>
                <a:gd name="connsiteY435" fmla="*/ 387241 h 3771600"/>
                <a:gd name="connsiteX436" fmla="*/ 4775746 w 6481024"/>
                <a:gd name="connsiteY436" fmla="*/ 386803 h 3771600"/>
                <a:gd name="connsiteX437" fmla="*/ 4786317 w 6481024"/>
                <a:gd name="connsiteY437" fmla="*/ 386444 h 3771600"/>
                <a:gd name="connsiteX438" fmla="*/ 4796899 w 6481024"/>
                <a:gd name="connsiteY438" fmla="*/ 386159 h 3771600"/>
                <a:gd name="connsiteX439" fmla="*/ 4807497 w 6481024"/>
                <a:gd name="connsiteY439" fmla="*/ 385944 h 3771600"/>
                <a:gd name="connsiteX440" fmla="*/ 4818106 w 6481024"/>
                <a:gd name="connsiteY440" fmla="*/ 385796 h 3771600"/>
                <a:gd name="connsiteX441" fmla="*/ 4828728 w 6481024"/>
                <a:gd name="connsiteY441" fmla="*/ 385711 h 3771600"/>
                <a:gd name="connsiteX442" fmla="*/ 4839359 w 6481024"/>
                <a:gd name="connsiteY442" fmla="*/ 385682 h 3771600"/>
                <a:gd name="connsiteX443" fmla="*/ 4850008 w 6481024"/>
                <a:gd name="connsiteY443" fmla="*/ 385709 h 3771600"/>
                <a:gd name="connsiteX444" fmla="*/ 4860669 w 6481024"/>
                <a:gd name="connsiteY444" fmla="*/ 385784 h 3771600"/>
                <a:gd name="connsiteX445" fmla="*/ 4871340 w 6481024"/>
                <a:gd name="connsiteY445" fmla="*/ 385905 h 3771600"/>
                <a:gd name="connsiteX446" fmla="*/ 4882029 w 6481024"/>
                <a:gd name="connsiteY446" fmla="*/ 386068 h 3771600"/>
                <a:gd name="connsiteX447" fmla="*/ 4892728 w 6481024"/>
                <a:gd name="connsiteY447" fmla="*/ 386267 h 3771600"/>
                <a:gd name="connsiteX448" fmla="*/ 4903437 w 6481024"/>
                <a:gd name="connsiteY448" fmla="*/ 386498 h 3771600"/>
                <a:gd name="connsiteX449" fmla="*/ 4914164 w 6481024"/>
                <a:gd name="connsiteY449" fmla="*/ 386758 h 3771600"/>
                <a:gd name="connsiteX450" fmla="*/ 4924899 w 6481024"/>
                <a:gd name="connsiteY450" fmla="*/ 387043 h 3771600"/>
                <a:gd name="connsiteX451" fmla="*/ 4935651 w 6481024"/>
                <a:gd name="connsiteY451" fmla="*/ 387347 h 3771600"/>
                <a:gd name="connsiteX452" fmla="*/ 4946413 w 6481024"/>
                <a:gd name="connsiteY452" fmla="*/ 387668 h 3771600"/>
                <a:gd name="connsiteX453" fmla="*/ 4957189 w 6481024"/>
                <a:gd name="connsiteY453" fmla="*/ 387999 h 3771600"/>
                <a:gd name="connsiteX454" fmla="*/ 4967979 w 6481024"/>
                <a:gd name="connsiteY454" fmla="*/ 388337 h 3771600"/>
                <a:gd name="connsiteX455" fmla="*/ 4978778 w 6481024"/>
                <a:gd name="connsiteY455" fmla="*/ 388678 h 3771600"/>
                <a:gd name="connsiteX456" fmla="*/ 4989593 w 6481024"/>
                <a:gd name="connsiteY456" fmla="*/ 389017 h 3771600"/>
                <a:gd name="connsiteX457" fmla="*/ 5000420 w 6481024"/>
                <a:gd name="connsiteY457" fmla="*/ 389350 h 3771600"/>
                <a:gd name="connsiteX458" fmla="*/ 5011261 w 6481024"/>
                <a:gd name="connsiteY458" fmla="*/ 389673 h 3771600"/>
                <a:gd name="connsiteX459" fmla="*/ 5022112 w 6481024"/>
                <a:gd name="connsiteY459" fmla="*/ 389979 h 3771600"/>
                <a:gd name="connsiteX460" fmla="*/ 5032978 w 6481024"/>
                <a:gd name="connsiteY460" fmla="*/ 390268 h 3771600"/>
                <a:gd name="connsiteX461" fmla="*/ 5043855 w 6481024"/>
                <a:gd name="connsiteY461" fmla="*/ 390532 h 3771600"/>
                <a:gd name="connsiteX462" fmla="*/ 5054747 w 6481024"/>
                <a:gd name="connsiteY462" fmla="*/ 390768 h 3771600"/>
                <a:gd name="connsiteX463" fmla="*/ 5065650 w 6481024"/>
                <a:gd name="connsiteY463" fmla="*/ 390970 h 3771600"/>
                <a:gd name="connsiteX464" fmla="*/ 5076569 w 6481024"/>
                <a:gd name="connsiteY464" fmla="*/ 391136 h 3771600"/>
                <a:gd name="connsiteX465" fmla="*/ 5087499 w 6481024"/>
                <a:gd name="connsiteY465" fmla="*/ 391260 h 3771600"/>
                <a:gd name="connsiteX466" fmla="*/ 5098442 w 6481024"/>
                <a:gd name="connsiteY466" fmla="*/ 391338 h 3771600"/>
                <a:gd name="connsiteX467" fmla="*/ 5109395 w 6481024"/>
                <a:gd name="connsiteY467" fmla="*/ 391364 h 3771600"/>
                <a:gd name="connsiteX468" fmla="*/ 5120365 w 6481024"/>
                <a:gd name="connsiteY468" fmla="*/ 391335 h 3771600"/>
                <a:gd name="connsiteX469" fmla="*/ 5131347 w 6481024"/>
                <a:gd name="connsiteY469" fmla="*/ 391246 h 3771600"/>
                <a:gd name="connsiteX470" fmla="*/ 5142339 w 6481024"/>
                <a:gd name="connsiteY470" fmla="*/ 391093 h 3771600"/>
                <a:gd name="connsiteX471" fmla="*/ 5153346 w 6481024"/>
                <a:gd name="connsiteY471" fmla="*/ 390871 h 3771600"/>
                <a:gd name="connsiteX472" fmla="*/ 5164365 w 6481024"/>
                <a:gd name="connsiteY472" fmla="*/ 390574 h 3771600"/>
                <a:gd name="connsiteX473" fmla="*/ 5175396 w 6481024"/>
                <a:gd name="connsiteY473" fmla="*/ 390199 h 3771600"/>
                <a:gd name="connsiteX474" fmla="*/ 5186445 w 6481024"/>
                <a:gd name="connsiteY474" fmla="*/ 389741 h 3771600"/>
                <a:gd name="connsiteX475" fmla="*/ 5197497 w 6481024"/>
                <a:gd name="connsiteY475" fmla="*/ 389195 h 3771600"/>
                <a:gd name="connsiteX476" fmla="*/ 5208569 w 6481024"/>
                <a:gd name="connsiteY476" fmla="*/ 388557 h 3771600"/>
                <a:gd name="connsiteX477" fmla="*/ 5219647 w 6481024"/>
                <a:gd name="connsiteY477" fmla="*/ 387822 h 3771600"/>
                <a:gd name="connsiteX478" fmla="*/ 5230746 w 6481024"/>
                <a:gd name="connsiteY478" fmla="*/ 386985 h 3771600"/>
                <a:gd name="connsiteX479" fmla="*/ 5241847 w 6481024"/>
                <a:gd name="connsiteY479" fmla="*/ 386041 h 3771600"/>
                <a:gd name="connsiteX480" fmla="*/ 5252966 w 6481024"/>
                <a:gd name="connsiteY480" fmla="*/ 384987 h 3771600"/>
                <a:gd name="connsiteX481" fmla="*/ 5264096 w 6481024"/>
                <a:gd name="connsiteY481" fmla="*/ 383816 h 3771600"/>
                <a:gd name="connsiteX482" fmla="*/ 5275235 w 6481024"/>
                <a:gd name="connsiteY482" fmla="*/ 382525 h 3771600"/>
                <a:gd name="connsiteX483" fmla="*/ 5286386 w 6481024"/>
                <a:gd name="connsiteY483" fmla="*/ 381108 h 3771600"/>
                <a:gd name="connsiteX484" fmla="*/ 5297549 w 6481024"/>
                <a:gd name="connsiteY484" fmla="*/ 379562 h 3771600"/>
                <a:gd name="connsiteX485" fmla="*/ 5308718 w 6481024"/>
                <a:gd name="connsiteY485" fmla="*/ 377881 h 3771600"/>
                <a:gd name="connsiteX486" fmla="*/ 5319906 w 6481024"/>
                <a:gd name="connsiteY486" fmla="*/ 376059 h 3771600"/>
                <a:gd name="connsiteX487" fmla="*/ 5331095 w 6481024"/>
                <a:gd name="connsiteY487" fmla="*/ 374094 h 3771600"/>
                <a:gd name="connsiteX488" fmla="*/ 5342294 w 6481024"/>
                <a:gd name="connsiteY488" fmla="*/ 371981 h 3771600"/>
                <a:gd name="connsiteX489" fmla="*/ 5353509 w 6481024"/>
                <a:gd name="connsiteY489" fmla="*/ 369713 h 3771600"/>
                <a:gd name="connsiteX490" fmla="*/ 5364727 w 6481024"/>
                <a:gd name="connsiteY490" fmla="*/ 367287 h 3771600"/>
                <a:gd name="connsiteX491" fmla="*/ 5386966 w 6481024"/>
                <a:gd name="connsiteY491" fmla="*/ 361999 h 3771600"/>
                <a:gd name="connsiteX492" fmla="*/ 5397905 w 6481024"/>
                <a:gd name="connsiteY492" fmla="*/ 359218 h 3771600"/>
                <a:gd name="connsiteX493" fmla="*/ 5408795 w 6481024"/>
                <a:gd name="connsiteY493" fmla="*/ 356413 h 3771600"/>
                <a:gd name="connsiteX494" fmla="*/ 5419682 w 6481024"/>
                <a:gd name="connsiteY494" fmla="*/ 353573 h 3771600"/>
                <a:gd name="connsiteX495" fmla="*/ 5430566 w 6481024"/>
                <a:gd name="connsiteY495" fmla="*/ 350699 h 3771600"/>
                <a:gd name="connsiteX496" fmla="*/ 5441451 w 6481024"/>
                <a:gd name="connsiteY496" fmla="*/ 347790 h 3771600"/>
                <a:gd name="connsiteX497" fmla="*/ 5452332 w 6481024"/>
                <a:gd name="connsiteY497" fmla="*/ 344848 h 3771600"/>
                <a:gd name="connsiteX498" fmla="*/ 5463215 w 6481024"/>
                <a:gd name="connsiteY498" fmla="*/ 341872 h 3771600"/>
                <a:gd name="connsiteX499" fmla="*/ 5474094 w 6481024"/>
                <a:gd name="connsiteY499" fmla="*/ 338865 h 3771600"/>
                <a:gd name="connsiteX500" fmla="*/ 5484971 w 6481024"/>
                <a:gd name="connsiteY500" fmla="*/ 335826 h 3771600"/>
                <a:gd name="connsiteX501" fmla="*/ 5495847 w 6481024"/>
                <a:gd name="connsiteY501" fmla="*/ 332755 h 3771600"/>
                <a:gd name="connsiteX502" fmla="*/ 5506720 w 6481024"/>
                <a:gd name="connsiteY502" fmla="*/ 329655 h 3771600"/>
                <a:gd name="connsiteX503" fmla="*/ 5517590 w 6481024"/>
                <a:gd name="connsiteY503" fmla="*/ 326524 h 3771600"/>
                <a:gd name="connsiteX504" fmla="*/ 5528464 w 6481024"/>
                <a:gd name="connsiteY504" fmla="*/ 323363 h 3771600"/>
                <a:gd name="connsiteX505" fmla="*/ 5539332 w 6481024"/>
                <a:gd name="connsiteY505" fmla="*/ 320173 h 3771600"/>
                <a:gd name="connsiteX506" fmla="*/ 5550202 w 6481024"/>
                <a:gd name="connsiteY506" fmla="*/ 316955 h 3771600"/>
                <a:gd name="connsiteX507" fmla="*/ 5561067 w 6481024"/>
                <a:gd name="connsiteY507" fmla="*/ 313709 h 3771600"/>
                <a:gd name="connsiteX508" fmla="*/ 5571931 w 6481024"/>
                <a:gd name="connsiteY508" fmla="*/ 310436 h 3771600"/>
                <a:gd name="connsiteX509" fmla="*/ 5582796 w 6481024"/>
                <a:gd name="connsiteY509" fmla="*/ 307136 h 3771600"/>
                <a:gd name="connsiteX510" fmla="*/ 5593657 w 6481024"/>
                <a:gd name="connsiteY510" fmla="*/ 303810 h 3771600"/>
                <a:gd name="connsiteX511" fmla="*/ 5604515 w 6481024"/>
                <a:gd name="connsiteY511" fmla="*/ 300458 h 3771600"/>
                <a:gd name="connsiteX512" fmla="*/ 5615377 w 6481024"/>
                <a:gd name="connsiteY512" fmla="*/ 297080 h 3771600"/>
                <a:gd name="connsiteX513" fmla="*/ 5626232 w 6481024"/>
                <a:gd name="connsiteY513" fmla="*/ 293679 h 3771600"/>
                <a:gd name="connsiteX514" fmla="*/ 5637088 w 6481024"/>
                <a:gd name="connsiteY514" fmla="*/ 290253 h 3771600"/>
                <a:gd name="connsiteX515" fmla="*/ 5647947 w 6481024"/>
                <a:gd name="connsiteY515" fmla="*/ 286803 h 3771600"/>
                <a:gd name="connsiteX516" fmla="*/ 5658794 w 6481024"/>
                <a:gd name="connsiteY516" fmla="*/ 283332 h 3771600"/>
                <a:gd name="connsiteX517" fmla="*/ 5669648 w 6481024"/>
                <a:gd name="connsiteY517" fmla="*/ 279837 h 3771600"/>
                <a:gd name="connsiteX518" fmla="*/ 5680497 w 6481024"/>
                <a:gd name="connsiteY518" fmla="*/ 276321 h 3771600"/>
                <a:gd name="connsiteX519" fmla="*/ 5691346 w 6481024"/>
                <a:gd name="connsiteY519" fmla="*/ 272783 h 3771600"/>
                <a:gd name="connsiteX520" fmla="*/ 5702191 w 6481024"/>
                <a:gd name="connsiteY520" fmla="*/ 269224 h 3771600"/>
                <a:gd name="connsiteX521" fmla="*/ 5713034 w 6481024"/>
                <a:gd name="connsiteY521" fmla="*/ 265646 h 3771600"/>
                <a:gd name="connsiteX522" fmla="*/ 5723882 w 6481024"/>
                <a:gd name="connsiteY522" fmla="*/ 262048 h 3771600"/>
                <a:gd name="connsiteX523" fmla="*/ 5734724 w 6481024"/>
                <a:gd name="connsiteY523" fmla="*/ 258431 h 3771600"/>
                <a:gd name="connsiteX524" fmla="*/ 5745564 w 6481024"/>
                <a:gd name="connsiteY524" fmla="*/ 254796 h 3771600"/>
                <a:gd name="connsiteX525" fmla="*/ 5756404 w 6481024"/>
                <a:gd name="connsiteY525" fmla="*/ 251142 h 3771600"/>
                <a:gd name="connsiteX526" fmla="*/ 5767242 w 6481024"/>
                <a:gd name="connsiteY526" fmla="*/ 247472 h 3771600"/>
                <a:gd name="connsiteX527" fmla="*/ 5778078 w 6481024"/>
                <a:gd name="connsiteY527" fmla="*/ 243783 h 3771600"/>
                <a:gd name="connsiteX528" fmla="*/ 5788913 w 6481024"/>
                <a:gd name="connsiteY528" fmla="*/ 240079 h 3771600"/>
                <a:gd name="connsiteX529" fmla="*/ 5799745 w 6481024"/>
                <a:gd name="connsiteY529" fmla="*/ 236360 h 3771600"/>
                <a:gd name="connsiteX530" fmla="*/ 5810580 w 6481024"/>
                <a:gd name="connsiteY530" fmla="*/ 232625 h 3771600"/>
                <a:gd name="connsiteX531" fmla="*/ 5821410 w 6481024"/>
                <a:gd name="connsiteY531" fmla="*/ 228875 h 3771600"/>
                <a:gd name="connsiteX532" fmla="*/ 5832241 w 6481024"/>
                <a:gd name="connsiteY532" fmla="*/ 225111 h 3771600"/>
                <a:gd name="connsiteX533" fmla="*/ 5843068 w 6481024"/>
                <a:gd name="connsiteY533" fmla="*/ 221334 h 3771600"/>
                <a:gd name="connsiteX534" fmla="*/ 5853894 w 6481024"/>
                <a:gd name="connsiteY534" fmla="*/ 217544 h 3771600"/>
                <a:gd name="connsiteX535" fmla="*/ 5864719 w 6481024"/>
                <a:gd name="connsiteY535" fmla="*/ 213741 h 3771600"/>
                <a:gd name="connsiteX536" fmla="*/ 5875547 w 6481024"/>
                <a:gd name="connsiteY536" fmla="*/ 209926 h 3771600"/>
                <a:gd name="connsiteX537" fmla="*/ 5886368 w 6481024"/>
                <a:gd name="connsiteY537" fmla="*/ 206100 h 3771600"/>
                <a:gd name="connsiteX538" fmla="*/ 5897189 w 6481024"/>
                <a:gd name="connsiteY538" fmla="*/ 202263 h 3771600"/>
                <a:gd name="connsiteX539" fmla="*/ 5908010 w 6481024"/>
                <a:gd name="connsiteY539" fmla="*/ 198416 h 3771600"/>
                <a:gd name="connsiteX540" fmla="*/ 5918826 w 6481024"/>
                <a:gd name="connsiteY540" fmla="*/ 194560 h 3771600"/>
                <a:gd name="connsiteX541" fmla="*/ 5929644 w 6481024"/>
                <a:gd name="connsiteY541" fmla="*/ 190694 h 3771600"/>
                <a:gd name="connsiteX542" fmla="*/ 5940459 w 6481024"/>
                <a:gd name="connsiteY542" fmla="*/ 186819 h 3771600"/>
                <a:gd name="connsiteX543" fmla="*/ 5951275 w 6481024"/>
                <a:gd name="connsiteY543" fmla="*/ 182936 h 3771600"/>
                <a:gd name="connsiteX544" fmla="*/ 5962084 w 6481024"/>
                <a:gd name="connsiteY544" fmla="*/ 179047 h 3771600"/>
                <a:gd name="connsiteX545" fmla="*/ 5972899 w 6481024"/>
                <a:gd name="connsiteY545" fmla="*/ 175149 h 3771600"/>
                <a:gd name="connsiteX546" fmla="*/ 5983706 w 6481024"/>
                <a:gd name="connsiteY546" fmla="*/ 171246 h 3771600"/>
                <a:gd name="connsiteX547" fmla="*/ 5994521 w 6481024"/>
                <a:gd name="connsiteY547" fmla="*/ 167336 h 3771600"/>
                <a:gd name="connsiteX548" fmla="*/ 6005325 w 6481024"/>
                <a:gd name="connsiteY548" fmla="*/ 163422 h 3771600"/>
                <a:gd name="connsiteX549" fmla="*/ 6016132 w 6481024"/>
                <a:gd name="connsiteY549" fmla="*/ 159502 h 3771600"/>
                <a:gd name="connsiteX550" fmla="*/ 6026941 w 6481024"/>
                <a:gd name="connsiteY550" fmla="*/ 155578 h 3771600"/>
                <a:gd name="connsiteX551" fmla="*/ 6037741 w 6481024"/>
                <a:gd name="connsiteY551" fmla="*/ 151651 h 3771600"/>
                <a:gd name="connsiteX552" fmla="*/ 6048544 w 6481024"/>
                <a:gd name="connsiteY552" fmla="*/ 147719 h 3771600"/>
                <a:gd name="connsiteX553" fmla="*/ 6059346 w 6481024"/>
                <a:gd name="connsiteY553" fmla="*/ 143786 h 3771600"/>
                <a:gd name="connsiteX554" fmla="*/ 6070146 w 6481024"/>
                <a:gd name="connsiteY554" fmla="*/ 139851 h 3771600"/>
                <a:gd name="connsiteX555" fmla="*/ 6080942 w 6481024"/>
                <a:gd name="connsiteY555" fmla="*/ 135915 h 3771600"/>
                <a:gd name="connsiteX556" fmla="*/ 6091741 w 6481024"/>
                <a:gd name="connsiteY556" fmla="*/ 131976 h 3771600"/>
                <a:gd name="connsiteX557" fmla="*/ 6102539 w 6481024"/>
                <a:gd name="connsiteY557" fmla="*/ 128038 h 3771600"/>
                <a:gd name="connsiteX558" fmla="*/ 6113331 w 6481024"/>
                <a:gd name="connsiteY558" fmla="*/ 124100 h 3771600"/>
                <a:gd name="connsiteX559" fmla="*/ 6124127 w 6481024"/>
                <a:gd name="connsiteY559" fmla="*/ 120162 h 3771600"/>
                <a:gd name="connsiteX560" fmla="*/ 6134918 w 6481024"/>
                <a:gd name="connsiteY560" fmla="*/ 116226 h 3771600"/>
                <a:gd name="connsiteX561" fmla="*/ 6145707 w 6481024"/>
                <a:gd name="connsiteY561" fmla="*/ 112292 h 3771600"/>
                <a:gd name="connsiteX562" fmla="*/ 6156495 w 6481024"/>
                <a:gd name="connsiteY562" fmla="*/ 108360 h 3771600"/>
                <a:gd name="connsiteX563" fmla="*/ 6167289 w 6481024"/>
                <a:gd name="connsiteY563" fmla="*/ 104430 h 3771600"/>
                <a:gd name="connsiteX564" fmla="*/ 6178071 w 6481024"/>
                <a:gd name="connsiteY564" fmla="*/ 100505 h 3771600"/>
                <a:gd name="connsiteX565" fmla="*/ 6188858 w 6481024"/>
                <a:gd name="connsiteY565" fmla="*/ 96582 h 3771600"/>
                <a:gd name="connsiteX566" fmla="*/ 6199640 w 6481024"/>
                <a:gd name="connsiteY566" fmla="*/ 92665 h 3771600"/>
                <a:gd name="connsiteX567" fmla="*/ 6210424 w 6481024"/>
                <a:gd name="connsiteY567" fmla="*/ 88752 h 3771600"/>
                <a:gd name="connsiteX568" fmla="*/ 6221203 w 6481024"/>
                <a:gd name="connsiteY568" fmla="*/ 84846 h 3771600"/>
                <a:gd name="connsiteX569" fmla="*/ 6231985 w 6481024"/>
                <a:gd name="connsiteY569" fmla="*/ 80944 h 3771600"/>
                <a:gd name="connsiteX570" fmla="*/ 6242763 w 6481024"/>
                <a:gd name="connsiteY570" fmla="*/ 77050 h 3771600"/>
                <a:gd name="connsiteX571" fmla="*/ 6253541 w 6481024"/>
                <a:gd name="connsiteY571" fmla="*/ 73163 h 3771600"/>
                <a:gd name="connsiteX572" fmla="*/ 6264315 w 6481024"/>
                <a:gd name="connsiteY572" fmla="*/ 69284 h 3771600"/>
                <a:gd name="connsiteX573" fmla="*/ 6275090 w 6481024"/>
                <a:gd name="connsiteY573" fmla="*/ 65414 h 3771600"/>
                <a:gd name="connsiteX574" fmla="*/ 6285866 w 6481024"/>
                <a:gd name="connsiteY574" fmla="*/ 61551 h 3771600"/>
                <a:gd name="connsiteX575" fmla="*/ 6296634 w 6481024"/>
                <a:gd name="connsiteY575" fmla="*/ 57699 h 3771600"/>
                <a:gd name="connsiteX576" fmla="*/ 6307406 w 6481024"/>
                <a:gd name="connsiteY576" fmla="*/ 53855 h 3771600"/>
                <a:gd name="connsiteX577" fmla="*/ 6318172 w 6481024"/>
                <a:gd name="connsiteY577" fmla="*/ 50024 h 3771600"/>
                <a:gd name="connsiteX578" fmla="*/ 6328944 w 6481024"/>
                <a:gd name="connsiteY578" fmla="*/ 46202 h 3771600"/>
                <a:gd name="connsiteX579" fmla="*/ 6339710 w 6481024"/>
                <a:gd name="connsiteY579" fmla="*/ 42392 h 3771600"/>
                <a:gd name="connsiteX580" fmla="*/ 6350474 w 6481024"/>
                <a:gd name="connsiteY580" fmla="*/ 38595 h 3771600"/>
                <a:gd name="connsiteX581" fmla="*/ 6481024 w 6481024"/>
                <a:gd name="connsiteY581" fmla="*/ 0 h 3771600"/>
                <a:gd name="connsiteX0" fmla="*/ 6481024 w 6481024"/>
                <a:gd name="connsiteY0" fmla="*/ 0 h 3771600"/>
                <a:gd name="connsiteX1" fmla="*/ 6472091 w 6481024"/>
                <a:gd name="connsiteY1" fmla="*/ 3771600 h 3771600"/>
                <a:gd name="connsiteX2" fmla="*/ 0 w 6481024"/>
                <a:gd name="connsiteY2" fmla="*/ 3766520 h 3771600"/>
                <a:gd name="connsiteX3" fmla="*/ 0 w 6481024"/>
                <a:gd name="connsiteY3" fmla="*/ 1626858 h 3771600"/>
                <a:gd name="connsiteX4" fmla="*/ 92097 w 6481024"/>
                <a:gd name="connsiteY4" fmla="*/ 1530653 h 3771600"/>
                <a:gd name="connsiteX5" fmla="*/ 103022 w 6481024"/>
                <a:gd name="connsiteY5" fmla="*/ 1517978 h 3771600"/>
                <a:gd name="connsiteX6" fmla="*/ 113939 w 6481024"/>
                <a:gd name="connsiteY6" fmla="*/ 1505150 h 3771600"/>
                <a:gd name="connsiteX7" fmla="*/ 124844 w 6481024"/>
                <a:gd name="connsiteY7" fmla="*/ 1492182 h 3771600"/>
                <a:gd name="connsiteX8" fmla="*/ 135746 w 6481024"/>
                <a:gd name="connsiteY8" fmla="*/ 1479072 h 3771600"/>
                <a:gd name="connsiteX9" fmla="*/ 146641 w 6481024"/>
                <a:gd name="connsiteY9" fmla="*/ 1465829 h 3771600"/>
                <a:gd name="connsiteX10" fmla="*/ 157530 w 6481024"/>
                <a:gd name="connsiteY10" fmla="*/ 1452460 h 3771600"/>
                <a:gd name="connsiteX11" fmla="*/ 168411 w 6481024"/>
                <a:gd name="connsiteY11" fmla="*/ 1438971 h 3771600"/>
                <a:gd name="connsiteX12" fmla="*/ 179289 w 6481024"/>
                <a:gd name="connsiteY12" fmla="*/ 1425368 h 3771600"/>
                <a:gd name="connsiteX13" fmla="*/ 190157 w 6481024"/>
                <a:gd name="connsiteY13" fmla="*/ 1411660 h 3771600"/>
                <a:gd name="connsiteX14" fmla="*/ 201021 w 6481024"/>
                <a:gd name="connsiteY14" fmla="*/ 1397851 h 3771600"/>
                <a:gd name="connsiteX15" fmla="*/ 211882 w 6481024"/>
                <a:gd name="connsiteY15" fmla="*/ 1383946 h 3771600"/>
                <a:gd name="connsiteX16" fmla="*/ 222734 w 6481024"/>
                <a:gd name="connsiteY16" fmla="*/ 1369956 h 3771600"/>
                <a:gd name="connsiteX17" fmla="*/ 233583 w 6481024"/>
                <a:gd name="connsiteY17" fmla="*/ 1355884 h 3771600"/>
                <a:gd name="connsiteX18" fmla="*/ 244427 w 6481024"/>
                <a:gd name="connsiteY18" fmla="*/ 1341737 h 3771600"/>
                <a:gd name="connsiteX19" fmla="*/ 255267 w 6481024"/>
                <a:gd name="connsiteY19" fmla="*/ 1327521 h 3771600"/>
                <a:gd name="connsiteX20" fmla="*/ 266102 w 6481024"/>
                <a:gd name="connsiteY20" fmla="*/ 1313243 h 3771600"/>
                <a:gd name="connsiteX21" fmla="*/ 276931 w 6481024"/>
                <a:gd name="connsiteY21" fmla="*/ 1298912 h 3771600"/>
                <a:gd name="connsiteX22" fmla="*/ 287758 w 6481024"/>
                <a:gd name="connsiteY22" fmla="*/ 1284530 h 3771600"/>
                <a:gd name="connsiteX23" fmla="*/ 298578 w 6481024"/>
                <a:gd name="connsiteY23" fmla="*/ 1270107 h 3771600"/>
                <a:gd name="connsiteX24" fmla="*/ 309396 w 6481024"/>
                <a:gd name="connsiteY24" fmla="*/ 1255648 h 3771600"/>
                <a:gd name="connsiteX25" fmla="*/ 320210 w 6481024"/>
                <a:gd name="connsiteY25" fmla="*/ 1241158 h 3771600"/>
                <a:gd name="connsiteX26" fmla="*/ 331018 w 6481024"/>
                <a:gd name="connsiteY26" fmla="*/ 1226647 h 3771600"/>
                <a:gd name="connsiteX27" fmla="*/ 341822 w 6481024"/>
                <a:gd name="connsiteY27" fmla="*/ 1212119 h 3771600"/>
                <a:gd name="connsiteX28" fmla="*/ 352622 w 6481024"/>
                <a:gd name="connsiteY28" fmla="*/ 1197582 h 3771600"/>
                <a:gd name="connsiteX29" fmla="*/ 363418 w 6481024"/>
                <a:gd name="connsiteY29" fmla="*/ 1183042 h 3771600"/>
                <a:gd name="connsiteX30" fmla="*/ 374212 w 6481024"/>
                <a:gd name="connsiteY30" fmla="*/ 1168503 h 3771600"/>
                <a:gd name="connsiteX31" fmla="*/ 385000 w 6481024"/>
                <a:gd name="connsiteY31" fmla="*/ 1153975 h 3771600"/>
                <a:gd name="connsiteX32" fmla="*/ 395783 w 6481024"/>
                <a:gd name="connsiteY32" fmla="*/ 1139466 h 3771600"/>
                <a:gd name="connsiteX33" fmla="*/ 406564 w 6481024"/>
                <a:gd name="connsiteY33" fmla="*/ 1124976 h 3771600"/>
                <a:gd name="connsiteX34" fmla="*/ 417339 w 6481024"/>
                <a:gd name="connsiteY34" fmla="*/ 1110518 h 3771600"/>
                <a:gd name="connsiteX35" fmla="*/ 428112 w 6481024"/>
                <a:gd name="connsiteY35" fmla="*/ 1096095 h 3771600"/>
                <a:gd name="connsiteX36" fmla="*/ 438879 w 6481024"/>
                <a:gd name="connsiteY36" fmla="*/ 1081715 h 3771600"/>
                <a:gd name="connsiteX37" fmla="*/ 449641 w 6481024"/>
                <a:gd name="connsiteY37" fmla="*/ 1067385 h 3771600"/>
                <a:gd name="connsiteX38" fmla="*/ 460398 w 6481024"/>
                <a:gd name="connsiteY38" fmla="*/ 1053111 h 3771600"/>
                <a:gd name="connsiteX39" fmla="*/ 471153 w 6481024"/>
                <a:gd name="connsiteY39" fmla="*/ 1038899 h 3771600"/>
                <a:gd name="connsiteX40" fmla="*/ 481903 w 6481024"/>
                <a:gd name="connsiteY40" fmla="*/ 1024755 h 3771600"/>
                <a:gd name="connsiteX41" fmla="*/ 492647 w 6481024"/>
                <a:gd name="connsiteY41" fmla="*/ 1010688 h 3771600"/>
                <a:gd name="connsiteX42" fmla="*/ 503388 w 6481024"/>
                <a:gd name="connsiteY42" fmla="*/ 996703 h 3771600"/>
                <a:gd name="connsiteX43" fmla="*/ 514122 w 6481024"/>
                <a:gd name="connsiteY43" fmla="*/ 982806 h 3771600"/>
                <a:gd name="connsiteX44" fmla="*/ 524850 w 6481024"/>
                <a:gd name="connsiteY44" fmla="*/ 969007 h 3771600"/>
                <a:gd name="connsiteX45" fmla="*/ 535576 w 6481024"/>
                <a:gd name="connsiteY45" fmla="*/ 955308 h 3771600"/>
                <a:gd name="connsiteX46" fmla="*/ 546294 w 6481024"/>
                <a:gd name="connsiteY46" fmla="*/ 941718 h 3771600"/>
                <a:gd name="connsiteX47" fmla="*/ 557005 w 6481024"/>
                <a:gd name="connsiteY47" fmla="*/ 928246 h 3771600"/>
                <a:gd name="connsiteX48" fmla="*/ 567710 w 6481024"/>
                <a:gd name="connsiteY48" fmla="*/ 914895 h 3771600"/>
                <a:gd name="connsiteX49" fmla="*/ 578411 w 6481024"/>
                <a:gd name="connsiteY49" fmla="*/ 901672 h 3771600"/>
                <a:gd name="connsiteX50" fmla="*/ 589103 w 6481024"/>
                <a:gd name="connsiteY50" fmla="*/ 888586 h 3771600"/>
                <a:gd name="connsiteX51" fmla="*/ 599790 w 6481024"/>
                <a:gd name="connsiteY51" fmla="*/ 875641 h 3771600"/>
                <a:gd name="connsiteX52" fmla="*/ 610469 w 6481024"/>
                <a:gd name="connsiteY52" fmla="*/ 862846 h 3771600"/>
                <a:gd name="connsiteX53" fmla="*/ 621141 w 6481024"/>
                <a:gd name="connsiteY53" fmla="*/ 850206 h 3771600"/>
                <a:gd name="connsiteX54" fmla="*/ 631805 w 6481024"/>
                <a:gd name="connsiteY54" fmla="*/ 837727 h 3771600"/>
                <a:gd name="connsiteX55" fmla="*/ 642458 w 6481024"/>
                <a:gd name="connsiteY55" fmla="*/ 825421 h 3771600"/>
                <a:gd name="connsiteX56" fmla="*/ 653104 w 6481024"/>
                <a:gd name="connsiteY56" fmla="*/ 813288 h 3771600"/>
                <a:gd name="connsiteX57" fmla="*/ 663740 w 6481024"/>
                <a:gd name="connsiteY57" fmla="*/ 801339 h 3771600"/>
                <a:gd name="connsiteX58" fmla="*/ 674367 w 6481024"/>
                <a:gd name="connsiteY58" fmla="*/ 789578 h 3771600"/>
                <a:gd name="connsiteX59" fmla="*/ 684982 w 6481024"/>
                <a:gd name="connsiteY59" fmla="*/ 778014 h 3771600"/>
                <a:gd name="connsiteX60" fmla="*/ 695590 w 6481024"/>
                <a:gd name="connsiteY60" fmla="*/ 766650 h 3771600"/>
                <a:gd name="connsiteX61" fmla="*/ 706179 w 6481024"/>
                <a:gd name="connsiteY61" fmla="*/ 755500 h 3771600"/>
                <a:gd name="connsiteX62" fmla="*/ 716762 w 6481024"/>
                <a:gd name="connsiteY62" fmla="*/ 744562 h 3771600"/>
                <a:gd name="connsiteX63" fmla="*/ 727327 w 6481024"/>
                <a:gd name="connsiteY63" fmla="*/ 733850 h 3771600"/>
                <a:gd name="connsiteX64" fmla="*/ 737882 w 6481024"/>
                <a:gd name="connsiteY64" fmla="*/ 723366 h 3771600"/>
                <a:gd name="connsiteX65" fmla="*/ 748419 w 6481024"/>
                <a:gd name="connsiteY65" fmla="*/ 713118 h 3771600"/>
                <a:gd name="connsiteX66" fmla="*/ 758942 w 6481024"/>
                <a:gd name="connsiteY66" fmla="*/ 703112 h 3771600"/>
                <a:gd name="connsiteX67" fmla="*/ 769445 w 6481024"/>
                <a:gd name="connsiteY67" fmla="*/ 693357 h 3771600"/>
                <a:gd name="connsiteX68" fmla="*/ 779931 w 6481024"/>
                <a:gd name="connsiteY68" fmla="*/ 683859 h 3771600"/>
                <a:gd name="connsiteX69" fmla="*/ 790399 w 6481024"/>
                <a:gd name="connsiteY69" fmla="*/ 674621 h 3771600"/>
                <a:gd name="connsiteX70" fmla="*/ 800845 w 6481024"/>
                <a:gd name="connsiteY70" fmla="*/ 665653 h 3771600"/>
                <a:gd name="connsiteX71" fmla="*/ 811269 w 6481024"/>
                <a:gd name="connsiteY71" fmla="*/ 656961 h 3771600"/>
                <a:gd name="connsiteX72" fmla="*/ 821671 w 6481024"/>
                <a:gd name="connsiteY72" fmla="*/ 648550 h 3771600"/>
                <a:gd name="connsiteX73" fmla="*/ 832047 w 6481024"/>
                <a:gd name="connsiteY73" fmla="*/ 640427 h 3771600"/>
                <a:gd name="connsiteX74" fmla="*/ 842397 w 6481024"/>
                <a:gd name="connsiteY74" fmla="*/ 632599 h 3771600"/>
                <a:gd name="connsiteX75" fmla="*/ 852718 w 6481024"/>
                <a:gd name="connsiteY75" fmla="*/ 625071 h 3771600"/>
                <a:gd name="connsiteX76" fmla="*/ 863011 w 6481024"/>
                <a:gd name="connsiteY76" fmla="*/ 617848 h 3771600"/>
                <a:gd name="connsiteX77" fmla="*/ 873271 w 6481024"/>
                <a:gd name="connsiteY77" fmla="*/ 610938 h 3771600"/>
                <a:gd name="connsiteX78" fmla="*/ 883499 w 6481024"/>
                <a:gd name="connsiteY78" fmla="*/ 604344 h 3771600"/>
                <a:gd name="connsiteX79" fmla="*/ 893686 w 6481024"/>
                <a:gd name="connsiteY79" fmla="*/ 598075 h 3771600"/>
                <a:gd name="connsiteX80" fmla="*/ 903845 w 6481024"/>
                <a:gd name="connsiteY80" fmla="*/ 592131 h 3771600"/>
                <a:gd name="connsiteX81" fmla="*/ 913959 w 6481024"/>
                <a:gd name="connsiteY81" fmla="*/ 586521 h 3771600"/>
                <a:gd name="connsiteX82" fmla="*/ 924034 w 6481024"/>
                <a:gd name="connsiteY82" fmla="*/ 581248 h 3771600"/>
                <a:gd name="connsiteX83" fmla="*/ 934066 w 6481024"/>
                <a:gd name="connsiteY83" fmla="*/ 576317 h 3771600"/>
                <a:gd name="connsiteX84" fmla="*/ 944057 w 6481024"/>
                <a:gd name="connsiteY84" fmla="*/ 571730 h 3771600"/>
                <a:gd name="connsiteX85" fmla="*/ 954001 w 6481024"/>
                <a:gd name="connsiteY85" fmla="*/ 567493 h 3771600"/>
                <a:gd name="connsiteX86" fmla="*/ 963899 w 6481024"/>
                <a:gd name="connsiteY86" fmla="*/ 563608 h 3771600"/>
                <a:gd name="connsiteX87" fmla="*/ 973750 w 6481024"/>
                <a:gd name="connsiteY87" fmla="*/ 560080 h 3771600"/>
                <a:gd name="connsiteX88" fmla="*/ 983557 w 6481024"/>
                <a:gd name="connsiteY88" fmla="*/ 556908 h 3771600"/>
                <a:gd name="connsiteX89" fmla="*/ 993317 w 6481024"/>
                <a:gd name="connsiteY89" fmla="*/ 554098 h 3771600"/>
                <a:gd name="connsiteX90" fmla="*/ 1003032 w 6481024"/>
                <a:gd name="connsiteY90" fmla="*/ 551651 h 3771600"/>
                <a:gd name="connsiteX91" fmla="*/ 1012704 w 6481024"/>
                <a:gd name="connsiteY91" fmla="*/ 549569 h 3771600"/>
                <a:gd name="connsiteX92" fmla="*/ 1022338 w 6481024"/>
                <a:gd name="connsiteY92" fmla="*/ 547854 h 3771600"/>
                <a:gd name="connsiteX93" fmla="*/ 1031930 w 6481024"/>
                <a:gd name="connsiteY93" fmla="*/ 546510 h 3771600"/>
                <a:gd name="connsiteX94" fmla="*/ 1041494 w 6481024"/>
                <a:gd name="connsiteY94" fmla="*/ 545538 h 3771600"/>
                <a:gd name="connsiteX95" fmla="*/ 1061185 w 6481024"/>
                <a:gd name="connsiteY95" fmla="*/ 544731 h 3771600"/>
                <a:gd name="connsiteX96" fmla="*/ 1069771 w 6481024"/>
                <a:gd name="connsiteY96" fmla="*/ 544907 h 3771600"/>
                <a:gd name="connsiteX97" fmla="*/ 1079139 w 6481024"/>
                <a:gd name="connsiteY97" fmla="*/ 545528 h 3771600"/>
                <a:gd name="connsiteX98" fmla="*/ 1088551 w 6481024"/>
                <a:gd name="connsiteY98" fmla="*/ 546582 h 3771600"/>
                <a:gd name="connsiteX99" fmla="*/ 1098021 w 6481024"/>
                <a:gd name="connsiteY99" fmla="*/ 548069 h 3771600"/>
                <a:gd name="connsiteX100" fmla="*/ 1107546 w 6481024"/>
                <a:gd name="connsiteY100" fmla="*/ 549984 h 3771600"/>
                <a:gd name="connsiteX101" fmla="*/ 1117130 w 6481024"/>
                <a:gd name="connsiteY101" fmla="*/ 552327 h 3771600"/>
                <a:gd name="connsiteX102" fmla="*/ 1126778 w 6481024"/>
                <a:gd name="connsiteY102" fmla="*/ 555095 h 3771600"/>
                <a:gd name="connsiteX103" fmla="*/ 1136489 w 6481024"/>
                <a:gd name="connsiteY103" fmla="*/ 558286 h 3771600"/>
                <a:gd name="connsiteX104" fmla="*/ 1146261 w 6481024"/>
                <a:gd name="connsiteY104" fmla="*/ 561895 h 3771600"/>
                <a:gd name="connsiteX105" fmla="*/ 1156093 w 6481024"/>
                <a:gd name="connsiteY105" fmla="*/ 565921 h 3771600"/>
                <a:gd name="connsiteX106" fmla="*/ 1165989 w 6481024"/>
                <a:gd name="connsiteY106" fmla="*/ 570363 h 3771600"/>
                <a:gd name="connsiteX107" fmla="*/ 1175941 w 6481024"/>
                <a:gd name="connsiteY107" fmla="*/ 575211 h 3771600"/>
                <a:gd name="connsiteX108" fmla="*/ 1185949 w 6481024"/>
                <a:gd name="connsiteY108" fmla="*/ 580463 h 3771600"/>
                <a:gd name="connsiteX109" fmla="*/ 1196009 w 6481024"/>
                <a:gd name="connsiteY109" fmla="*/ 586111 h 3771600"/>
                <a:gd name="connsiteX110" fmla="*/ 1206118 w 6481024"/>
                <a:gd name="connsiteY110" fmla="*/ 592150 h 3771600"/>
                <a:gd name="connsiteX111" fmla="*/ 1216271 w 6481024"/>
                <a:gd name="connsiteY111" fmla="*/ 598573 h 3771600"/>
                <a:gd name="connsiteX112" fmla="*/ 1226472 w 6481024"/>
                <a:gd name="connsiteY112" fmla="*/ 605376 h 3771600"/>
                <a:gd name="connsiteX113" fmla="*/ 1236712 w 6481024"/>
                <a:gd name="connsiteY113" fmla="*/ 612548 h 3771600"/>
                <a:gd name="connsiteX114" fmla="*/ 1246987 w 6481024"/>
                <a:gd name="connsiteY114" fmla="*/ 620080 h 3771600"/>
                <a:gd name="connsiteX115" fmla="*/ 1257303 w 6481024"/>
                <a:gd name="connsiteY115" fmla="*/ 627973 h 3771600"/>
                <a:gd name="connsiteX116" fmla="*/ 1267650 w 6481024"/>
                <a:gd name="connsiteY116" fmla="*/ 636209 h 3771600"/>
                <a:gd name="connsiteX117" fmla="*/ 1278028 w 6481024"/>
                <a:gd name="connsiteY117" fmla="*/ 644783 h 3771600"/>
                <a:gd name="connsiteX118" fmla="*/ 1288434 w 6481024"/>
                <a:gd name="connsiteY118" fmla="*/ 653687 h 3771600"/>
                <a:gd name="connsiteX119" fmla="*/ 1298866 w 6481024"/>
                <a:gd name="connsiteY119" fmla="*/ 662910 h 3771600"/>
                <a:gd name="connsiteX120" fmla="*/ 1309324 w 6481024"/>
                <a:gd name="connsiteY120" fmla="*/ 672449 h 3771600"/>
                <a:gd name="connsiteX121" fmla="*/ 1319803 w 6481024"/>
                <a:gd name="connsiteY121" fmla="*/ 682289 h 3771600"/>
                <a:gd name="connsiteX122" fmla="*/ 1330305 w 6481024"/>
                <a:gd name="connsiteY122" fmla="*/ 692426 h 3771600"/>
                <a:gd name="connsiteX123" fmla="*/ 1340827 w 6481024"/>
                <a:gd name="connsiteY123" fmla="*/ 702848 h 3771600"/>
                <a:gd name="connsiteX124" fmla="*/ 1351366 w 6481024"/>
                <a:gd name="connsiteY124" fmla="*/ 713546 h 3771600"/>
                <a:gd name="connsiteX125" fmla="*/ 1361922 w 6481024"/>
                <a:gd name="connsiteY125" fmla="*/ 724513 h 3771600"/>
                <a:gd name="connsiteX126" fmla="*/ 1372495 w 6481024"/>
                <a:gd name="connsiteY126" fmla="*/ 735740 h 3771600"/>
                <a:gd name="connsiteX127" fmla="*/ 1383083 w 6481024"/>
                <a:gd name="connsiteY127" fmla="*/ 747216 h 3771600"/>
                <a:gd name="connsiteX128" fmla="*/ 1393685 w 6481024"/>
                <a:gd name="connsiteY128" fmla="*/ 758933 h 3771600"/>
                <a:gd name="connsiteX129" fmla="*/ 1404300 w 6481024"/>
                <a:gd name="connsiteY129" fmla="*/ 770882 h 3771600"/>
                <a:gd name="connsiteX130" fmla="*/ 1414927 w 6481024"/>
                <a:gd name="connsiteY130" fmla="*/ 783054 h 3771600"/>
                <a:gd name="connsiteX131" fmla="*/ 1425565 w 6481024"/>
                <a:gd name="connsiteY131" fmla="*/ 795440 h 3771600"/>
                <a:gd name="connsiteX132" fmla="*/ 1436215 w 6481024"/>
                <a:gd name="connsiteY132" fmla="*/ 808032 h 3771600"/>
                <a:gd name="connsiteX133" fmla="*/ 1446875 w 6481024"/>
                <a:gd name="connsiteY133" fmla="*/ 820820 h 3771600"/>
                <a:gd name="connsiteX134" fmla="*/ 1457544 w 6481024"/>
                <a:gd name="connsiteY134" fmla="*/ 833793 h 3771600"/>
                <a:gd name="connsiteX135" fmla="*/ 1468223 w 6481024"/>
                <a:gd name="connsiteY135" fmla="*/ 846945 h 3771600"/>
                <a:gd name="connsiteX136" fmla="*/ 1478910 w 6481024"/>
                <a:gd name="connsiteY136" fmla="*/ 860267 h 3771600"/>
                <a:gd name="connsiteX137" fmla="*/ 1489605 w 6481024"/>
                <a:gd name="connsiteY137" fmla="*/ 873748 h 3771600"/>
                <a:gd name="connsiteX138" fmla="*/ 1500308 w 6481024"/>
                <a:gd name="connsiteY138" fmla="*/ 887382 h 3771600"/>
                <a:gd name="connsiteX139" fmla="*/ 1511019 w 6481024"/>
                <a:gd name="connsiteY139" fmla="*/ 901157 h 3771600"/>
                <a:gd name="connsiteX140" fmla="*/ 1521737 w 6481024"/>
                <a:gd name="connsiteY140" fmla="*/ 915066 h 3771600"/>
                <a:gd name="connsiteX141" fmla="*/ 1532461 w 6481024"/>
                <a:gd name="connsiteY141" fmla="*/ 929098 h 3771600"/>
                <a:gd name="connsiteX142" fmla="*/ 1543193 w 6481024"/>
                <a:gd name="connsiteY142" fmla="*/ 943249 h 3771600"/>
                <a:gd name="connsiteX143" fmla="*/ 1553931 w 6481024"/>
                <a:gd name="connsiteY143" fmla="*/ 957503 h 3771600"/>
                <a:gd name="connsiteX144" fmla="*/ 1564675 w 6481024"/>
                <a:gd name="connsiteY144" fmla="*/ 971858 h 3771600"/>
                <a:gd name="connsiteX145" fmla="*/ 1575422 w 6481024"/>
                <a:gd name="connsiteY145" fmla="*/ 986297 h 3771600"/>
                <a:gd name="connsiteX146" fmla="*/ 1586178 w 6481024"/>
                <a:gd name="connsiteY146" fmla="*/ 1000824 h 3771600"/>
                <a:gd name="connsiteX147" fmla="*/ 1596940 w 6481024"/>
                <a:gd name="connsiteY147" fmla="*/ 1015418 h 3771600"/>
                <a:gd name="connsiteX148" fmla="*/ 1607706 w 6481024"/>
                <a:gd name="connsiteY148" fmla="*/ 1030074 h 3771600"/>
                <a:gd name="connsiteX149" fmla="*/ 1618479 w 6481024"/>
                <a:gd name="connsiteY149" fmla="*/ 1044786 h 3771600"/>
                <a:gd name="connsiteX150" fmla="*/ 1629256 w 6481024"/>
                <a:gd name="connsiteY150" fmla="*/ 1059541 h 3771600"/>
                <a:gd name="connsiteX151" fmla="*/ 1640039 w 6481024"/>
                <a:gd name="connsiteY151" fmla="*/ 1074334 h 3771600"/>
                <a:gd name="connsiteX152" fmla="*/ 1650828 w 6481024"/>
                <a:gd name="connsiteY152" fmla="*/ 1089154 h 3771600"/>
                <a:gd name="connsiteX153" fmla="*/ 1661620 w 6481024"/>
                <a:gd name="connsiteY153" fmla="*/ 1103992 h 3771600"/>
                <a:gd name="connsiteX154" fmla="*/ 1672418 w 6481024"/>
                <a:gd name="connsiteY154" fmla="*/ 1118840 h 3771600"/>
                <a:gd name="connsiteX155" fmla="*/ 1683223 w 6481024"/>
                <a:gd name="connsiteY155" fmla="*/ 1133692 h 3771600"/>
                <a:gd name="connsiteX156" fmla="*/ 1694032 w 6481024"/>
                <a:gd name="connsiteY156" fmla="*/ 1148535 h 3771600"/>
                <a:gd name="connsiteX157" fmla="*/ 1704847 w 6481024"/>
                <a:gd name="connsiteY157" fmla="*/ 1163362 h 3771600"/>
                <a:gd name="connsiteX158" fmla="*/ 1715667 w 6481024"/>
                <a:gd name="connsiteY158" fmla="*/ 1178162 h 3771600"/>
                <a:gd name="connsiteX159" fmla="*/ 1726491 w 6481024"/>
                <a:gd name="connsiteY159" fmla="*/ 1192931 h 3771600"/>
                <a:gd name="connsiteX160" fmla="*/ 1737322 w 6481024"/>
                <a:gd name="connsiteY160" fmla="*/ 1207659 h 3771600"/>
                <a:gd name="connsiteX161" fmla="*/ 1748158 w 6481024"/>
                <a:gd name="connsiteY161" fmla="*/ 1222334 h 3771600"/>
                <a:gd name="connsiteX162" fmla="*/ 1759001 w 6481024"/>
                <a:gd name="connsiteY162" fmla="*/ 1236952 h 3771600"/>
                <a:gd name="connsiteX163" fmla="*/ 1769850 w 6481024"/>
                <a:gd name="connsiteY163" fmla="*/ 1251500 h 3771600"/>
                <a:gd name="connsiteX164" fmla="*/ 1780704 w 6481024"/>
                <a:gd name="connsiteY164" fmla="*/ 1265972 h 3771600"/>
                <a:gd name="connsiteX165" fmla="*/ 1791565 w 6481024"/>
                <a:gd name="connsiteY165" fmla="*/ 1280359 h 3771600"/>
                <a:gd name="connsiteX166" fmla="*/ 1802433 w 6481024"/>
                <a:gd name="connsiteY166" fmla="*/ 1294653 h 3771600"/>
                <a:gd name="connsiteX167" fmla="*/ 1813307 w 6481024"/>
                <a:gd name="connsiteY167" fmla="*/ 1308844 h 3771600"/>
                <a:gd name="connsiteX168" fmla="*/ 1824189 w 6481024"/>
                <a:gd name="connsiteY168" fmla="*/ 1322923 h 3771600"/>
                <a:gd name="connsiteX169" fmla="*/ 1835079 w 6481024"/>
                <a:gd name="connsiteY169" fmla="*/ 1336886 h 3771600"/>
                <a:gd name="connsiteX170" fmla="*/ 1845976 w 6481024"/>
                <a:gd name="connsiteY170" fmla="*/ 1350718 h 3771600"/>
                <a:gd name="connsiteX171" fmla="*/ 1856881 w 6481024"/>
                <a:gd name="connsiteY171" fmla="*/ 1364415 h 3771600"/>
                <a:gd name="connsiteX172" fmla="*/ 1867797 w 6481024"/>
                <a:gd name="connsiteY172" fmla="*/ 1377967 h 3771600"/>
                <a:gd name="connsiteX173" fmla="*/ 1878721 w 6481024"/>
                <a:gd name="connsiteY173" fmla="*/ 1391366 h 3771600"/>
                <a:gd name="connsiteX174" fmla="*/ 1889654 w 6481024"/>
                <a:gd name="connsiteY174" fmla="*/ 1404600 h 3771600"/>
                <a:gd name="connsiteX175" fmla="*/ 1900598 w 6481024"/>
                <a:gd name="connsiteY175" fmla="*/ 1417669 h 3771600"/>
                <a:gd name="connsiteX176" fmla="*/ 1911553 w 6481024"/>
                <a:gd name="connsiteY176" fmla="*/ 1430556 h 3771600"/>
                <a:gd name="connsiteX177" fmla="*/ 1922521 w 6481024"/>
                <a:gd name="connsiteY177" fmla="*/ 1443255 h 3771600"/>
                <a:gd name="connsiteX178" fmla="*/ 1933499 w 6481024"/>
                <a:gd name="connsiteY178" fmla="*/ 1455759 h 3771600"/>
                <a:gd name="connsiteX179" fmla="*/ 1944493 w 6481024"/>
                <a:gd name="connsiteY179" fmla="*/ 1468062 h 3771600"/>
                <a:gd name="connsiteX180" fmla="*/ 1955498 w 6481024"/>
                <a:gd name="connsiteY180" fmla="*/ 1480147 h 3771600"/>
                <a:gd name="connsiteX181" fmla="*/ 1966522 w 6481024"/>
                <a:gd name="connsiteY181" fmla="*/ 1492016 h 3771600"/>
                <a:gd name="connsiteX182" fmla="*/ 1977560 w 6481024"/>
                <a:gd name="connsiteY182" fmla="*/ 1503652 h 3771600"/>
                <a:gd name="connsiteX183" fmla="*/ 1988617 w 6481024"/>
                <a:gd name="connsiteY183" fmla="*/ 1515053 h 3771600"/>
                <a:gd name="connsiteX184" fmla="*/ 1999692 w 6481024"/>
                <a:gd name="connsiteY184" fmla="*/ 1526204 h 3771600"/>
                <a:gd name="connsiteX185" fmla="*/ 2010790 w 6481024"/>
                <a:gd name="connsiteY185" fmla="*/ 1537105 h 3771600"/>
                <a:gd name="connsiteX186" fmla="*/ 2021907 w 6481024"/>
                <a:gd name="connsiteY186" fmla="*/ 1547737 h 3771600"/>
                <a:gd name="connsiteX187" fmla="*/ 2033048 w 6481024"/>
                <a:gd name="connsiteY187" fmla="*/ 1558100 h 3771600"/>
                <a:gd name="connsiteX188" fmla="*/ 2044213 w 6481024"/>
                <a:gd name="connsiteY188" fmla="*/ 1568181 h 3771600"/>
                <a:gd name="connsiteX189" fmla="*/ 2055407 w 6481024"/>
                <a:gd name="connsiteY189" fmla="*/ 1577974 h 3771600"/>
                <a:gd name="connsiteX190" fmla="*/ 2066630 w 6481024"/>
                <a:gd name="connsiteY190" fmla="*/ 1587467 h 3771600"/>
                <a:gd name="connsiteX191" fmla="*/ 2077885 w 6481024"/>
                <a:gd name="connsiteY191" fmla="*/ 1596653 h 3771600"/>
                <a:gd name="connsiteX192" fmla="*/ 2089172 w 6481024"/>
                <a:gd name="connsiteY192" fmla="*/ 1605521 h 3771600"/>
                <a:gd name="connsiteX193" fmla="*/ 2100496 w 6481024"/>
                <a:gd name="connsiteY193" fmla="*/ 1614065 h 3771600"/>
                <a:gd name="connsiteX194" fmla="*/ 2122955 w 6481024"/>
                <a:gd name="connsiteY194" fmla="*/ 1629928 h 3771600"/>
                <a:gd name="connsiteX195" fmla="*/ 2133665 w 6481024"/>
                <a:gd name="connsiteY195" fmla="*/ 1637159 h 3771600"/>
                <a:gd name="connsiteX196" fmla="*/ 2144411 w 6481024"/>
                <a:gd name="connsiteY196" fmla="*/ 1644447 h 3771600"/>
                <a:gd name="connsiteX197" fmla="*/ 2155158 w 6481024"/>
                <a:gd name="connsiteY197" fmla="*/ 1651765 h 3771600"/>
                <a:gd name="connsiteX198" fmla="*/ 2165917 w 6481024"/>
                <a:gd name="connsiteY198" fmla="*/ 1659119 h 3771600"/>
                <a:gd name="connsiteX199" fmla="*/ 2176679 w 6481024"/>
                <a:gd name="connsiteY199" fmla="*/ 1666498 h 3771600"/>
                <a:gd name="connsiteX200" fmla="*/ 2187446 w 6481024"/>
                <a:gd name="connsiteY200" fmla="*/ 1673900 h 3771600"/>
                <a:gd name="connsiteX201" fmla="*/ 2198219 w 6481024"/>
                <a:gd name="connsiteY201" fmla="*/ 1681322 h 3771600"/>
                <a:gd name="connsiteX202" fmla="*/ 2208997 w 6481024"/>
                <a:gd name="connsiteY202" fmla="*/ 1688761 h 3771600"/>
                <a:gd name="connsiteX203" fmla="*/ 2219781 w 6481024"/>
                <a:gd name="connsiteY203" fmla="*/ 1696215 h 3771600"/>
                <a:gd name="connsiteX204" fmla="*/ 2230567 w 6481024"/>
                <a:gd name="connsiteY204" fmla="*/ 1703677 h 3771600"/>
                <a:gd name="connsiteX205" fmla="*/ 2241362 w 6481024"/>
                <a:gd name="connsiteY205" fmla="*/ 1711151 h 3771600"/>
                <a:gd name="connsiteX206" fmla="*/ 2252162 w 6481024"/>
                <a:gd name="connsiteY206" fmla="*/ 1718626 h 3771600"/>
                <a:gd name="connsiteX207" fmla="*/ 2262968 w 6481024"/>
                <a:gd name="connsiteY207" fmla="*/ 1726103 h 3771600"/>
                <a:gd name="connsiteX208" fmla="*/ 2273779 w 6481024"/>
                <a:gd name="connsiteY208" fmla="*/ 1733577 h 3771600"/>
                <a:gd name="connsiteX209" fmla="*/ 2284595 w 6481024"/>
                <a:gd name="connsiteY209" fmla="*/ 1741045 h 3771600"/>
                <a:gd name="connsiteX210" fmla="*/ 2295413 w 6481024"/>
                <a:gd name="connsiteY210" fmla="*/ 1748502 h 3771600"/>
                <a:gd name="connsiteX211" fmla="*/ 2306241 w 6481024"/>
                <a:gd name="connsiteY211" fmla="*/ 1755951 h 3771600"/>
                <a:gd name="connsiteX212" fmla="*/ 2317075 w 6481024"/>
                <a:gd name="connsiteY212" fmla="*/ 1763382 h 3771600"/>
                <a:gd name="connsiteX213" fmla="*/ 2327909 w 6481024"/>
                <a:gd name="connsiteY213" fmla="*/ 1770792 h 3771600"/>
                <a:gd name="connsiteX214" fmla="*/ 2338755 w 6481024"/>
                <a:gd name="connsiteY214" fmla="*/ 1778186 h 3771600"/>
                <a:gd name="connsiteX215" fmla="*/ 2349604 w 6481024"/>
                <a:gd name="connsiteY215" fmla="*/ 1785549 h 3771600"/>
                <a:gd name="connsiteX216" fmla="*/ 2360459 w 6481024"/>
                <a:gd name="connsiteY216" fmla="*/ 1792886 h 3771600"/>
                <a:gd name="connsiteX217" fmla="*/ 2371320 w 6481024"/>
                <a:gd name="connsiteY217" fmla="*/ 1800190 h 3771600"/>
                <a:gd name="connsiteX218" fmla="*/ 2382186 w 6481024"/>
                <a:gd name="connsiteY218" fmla="*/ 1807459 h 3771600"/>
                <a:gd name="connsiteX219" fmla="*/ 2393059 w 6481024"/>
                <a:gd name="connsiteY219" fmla="*/ 1814689 h 3771600"/>
                <a:gd name="connsiteX220" fmla="*/ 2403936 w 6481024"/>
                <a:gd name="connsiteY220" fmla="*/ 1821878 h 3771600"/>
                <a:gd name="connsiteX221" fmla="*/ 2414821 w 6481024"/>
                <a:gd name="connsiteY221" fmla="*/ 1829022 h 3771600"/>
                <a:gd name="connsiteX222" fmla="*/ 2425712 w 6481024"/>
                <a:gd name="connsiteY222" fmla="*/ 1836118 h 3771600"/>
                <a:gd name="connsiteX223" fmla="*/ 2436609 w 6481024"/>
                <a:gd name="connsiteY223" fmla="*/ 1843161 h 3771600"/>
                <a:gd name="connsiteX224" fmla="*/ 2447513 w 6481024"/>
                <a:gd name="connsiteY224" fmla="*/ 1850150 h 3771600"/>
                <a:gd name="connsiteX225" fmla="*/ 2458424 w 6481024"/>
                <a:gd name="connsiteY225" fmla="*/ 1857081 h 3771600"/>
                <a:gd name="connsiteX226" fmla="*/ 2469341 w 6481024"/>
                <a:gd name="connsiteY226" fmla="*/ 1863949 h 3771600"/>
                <a:gd name="connsiteX227" fmla="*/ 2480266 w 6481024"/>
                <a:gd name="connsiteY227" fmla="*/ 1870754 h 3771600"/>
                <a:gd name="connsiteX228" fmla="*/ 2491197 w 6481024"/>
                <a:gd name="connsiteY228" fmla="*/ 1877490 h 3771600"/>
                <a:gd name="connsiteX229" fmla="*/ 2502136 w 6481024"/>
                <a:gd name="connsiteY229" fmla="*/ 1884155 h 3771600"/>
                <a:gd name="connsiteX230" fmla="*/ 2513082 w 6481024"/>
                <a:gd name="connsiteY230" fmla="*/ 1890745 h 3771600"/>
                <a:gd name="connsiteX231" fmla="*/ 2524035 w 6481024"/>
                <a:gd name="connsiteY231" fmla="*/ 1897257 h 3771600"/>
                <a:gd name="connsiteX232" fmla="*/ 2534997 w 6481024"/>
                <a:gd name="connsiteY232" fmla="*/ 1903687 h 3771600"/>
                <a:gd name="connsiteX233" fmla="*/ 2545969 w 6481024"/>
                <a:gd name="connsiteY233" fmla="*/ 1910034 h 3771600"/>
                <a:gd name="connsiteX234" fmla="*/ 2556946 w 6481024"/>
                <a:gd name="connsiteY234" fmla="*/ 1916292 h 3771600"/>
                <a:gd name="connsiteX235" fmla="*/ 2567933 w 6481024"/>
                <a:gd name="connsiteY235" fmla="*/ 1922458 h 3771600"/>
                <a:gd name="connsiteX236" fmla="*/ 2578928 w 6481024"/>
                <a:gd name="connsiteY236" fmla="*/ 1928529 h 3771600"/>
                <a:gd name="connsiteX237" fmla="*/ 2589932 w 6481024"/>
                <a:gd name="connsiteY237" fmla="*/ 1934503 h 3771600"/>
                <a:gd name="connsiteX238" fmla="*/ 2600945 w 6481024"/>
                <a:gd name="connsiteY238" fmla="*/ 1940375 h 3771600"/>
                <a:gd name="connsiteX239" fmla="*/ 2611969 w 6481024"/>
                <a:gd name="connsiteY239" fmla="*/ 1946142 h 3771600"/>
                <a:gd name="connsiteX240" fmla="*/ 2623003 w 6481024"/>
                <a:gd name="connsiteY240" fmla="*/ 1951802 h 3771600"/>
                <a:gd name="connsiteX241" fmla="*/ 2634045 w 6481024"/>
                <a:gd name="connsiteY241" fmla="*/ 1957348 h 3771600"/>
                <a:gd name="connsiteX242" fmla="*/ 2645097 w 6481024"/>
                <a:gd name="connsiteY242" fmla="*/ 1962780 h 3771600"/>
                <a:gd name="connsiteX243" fmla="*/ 2656162 w 6481024"/>
                <a:gd name="connsiteY243" fmla="*/ 1968093 h 3771600"/>
                <a:gd name="connsiteX244" fmla="*/ 2667236 w 6481024"/>
                <a:gd name="connsiteY244" fmla="*/ 1973284 h 3771600"/>
                <a:gd name="connsiteX245" fmla="*/ 2678322 w 6481024"/>
                <a:gd name="connsiteY245" fmla="*/ 1978351 h 3771600"/>
                <a:gd name="connsiteX246" fmla="*/ 2689419 w 6481024"/>
                <a:gd name="connsiteY246" fmla="*/ 1983287 h 3771600"/>
                <a:gd name="connsiteX247" fmla="*/ 2700527 w 6481024"/>
                <a:gd name="connsiteY247" fmla="*/ 1988091 h 3771600"/>
                <a:gd name="connsiteX248" fmla="*/ 2711650 w 6481024"/>
                <a:gd name="connsiteY248" fmla="*/ 1992760 h 3771600"/>
                <a:gd name="connsiteX249" fmla="*/ 2722783 w 6481024"/>
                <a:gd name="connsiteY249" fmla="*/ 1997287 h 3771600"/>
                <a:gd name="connsiteX250" fmla="*/ 2733926 w 6481024"/>
                <a:gd name="connsiteY250" fmla="*/ 2001672 h 3771600"/>
                <a:gd name="connsiteX251" fmla="*/ 2745085 w 6481024"/>
                <a:gd name="connsiteY251" fmla="*/ 2005910 h 3771600"/>
                <a:gd name="connsiteX252" fmla="*/ 2756257 w 6481024"/>
                <a:gd name="connsiteY252" fmla="*/ 2009997 h 3771600"/>
                <a:gd name="connsiteX253" fmla="*/ 2767440 w 6481024"/>
                <a:gd name="connsiteY253" fmla="*/ 2013931 h 3771600"/>
                <a:gd name="connsiteX254" fmla="*/ 2778640 w 6481024"/>
                <a:gd name="connsiteY254" fmla="*/ 2017705 h 3771600"/>
                <a:gd name="connsiteX255" fmla="*/ 2789850 w 6481024"/>
                <a:gd name="connsiteY255" fmla="*/ 2021318 h 3771600"/>
                <a:gd name="connsiteX256" fmla="*/ 2801075 w 6481024"/>
                <a:gd name="connsiteY256" fmla="*/ 2024767 h 3771600"/>
                <a:gd name="connsiteX257" fmla="*/ 2812315 w 6481024"/>
                <a:gd name="connsiteY257" fmla="*/ 2028046 h 3771600"/>
                <a:gd name="connsiteX258" fmla="*/ 2823569 w 6481024"/>
                <a:gd name="connsiteY258" fmla="*/ 2031151 h 3771600"/>
                <a:gd name="connsiteX259" fmla="*/ 2834836 w 6481024"/>
                <a:gd name="connsiteY259" fmla="*/ 2034080 h 3771600"/>
                <a:gd name="connsiteX260" fmla="*/ 2846119 w 6481024"/>
                <a:gd name="connsiteY260" fmla="*/ 2036828 h 3771600"/>
                <a:gd name="connsiteX261" fmla="*/ 2857415 w 6481024"/>
                <a:gd name="connsiteY261" fmla="*/ 2039392 h 3771600"/>
                <a:gd name="connsiteX262" fmla="*/ 2868727 w 6481024"/>
                <a:gd name="connsiteY262" fmla="*/ 2041767 h 3771600"/>
                <a:gd name="connsiteX263" fmla="*/ 2880050 w 6481024"/>
                <a:gd name="connsiteY263" fmla="*/ 2043949 h 3771600"/>
                <a:gd name="connsiteX264" fmla="*/ 2891389 w 6481024"/>
                <a:gd name="connsiteY264" fmla="*/ 2045935 h 3771600"/>
                <a:gd name="connsiteX265" fmla="*/ 2902742 w 6481024"/>
                <a:gd name="connsiteY265" fmla="*/ 2047721 h 3771600"/>
                <a:gd name="connsiteX266" fmla="*/ 2914107 w 6481024"/>
                <a:gd name="connsiteY266" fmla="*/ 2049302 h 3771600"/>
                <a:gd name="connsiteX267" fmla="*/ 2925486 w 6481024"/>
                <a:gd name="connsiteY267" fmla="*/ 2050675 h 3771600"/>
                <a:gd name="connsiteX268" fmla="*/ 2936881 w 6481024"/>
                <a:gd name="connsiteY268" fmla="*/ 2051836 h 3771600"/>
                <a:gd name="connsiteX269" fmla="*/ 2948284 w 6481024"/>
                <a:gd name="connsiteY269" fmla="*/ 2052779 h 3771600"/>
                <a:gd name="connsiteX270" fmla="*/ 2959701 w 6481024"/>
                <a:gd name="connsiteY270" fmla="*/ 2053504 h 3771600"/>
                <a:gd name="connsiteX271" fmla="*/ 2971129 w 6481024"/>
                <a:gd name="connsiteY271" fmla="*/ 2054003 h 3771600"/>
                <a:gd name="connsiteX272" fmla="*/ 2982568 w 6481024"/>
                <a:gd name="connsiteY272" fmla="*/ 2054275 h 3771600"/>
                <a:gd name="connsiteX273" fmla="*/ 2994017 w 6481024"/>
                <a:gd name="connsiteY273" fmla="*/ 2054314 h 3771600"/>
                <a:gd name="connsiteX274" fmla="*/ 3005474 w 6481024"/>
                <a:gd name="connsiteY274" fmla="*/ 2054118 h 3771600"/>
                <a:gd name="connsiteX275" fmla="*/ 3016938 w 6481024"/>
                <a:gd name="connsiteY275" fmla="*/ 2053682 h 3771600"/>
                <a:gd name="connsiteX276" fmla="*/ 3028410 w 6481024"/>
                <a:gd name="connsiteY276" fmla="*/ 2053002 h 3771600"/>
                <a:gd name="connsiteX277" fmla="*/ 3039890 w 6481024"/>
                <a:gd name="connsiteY277" fmla="*/ 2052075 h 3771600"/>
                <a:gd name="connsiteX278" fmla="*/ 3051372 w 6481024"/>
                <a:gd name="connsiteY278" fmla="*/ 2050898 h 3771600"/>
                <a:gd name="connsiteX279" fmla="*/ 3062859 w 6481024"/>
                <a:gd name="connsiteY279" fmla="*/ 2049466 h 3771600"/>
                <a:gd name="connsiteX280" fmla="*/ 3074349 w 6481024"/>
                <a:gd name="connsiteY280" fmla="*/ 2047777 h 3771600"/>
                <a:gd name="connsiteX281" fmla="*/ 3085841 w 6481024"/>
                <a:gd name="connsiteY281" fmla="*/ 2045826 h 3771600"/>
                <a:gd name="connsiteX282" fmla="*/ 3097333 w 6481024"/>
                <a:gd name="connsiteY282" fmla="*/ 2043610 h 3771600"/>
                <a:gd name="connsiteX283" fmla="*/ 3108819 w 6481024"/>
                <a:gd name="connsiteY283" fmla="*/ 2041128 h 3771600"/>
                <a:gd name="connsiteX284" fmla="*/ 3120309 w 6481024"/>
                <a:gd name="connsiteY284" fmla="*/ 2038375 h 3771600"/>
                <a:gd name="connsiteX285" fmla="*/ 3131795 w 6481024"/>
                <a:gd name="connsiteY285" fmla="*/ 2035347 h 3771600"/>
                <a:gd name="connsiteX286" fmla="*/ 3143273 w 6481024"/>
                <a:gd name="connsiteY286" fmla="*/ 2032043 h 3771600"/>
                <a:gd name="connsiteX287" fmla="*/ 3154745 w 6481024"/>
                <a:gd name="connsiteY287" fmla="*/ 2028459 h 3771600"/>
                <a:gd name="connsiteX288" fmla="*/ 3166211 w 6481024"/>
                <a:gd name="connsiteY288" fmla="*/ 2024594 h 3771600"/>
                <a:gd name="connsiteX289" fmla="*/ 3177673 w 6481024"/>
                <a:gd name="connsiteY289" fmla="*/ 2020442 h 3771600"/>
                <a:gd name="connsiteX290" fmla="*/ 3189120 w 6481024"/>
                <a:gd name="connsiteY290" fmla="*/ 2016003 h 3771600"/>
                <a:gd name="connsiteX291" fmla="*/ 3200558 w 6481024"/>
                <a:gd name="connsiteY291" fmla="*/ 2011274 h 3771600"/>
                <a:gd name="connsiteX292" fmla="*/ 3211988 w 6481024"/>
                <a:gd name="connsiteY292" fmla="*/ 2006252 h 3771600"/>
                <a:gd name="connsiteX293" fmla="*/ 3234503 w 6481024"/>
                <a:gd name="connsiteY293" fmla="*/ 1995474 h 3771600"/>
                <a:gd name="connsiteX294" fmla="*/ 3246754 w 6481024"/>
                <a:gd name="connsiteY294" fmla="*/ 1988993 h 3771600"/>
                <a:gd name="connsiteX295" fmla="*/ 3258434 w 6481024"/>
                <a:gd name="connsiteY295" fmla="*/ 1982289 h 3771600"/>
                <a:gd name="connsiteX296" fmla="*/ 3270045 w 6481024"/>
                <a:gd name="connsiteY296" fmla="*/ 1975118 h 3771600"/>
                <a:gd name="connsiteX297" fmla="*/ 3281590 w 6481024"/>
                <a:gd name="connsiteY297" fmla="*/ 1967493 h 3771600"/>
                <a:gd name="connsiteX298" fmla="*/ 3293086 w 6481024"/>
                <a:gd name="connsiteY298" fmla="*/ 1959421 h 3771600"/>
                <a:gd name="connsiteX299" fmla="*/ 3304522 w 6481024"/>
                <a:gd name="connsiteY299" fmla="*/ 1950920 h 3771600"/>
                <a:gd name="connsiteX300" fmla="*/ 3315915 w 6481024"/>
                <a:gd name="connsiteY300" fmla="*/ 1941995 h 3771600"/>
                <a:gd name="connsiteX301" fmla="*/ 3327257 w 6481024"/>
                <a:gd name="connsiteY301" fmla="*/ 1932661 h 3771600"/>
                <a:gd name="connsiteX302" fmla="*/ 3338562 w 6481024"/>
                <a:gd name="connsiteY302" fmla="*/ 1922924 h 3771600"/>
                <a:gd name="connsiteX303" fmla="*/ 3349826 w 6481024"/>
                <a:gd name="connsiteY303" fmla="*/ 1912796 h 3771600"/>
                <a:gd name="connsiteX304" fmla="*/ 3361052 w 6481024"/>
                <a:gd name="connsiteY304" fmla="*/ 1902289 h 3771600"/>
                <a:gd name="connsiteX305" fmla="*/ 3372247 w 6481024"/>
                <a:gd name="connsiteY305" fmla="*/ 1891411 h 3771600"/>
                <a:gd name="connsiteX306" fmla="*/ 3383417 w 6481024"/>
                <a:gd name="connsiteY306" fmla="*/ 1880165 h 3771600"/>
                <a:gd name="connsiteX307" fmla="*/ 3394554 w 6481024"/>
                <a:gd name="connsiteY307" fmla="*/ 1868569 h 3771600"/>
                <a:gd name="connsiteX308" fmla="*/ 3405670 w 6481024"/>
                <a:gd name="connsiteY308" fmla="*/ 1856626 h 3771600"/>
                <a:gd name="connsiteX309" fmla="*/ 3416765 w 6481024"/>
                <a:gd name="connsiteY309" fmla="*/ 1844344 h 3771600"/>
                <a:gd name="connsiteX310" fmla="*/ 3427833 w 6481024"/>
                <a:gd name="connsiteY310" fmla="*/ 1831739 h 3771600"/>
                <a:gd name="connsiteX311" fmla="*/ 3438882 w 6481024"/>
                <a:gd name="connsiteY311" fmla="*/ 1818816 h 3771600"/>
                <a:gd name="connsiteX312" fmla="*/ 3449920 w 6481024"/>
                <a:gd name="connsiteY312" fmla="*/ 1805578 h 3771600"/>
                <a:gd name="connsiteX313" fmla="*/ 3460931 w 6481024"/>
                <a:gd name="connsiteY313" fmla="*/ 1792046 h 3771600"/>
                <a:gd name="connsiteX314" fmla="*/ 3471934 w 6481024"/>
                <a:gd name="connsiteY314" fmla="*/ 1778217 h 3771600"/>
                <a:gd name="connsiteX315" fmla="*/ 3482919 w 6481024"/>
                <a:gd name="connsiteY315" fmla="*/ 1764108 h 3771600"/>
                <a:gd name="connsiteX316" fmla="*/ 3493897 w 6481024"/>
                <a:gd name="connsiteY316" fmla="*/ 1749721 h 3771600"/>
                <a:gd name="connsiteX317" fmla="*/ 3504856 w 6481024"/>
                <a:gd name="connsiteY317" fmla="*/ 1735071 h 3771600"/>
                <a:gd name="connsiteX318" fmla="*/ 3515809 w 6481024"/>
                <a:gd name="connsiteY318" fmla="*/ 1720161 h 3771600"/>
                <a:gd name="connsiteX319" fmla="*/ 3526749 w 6481024"/>
                <a:gd name="connsiteY319" fmla="*/ 1705005 h 3771600"/>
                <a:gd name="connsiteX320" fmla="*/ 3537679 w 6481024"/>
                <a:gd name="connsiteY320" fmla="*/ 1689610 h 3771600"/>
                <a:gd name="connsiteX321" fmla="*/ 3548597 w 6481024"/>
                <a:gd name="connsiteY321" fmla="*/ 1673987 h 3771600"/>
                <a:gd name="connsiteX322" fmla="*/ 3559513 w 6481024"/>
                <a:gd name="connsiteY322" fmla="*/ 1658138 h 3771600"/>
                <a:gd name="connsiteX323" fmla="*/ 3570418 w 6481024"/>
                <a:gd name="connsiteY323" fmla="*/ 1642079 h 3771600"/>
                <a:gd name="connsiteX324" fmla="*/ 3581313 w 6481024"/>
                <a:gd name="connsiteY324" fmla="*/ 1625817 h 3771600"/>
                <a:gd name="connsiteX325" fmla="*/ 3592202 w 6481024"/>
                <a:gd name="connsiteY325" fmla="*/ 1609360 h 3771600"/>
                <a:gd name="connsiteX326" fmla="*/ 3603084 w 6481024"/>
                <a:gd name="connsiteY326" fmla="*/ 1592719 h 3771600"/>
                <a:gd name="connsiteX327" fmla="*/ 3613964 w 6481024"/>
                <a:gd name="connsiteY327" fmla="*/ 1575898 h 3771600"/>
                <a:gd name="connsiteX328" fmla="*/ 3624834 w 6481024"/>
                <a:gd name="connsiteY328" fmla="*/ 1558912 h 3771600"/>
                <a:gd name="connsiteX329" fmla="*/ 3635699 w 6481024"/>
                <a:gd name="connsiteY329" fmla="*/ 1541767 h 3771600"/>
                <a:gd name="connsiteX330" fmla="*/ 3646557 w 6481024"/>
                <a:gd name="connsiteY330" fmla="*/ 1524474 h 3771600"/>
                <a:gd name="connsiteX331" fmla="*/ 3657414 w 6481024"/>
                <a:gd name="connsiteY331" fmla="*/ 1507037 h 3771600"/>
                <a:gd name="connsiteX332" fmla="*/ 3668264 w 6481024"/>
                <a:gd name="connsiteY332" fmla="*/ 1489471 h 3771600"/>
                <a:gd name="connsiteX333" fmla="*/ 3679109 w 6481024"/>
                <a:gd name="connsiteY333" fmla="*/ 1471783 h 3771600"/>
                <a:gd name="connsiteX334" fmla="*/ 3689948 w 6481024"/>
                <a:gd name="connsiteY334" fmla="*/ 1453982 h 3771600"/>
                <a:gd name="connsiteX335" fmla="*/ 3700783 w 6481024"/>
                <a:gd name="connsiteY335" fmla="*/ 1436078 h 3771600"/>
                <a:gd name="connsiteX336" fmla="*/ 3711618 w 6481024"/>
                <a:gd name="connsiteY336" fmla="*/ 1418076 h 3771600"/>
                <a:gd name="connsiteX337" fmla="*/ 3722446 w 6481024"/>
                <a:gd name="connsiteY337" fmla="*/ 1399991 h 3771600"/>
                <a:gd name="connsiteX338" fmla="*/ 3733268 w 6481024"/>
                <a:gd name="connsiteY338" fmla="*/ 1381829 h 3771600"/>
                <a:gd name="connsiteX339" fmla="*/ 3744089 w 6481024"/>
                <a:gd name="connsiteY339" fmla="*/ 1363599 h 3771600"/>
                <a:gd name="connsiteX340" fmla="*/ 3754904 w 6481024"/>
                <a:gd name="connsiteY340" fmla="*/ 1345312 h 3771600"/>
                <a:gd name="connsiteX341" fmla="*/ 3765716 w 6481024"/>
                <a:gd name="connsiteY341" fmla="*/ 1326977 h 3771600"/>
                <a:gd name="connsiteX342" fmla="*/ 3776528 w 6481024"/>
                <a:gd name="connsiteY342" fmla="*/ 1308599 h 3771600"/>
                <a:gd name="connsiteX343" fmla="*/ 3787333 w 6481024"/>
                <a:gd name="connsiteY343" fmla="*/ 1290191 h 3771600"/>
                <a:gd name="connsiteX344" fmla="*/ 3798131 w 6481024"/>
                <a:gd name="connsiteY344" fmla="*/ 1271767 h 3771600"/>
                <a:gd name="connsiteX345" fmla="*/ 3808932 w 6481024"/>
                <a:gd name="connsiteY345" fmla="*/ 1253325 h 3771600"/>
                <a:gd name="connsiteX346" fmla="*/ 3819726 w 6481024"/>
                <a:gd name="connsiteY346" fmla="*/ 1234882 h 3771600"/>
                <a:gd name="connsiteX347" fmla="*/ 3830517 w 6481024"/>
                <a:gd name="connsiteY347" fmla="*/ 1216446 h 3771600"/>
                <a:gd name="connsiteX348" fmla="*/ 3841305 w 6481024"/>
                <a:gd name="connsiteY348" fmla="*/ 1198026 h 3771600"/>
                <a:gd name="connsiteX349" fmla="*/ 3852087 w 6481024"/>
                <a:gd name="connsiteY349" fmla="*/ 1179633 h 3771600"/>
                <a:gd name="connsiteX350" fmla="*/ 3862871 w 6481024"/>
                <a:gd name="connsiteY350" fmla="*/ 1161271 h 3771600"/>
                <a:gd name="connsiteX351" fmla="*/ 3873647 w 6481024"/>
                <a:gd name="connsiteY351" fmla="*/ 1142954 h 3771600"/>
                <a:gd name="connsiteX352" fmla="*/ 3884420 w 6481024"/>
                <a:gd name="connsiteY352" fmla="*/ 1124690 h 3771600"/>
                <a:gd name="connsiteX353" fmla="*/ 3895189 w 6481024"/>
                <a:gd name="connsiteY353" fmla="*/ 1106489 h 3771600"/>
                <a:gd name="connsiteX354" fmla="*/ 3905954 w 6481024"/>
                <a:gd name="connsiteY354" fmla="*/ 1088359 h 3771600"/>
                <a:gd name="connsiteX355" fmla="*/ 3916714 w 6481024"/>
                <a:gd name="connsiteY355" fmla="*/ 1070313 h 3771600"/>
                <a:gd name="connsiteX356" fmla="*/ 3927476 w 6481024"/>
                <a:gd name="connsiteY356" fmla="*/ 1052351 h 3771600"/>
                <a:gd name="connsiteX357" fmla="*/ 3938225 w 6481024"/>
                <a:gd name="connsiteY357" fmla="*/ 1034497 h 3771600"/>
                <a:gd name="connsiteX358" fmla="*/ 3948976 w 6481024"/>
                <a:gd name="connsiteY358" fmla="*/ 1016746 h 3771600"/>
                <a:gd name="connsiteX359" fmla="*/ 3959721 w 6481024"/>
                <a:gd name="connsiteY359" fmla="*/ 999116 h 3771600"/>
                <a:gd name="connsiteX360" fmla="*/ 3970460 w 6481024"/>
                <a:gd name="connsiteY360" fmla="*/ 981614 h 3771600"/>
                <a:gd name="connsiteX361" fmla="*/ 3981194 w 6481024"/>
                <a:gd name="connsiteY361" fmla="*/ 964250 h 3771600"/>
                <a:gd name="connsiteX362" fmla="*/ 3991924 w 6481024"/>
                <a:gd name="connsiteY362" fmla="*/ 947033 h 3771600"/>
                <a:gd name="connsiteX363" fmla="*/ 4002647 w 6481024"/>
                <a:gd name="connsiteY363" fmla="*/ 929974 h 3771600"/>
                <a:gd name="connsiteX364" fmla="*/ 4013367 w 6481024"/>
                <a:gd name="connsiteY364" fmla="*/ 913077 h 3771600"/>
                <a:gd name="connsiteX365" fmla="*/ 4024080 w 6481024"/>
                <a:gd name="connsiteY365" fmla="*/ 896358 h 3771600"/>
                <a:gd name="connsiteX366" fmla="*/ 4034785 w 6481024"/>
                <a:gd name="connsiteY366" fmla="*/ 879824 h 3771600"/>
                <a:gd name="connsiteX367" fmla="*/ 4045485 w 6481024"/>
                <a:gd name="connsiteY367" fmla="*/ 863485 h 3771600"/>
                <a:gd name="connsiteX368" fmla="*/ 4056177 w 6481024"/>
                <a:gd name="connsiteY368" fmla="*/ 847349 h 3771600"/>
                <a:gd name="connsiteX369" fmla="*/ 4066860 w 6481024"/>
                <a:gd name="connsiteY369" fmla="*/ 831427 h 3771600"/>
                <a:gd name="connsiteX370" fmla="*/ 4077536 w 6481024"/>
                <a:gd name="connsiteY370" fmla="*/ 815731 h 3771600"/>
                <a:gd name="connsiteX371" fmla="*/ 4088206 w 6481024"/>
                <a:gd name="connsiteY371" fmla="*/ 800264 h 3771600"/>
                <a:gd name="connsiteX372" fmla="*/ 4098864 w 6481024"/>
                <a:gd name="connsiteY372" fmla="*/ 785041 h 3771600"/>
                <a:gd name="connsiteX373" fmla="*/ 4109513 w 6481024"/>
                <a:gd name="connsiteY373" fmla="*/ 770070 h 3771600"/>
                <a:gd name="connsiteX374" fmla="*/ 4120152 w 6481024"/>
                <a:gd name="connsiteY374" fmla="*/ 755361 h 3771600"/>
                <a:gd name="connsiteX375" fmla="*/ 4130777 w 6481024"/>
                <a:gd name="connsiteY375" fmla="*/ 740924 h 3771600"/>
                <a:gd name="connsiteX376" fmla="*/ 4141392 w 6481024"/>
                <a:gd name="connsiteY376" fmla="*/ 726768 h 3771600"/>
                <a:gd name="connsiteX377" fmla="*/ 4151993 w 6481024"/>
                <a:gd name="connsiteY377" fmla="*/ 712903 h 3771600"/>
                <a:gd name="connsiteX378" fmla="*/ 4162578 w 6481024"/>
                <a:gd name="connsiteY378" fmla="*/ 699341 h 3771600"/>
                <a:gd name="connsiteX379" fmla="*/ 4173155 w 6481024"/>
                <a:gd name="connsiteY379" fmla="*/ 686084 h 3771600"/>
                <a:gd name="connsiteX380" fmla="*/ 4183704 w 6481024"/>
                <a:gd name="connsiteY380" fmla="*/ 673154 h 3771600"/>
                <a:gd name="connsiteX381" fmla="*/ 4194245 w 6481024"/>
                <a:gd name="connsiteY381" fmla="*/ 660549 h 3771600"/>
                <a:gd name="connsiteX382" fmla="*/ 4204762 w 6481024"/>
                <a:gd name="connsiteY382" fmla="*/ 648285 h 3771600"/>
                <a:gd name="connsiteX383" fmla="*/ 4215257 w 6481024"/>
                <a:gd name="connsiteY383" fmla="*/ 636372 h 3771600"/>
                <a:gd name="connsiteX384" fmla="*/ 4225730 w 6481024"/>
                <a:gd name="connsiteY384" fmla="*/ 624816 h 3771600"/>
                <a:gd name="connsiteX385" fmla="*/ 4236175 w 6481024"/>
                <a:gd name="connsiteY385" fmla="*/ 613632 h 3771600"/>
                <a:gd name="connsiteX386" fmla="*/ 4246600 w 6481024"/>
                <a:gd name="connsiteY386" fmla="*/ 602821 h 3771600"/>
                <a:gd name="connsiteX387" fmla="*/ 4256987 w 6481024"/>
                <a:gd name="connsiteY387" fmla="*/ 592402 h 3771600"/>
                <a:gd name="connsiteX388" fmla="*/ 4267341 w 6481024"/>
                <a:gd name="connsiteY388" fmla="*/ 582381 h 3771600"/>
                <a:gd name="connsiteX389" fmla="*/ 4277668 w 6481024"/>
                <a:gd name="connsiteY389" fmla="*/ 572760 h 3771600"/>
                <a:gd name="connsiteX390" fmla="*/ 4287946 w 6481024"/>
                <a:gd name="connsiteY390" fmla="*/ 563562 h 3771600"/>
                <a:gd name="connsiteX391" fmla="*/ 4298187 w 6481024"/>
                <a:gd name="connsiteY391" fmla="*/ 554784 h 3771600"/>
                <a:gd name="connsiteX392" fmla="*/ 4318860 w 6481024"/>
                <a:gd name="connsiteY392" fmla="*/ 538287 h 3771600"/>
                <a:gd name="connsiteX393" fmla="*/ 4329038 w 6481024"/>
                <a:gd name="connsiteY393" fmla="*/ 530699 h 3771600"/>
                <a:gd name="connsiteX394" fmla="*/ 4339409 w 6481024"/>
                <a:gd name="connsiteY394" fmla="*/ 523223 h 3771600"/>
                <a:gd name="connsiteX395" fmla="*/ 4349779 w 6481024"/>
                <a:gd name="connsiteY395" fmla="*/ 516002 h 3771600"/>
                <a:gd name="connsiteX396" fmla="*/ 4360132 w 6481024"/>
                <a:gd name="connsiteY396" fmla="*/ 509041 h 3771600"/>
                <a:gd name="connsiteX397" fmla="*/ 4370487 w 6481024"/>
                <a:gd name="connsiteY397" fmla="*/ 502325 h 3771600"/>
                <a:gd name="connsiteX398" fmla="*/ 4380830 w 6481024"/>
                <a:gd name="connsiteY398" fmla="*/ 495855 h 3771600"/>
                <a:gd name="connsiteX399" fmla="*/ 4391174 w 6481024"/>
                <a:gd name="connsiteY399" fmla="*/ 489623 h 3771600"/>
                <a:gd name="connsiteX400" fmla="*/ 4401508 w 6481024"/>
                <a:gd name="connsiteY400" fmla="*/ 483627 h 3771600"/>
                <a:gd name="connsiteX401" fmla="*/ 4411842 w 6481024"/>
                <a:gd name="connsiteY401" fmla="*/ 477860 h 3771600"/>
                <a:gd name="connsiteX402" fmla="*/ 4422169 w 6481024"/>
                <a:gd name="connsiteY402" fmla="*/ 472319 h 3771600"/>
                <a:gd name="connsiteX403" fmla="*/ 4432491 w 6481024"/>
                <a:gd name="connsiteY403" fmla="*/ 467000 h 3771600"/>
                <a:gd name="connsiteX404" fmla="*/ 4442816 w 6481024"/>
                <a:gd name="connsiteY404" fmla="*/ 461895 h 3771600"/>
                <a:gd name="connsiteX405" fmla="*/ 4453134 w 6481024"/>
                <a:gd name="connsiteY405" fmla="*/ 457003 h 3771600"/>
                <a:gd name="connsiteX406" fmla="*/ 4463456 w 6481024"/>
                <a:gd name="connsiteY406" fmla="*/ 452317 h 3771600"/>
                <a:gd name="connsiteX407" fmla="*/ 4473778 w 6481024"/>
                <a:gd name="connsiteY407" fmla="*/ 447833 h 3771600"/>
                <a:gd name="connsiteX408" fmla="*/ 4484097 w 6481024"/>
                <a:gd name="connsiteY408" fmla="*/ 443548 h 3771600"/>
                <a:gd name="connsiteX409" fmla="*/ 4494416 w 6481024"/>
                <a:gd name="connsiteY409" fmla="*/ 439457 h 3771600"/>
                <a:gd name="connsiteX410" fmla="*/ 4504740 w 6481024"/>
                <a:gd name="connsiteY410" fmla="*/ 435555 h 3771600"/>
                <a:gd name="connsiteX411" fmla="*/ 4515070 w 6481024"/>
                <a:gd name="connsiteY411" fmla="*/ 431836 h 3771600"/>
                <a:gd name="connsiteX412" fmla="*/ 4525395 w 6481024"/>
                <a:gd name="connsiteY412" fmla="*/ 428300 h 3771600"/>
                <a:gd name="connsiteX413" fmla="*/ 4535729 w 6481024"/>
                <a:gd name="connsiteY413" fmla="*/ 424939 h 3771600"/>
                <a:gd name="connsiteX414" fmla="*/ 4546068 w 6481024"/>
                <a:gd name="connsiteY414" fmla="*/ 421749 h 3771600"/>
                <a:gd name="connsiteX415" fmla="*/ 4556415 w 6481024"/>
                <a:gd name="connsiteY415" fmla="*/ 418727 h 3771600"/>
                <a:gd name="connsiteX416" fmla="*/ 4566761 w 6481024"/>
                <a:gd name="connsiteY416" fmla="*/ 415870 h 3771600"/>
                <a:gd name="connsiteX417" fmla="*/ 4577122 w 6481024"/>
                <a:gd name="connsiteY417" fmla="*/ 413171 h 3771600"/>
                <a:gd name="connsiteX418" fmla="*/ 4587486 w 6481024"/>
                <a:gd name="connsiteY418" fmla="*/ 410629 h 3771600"/>
                <a:gd name="connsiteX419" fmla="*/ 4597856 w 6481024"/>
                <a:gd name="connsiteY419" fmla="*/ 408237 h 3771600"/>
                <a:gd name="connsiteX420" fmla="*/ 4608236 w 6481024"/>
                <a:gd name="connsiteY420" fmla="*/ 405992 h 3771600"/>
                <a:gd name="connsiteX421" fmla="*/ 4618623 w 6481024"/>
                <a:gd name="connsiteY421" fmla="*/ 403891 h 3771600"/>
                <a:gd name="connsiteX422" fmla="*/ 4629023 w 6481024"/>
                <a:gd name="connsiteY422" fmla="*/ 401928 h 3771600"/>
                <a:gd name="connsiteX423" fmla="*/ 4639431 w 6481024"/>
                <a:gd name="connsiteY423" fmla="*/ 400101 h 3771600"/>
                <a:gd name="connsiteX424" fmla="*/ 4649848 w 6481024"/>
                <a:gd name="connsiteY424" fmla="*/ 398404 h 3771600"/>
                <a:gd name="connsiteX425" fmla="*/ 4660275 w 6481024"/>
                <a:gd name="connsiteY425" fmla="*/ 396835 h 3771600"/>
                <a:gd name="connsiteX426" fmla="*/ 4670716 w 6481024"/>
                <a:gd name="connsiteY426" fmla="*/ 395388 h 3771600"/>
                <a:gd name="connsiteX427" fmla="*/ 4681165 w 6481024"/>
                <a:gd name="connsiteY427" fmla="*/ 394061 h 3771600"/>
                <a:gd name="connsiteX428" fmla="*/ 4691625 w 6481024"/>
                <a:gd name="connsiteY428" fmla="*/ 392848 h 3771600"/>
                <a:gd name="connsiteX429" fmla="*/ 4702099 w 6481024"/>
                <a:gd name="connsiteY429" fmla="*/ 391746 h 3771600"/>
                <a:gd name="connsiteX430" fmla="*/ 4712582 w 6481024"/>
                <a:gd name="connsiteY430" fmla="*/ 390752 h 3771600"/>
                <a:gd name="connsiteX431" fmla="*/ 4723079 w 6481024"/>
                <a:gd name="connsiteY431" fmla="*/ 389860 h 3771600"/>
                <a:gd name="connsiteX432" fmla="*/ 4733589 w 6481024"/>
                <a:gd name="connsiteY432" fmla="*/ 389067 h 3771600"/>
                <a:gd name="connsiteX433" fmla="*/ 4744109 w 6481024"/>
                <a:gd name="connsiteY433" fmla="*/ 388369 h 3771600"/>
                <a:gd name="connsiteX434" fmla="*/ 4754643 w 6481024"/>
                <a:gd name="connsiteY434" fmla="*/ 387761 h 3771600"/>
                <a:gd name="connsiteX435" fmla="*/ 4765187 w 6481024"/>
                <a:gd name="connsiteY435" fmla="*/ 387241 h 3771600"/>
                <a:gd name="connsiteX436" fmla="*/ 4775746 w 6481024"/>
                <a:gd name="connsiteY436" fmla="*/ 386803 h 3771600"/>
                <a:gd name="connsiteX437" fmla="*/ 4786317 w 6481024"/>
                <a:gd name="connsiteY437" fmla="*/ 386444 h 3771600"/>
                <a:gd name="connsiteX438" fmla="*/ 4796899 w 6481024"/>
                <a:gd name="connsiteY438" fmla="*/ 386159 h 3771600"/>
                <a:gd name="connsiteX439" fmla="*/ 4807497 w 6481024"/>
                <a:gd name="connsiteY439" fmla="*/ 385944 h 3771600"/>
                <a:gd name="connsiteX440" fmla="*/ 4818106 w 6481024"/>
                <a:gd name="connsiteY440" fmla="*/ 385796 h 3771600"/>
                <a:gd name="connsiteX441" fmla="*/ 4828728 w 6481024"/>
                <a:gd name="connsiteY441" fmla="*/ 385711 h 3771600"/>
                <a:gd name="connsiteX442" fmla="*/ 4839359 w 6481024"/>
                <a:gd name="connsiteY442" fmla="*/ 385682 h 3771600"/>
                <a:gd name="connsiteX443" fmla="*/ 4850008 w 6481024"/>
                <a:gd name="connsiteY443" fmla="*/ 385709 h 3771600"/>
                <a:gd name="connsiteX444" fmla="*/ 4860669 w 6481024"/>
                <a:gd name="connsiteY444" fmla="*/ 385784 h 3771600"/>
                <a:gd name="connsiteX445" fmla="*/ 4871340 w 6481024"/>
                <a:gd name="connsiteY445" fmla="*/ 385905 h 3771600"/>
                <a:gd name="connsiteX446" fmla="*/ 4882029 w 6481024"/>
                <a:gd name="connsiteY446" fmla="*/ 386068 h 3771600"/>
                <a:gd name="connsiteX447" fmla="*/ 4892728 w 6481024"/>
                <a:gd name="connsiteY447" fmla="*/ 386267 h 3771600"/>
                <a:gd name="connsiteX448" fmla="*/ 4903437 w 6481024"/>
                <a:gd name="connsiteY448" fmla="*/ 386498 h 3771600"/>
                <a:gd name="connsiteX449" fmla="*/ 4914164 w 6481024"/>
                <a:gd name="connsiteY449" fmla="*/ 386758 h 3771600"/>
                <a:gd name="connsiteX450" fmla="*/ 4924899 w 6481024"/>
                <a:gd name="connsiteY450" fmla="*/ 387043 h 3771600"/>
                <a:gd name="connsiteX451" fmla="*/ 4935651 w 6481024"/>
                <a:gd name="connsiteY451" fmla="*/ 387347 h 3771600"/>
                <a:gd name="connsiteX452" fmla="*/ 4946413 w 6481024"/>
                <a:gd name="connsiteY452" fmla="*/ 387668 h 3771600"/>
                <a:gd name="connsiteX453" fmla="*/ 4957189 w 6481024"/>
                <a:gd name="connsiteY453" fmla="*/ 387999 h 3771600"/>
                <a:gd name="connsiteX454" fmla="*/ 4967979 w 6481024"/>
                <a:gd name="connsiteY454" fmla="*/ 388337 h 3771600"/>
                <a:gd name="connsiteX455" fmla="*/ 4978778 w 6481024"/>
                <a:gd name="connsiteY455" fmla="*/ 388678 h 3771600"/>
                <a:gd name="connsiteX456" fmla="*/ 4989593 w 6481024"/>
                <a:gd name="connsiteY456" fmla="*/ 389017 h 3771600"/>
                <a:gd name="connsiteX457" fmla="*/ 5000420 w 6481024"/>
                <a:gd name="connsiteY457" fmla="*/ 389350 h 3771600"/>
                <a:gd name="connsiteX458" fmla="*/ 5011261 w 6481024"/>
                <a:gd name="connsiteY458" fmla="*/ 389673 h 3771600"/>
                <a:gd name="connsiteX459" fmla="*/ 5022112 w 6481024"/>
                <a:gd name="connsiteY459" fmla="*/ 389979 h 3771600"/>
                <a:gd name="connsiteX460" fmla="*/ 5032978 w 6481024"/>
                <a:gd name="connsiteY460" fmla="*/ 390268 h 3771600"/>
                <a:gd name="connsiteX461" fmla="*/ 5043855 w 6481024"/>
                <a:gd name="connsiteY461" fmla="*/ 390532 h 3771600"/>
                <a:gd name="connsiteX462" fmla="*/ 5054747 w 6481024"/>
                <a:gd name="connsiteY462" fmla="*/ 390768 h 3771600"/>
                <a:gd name="connsiteX463" fmla="*/ 5065650 w 6481024"/>
                <a:gd name="connsiteY463" fmla="*/ 390970 h 3771600"/>
                <a:gd name="connsiteX464" fmla="*/ 5076569 w 6481024"/>
                <a:gd name="connsiteY464" fmla="*/ 391136 h 3771600"/>
                <a:gd name="connsiteX465" fmla="*/ 5087499 w 6481024"/>
                <a:gd name="connsiteY465" fmla="*/ 391260 h 3771600"/>
                <a:gd name="connsiteX466" fmla="*/ 5098442 w 6481024"/>
                <a:gd name="connsiteY466" fmla="*/ 391338 h 3771600"/>
                <a:gd name="connsiteX467" fmla="*/ 5109395 w 6481024"/>
                <a:gd name="connsiteY467" fmla="*/ 391364 h 3771600"/>
                <a:gd name="connsiteX468" fmla="*/ 5120365 w 6481024"/>
                <a:gd name="connsiteY468" fmla="*/ 391335 h 3771600"/>
                <a:gd name="connsiteX469" fmla="*/ 5131347 w 6481024"/>
                <a:gd name="connsiteY469" fmla="*/ 391246 h 3771600"/>
                <a:gd name="connsiteX470" fmla="*/ 5142339 w 6481024"/>
                <a:gd name="connsiteY470" fmla="*/ 391093 h 3771600"/>
                <a:gd name="connsiteX471" fmla="*/ 5153346 w 6481024"/>
                <a:gd name="connsiteY471" fmla="*/ 390871 h 3771600"/>
                <a:gd name="connsiteX472" fmla="*/ 5164365 w 6481024"/>
                <a:gd name="connsiteY472" fmla="*/ 390574 h 3771600"/>
                <a:gd name="connsiteX473" fmla="*/ 5175396 w 6481024"/>
                <a:gd name="connsiteY473" fmla="*/ 390199 h 3771600"/>
                <a:gd name="connsiteX474" fmla="*/ 5186445 w 6481024"/>
                <a:gd name="connsiteY474" fmla="*/ 389741 h 3771600"/>
                <a:gd name="connsiteX475" fmla="*/ 5197497 w 6481024"/>
                <a:gd name="connsiteY475" fmla="*/ 389195 h 3771600"/>
                <a:gd name="connsiteX476" fmla="*/ 5208569 w 6481024"/>
                <a:gd name="connsiteY476" fmla="*/ 388557 h 3771600"/>
                <a:gd name="connsiteX477" fmla="*/ 5219647 w 6481024"/>
                <a:gd name="connsiteY477" fmla="*/ 387822 h 3771600"/>
                <a:gd name="connsiteX478" fmla="*/ 5230746 w 6481024"/>
                <a:gd name="connsiteY478" fmla="*/ 386985 h 3771600"/>
                <a:gd name="connsiteX479" fmla="*/ 5241847 w 6481024"/>
                <a:gd name="connsiteY479" fmla="*/ 386041 h 3771600"/>
                <a:gd name="connsiteX480" fmla="*/ 5252966 w 6481024"/>
                <a:gd name="connsiteY480" fmla="*/ 384987 h 3771600"/>
                <a:gd name="connsiteX481" fmla="*/ 5264096 w 6481024"/>
                <a:gd name="connsiteY481" fmla="*/ 383816 h 3771600"/>
                <a:gd name="connsiteX482" fmla="*/ 5275235 w 6481024"/>
                <a:gd name="connsiteY482" fmla="*/ 382525 h 3771600"/>
                <a:gd name="connsiteX483" fmla="*/ 5286386 w 6481024"/>
                <a:gd name="connsiteY483" fmla="*/ 381108 h 3771600"/>
                <a:gd name="connsiteX484" fmla="*/ 5297549 w 6481024"/>
                <a:gd name="connsiteY484" fmla="*/ 379562 h 3771600"/>
                <a:gd name="connsiteX485" fmla="*/ 5308718 w 6481024"/>
                <a:gd name="connsiteY485" fmla="*/ 377881 h 3771600"/>
                <a:gd name="connsiteX486" fmla="*/ 5319906 w 6481024"/>
                <a:gd name="connsiteY486" fmla="*/ 376059 h 3771600"/>
                <a:gd name="connsiteX487" fmla="*/ 5331095 w 6481024"/>
                <a:gd name="connsiteY487" fmla="*/ 374094 h 3771600"/>
                <a:gd name="connsiteX488" fmla="*/ 5342294 w 6481024"/>
                <a:gd name="connsiteY488" fmla="*/ 371981 h 3771600"/>
                <a:gd name="connsiteX489" fmla="*/ 5353509 w 6481024"/>
                <a:gd name="connsiteY489" fmla="*/ 369713 h 3771600"/>
                <a:gd name="connsiteX490" fmla="*/ 5364727 w 6481024"/>
                <a:gd name="connsiteY490" fmla="*/ 367287 h 3771600"/>
                <a:gd name="connsiteX491" fmla="*/ 5386966 w 6481024"/>
                <a:gd name="connsiteY491" fmla="*/ 361999 h 3771600"/>
                <a:gd name="connsiteX492" fmla="*/ 5397905 w 6481024"/>
                <a:gd name="connsiteY492" fmla="*/ 359218 h 3771600"/>
                <a:gd name="connsiteX493" fmla="*/ 5408795 w 6481024"/>
                <a:gd name="connsiteY493" fmla="*/ 356413 h 3771600"/>
                <a:gd name="connsiteX494" fmla="*/ 5419682 w 6481024"/>
                <a:gd name="connsiteY494" fmla="*/ 353573 h 3771600"/>
                <a:gd name="connsiteX495" fmla="*/ 5430566 w 6481024"/>
                <a:gd name="connsiteY495" fmla="*/ 350699 h 3771600"/>
                <a:gd name="connsiteX496" fmla="*/ 5441451 w 6481024"/>
                <a:gd name="connsiteY496" fmla="*/ 347790 h 3771600"/>
                <a:gd name="connsiteX497" fmla="*/ 5452332 w 6481024"/>
                <a:gd name="connsiteY497" fmla="*/ 344848 h 3771600"/>
                <a:gd name="connsiteX498" fmla="*/ 5463215 w 6481024"/>
                <a:gd name="connsiteY498" fmla="*/ 341872 h 3771600"/>
                <a:gd name="connsiteX499" fmla="*/ 5474094 w 6481024"/>
                <a:gd name="connsiteY499" fmla="*/ 338865 h 3771600"/>
                <a:gd name="connsiteX500" fmla="*/ 5484971 w 6481024"/>
                <a:gd name="connsiteY500" fmla="*/ 335826 h 3771600"/>
                <a:gd name="connsiteX501" fmla="*/ 5495847 w 6481024"/>
                <a:gd name="connsiteY501" fmla="*/ 332755 h 3771600"/>
                <a:gd name="connsiteX502" fmla="*/ 5506720 w 6481024"/>
                <a:gd name="connsiteY502" fmla="*/ 329655 h 3771600"/>
                <a:gd name="connsiteX503" fmla="*/ 5517590 w 6481024"/>
                <a:gd name="connsiteY503" fmla="*/ 326524 h 3771600"/>
                <a:gd name="connsiteX504" fmla="*/ 5528464 w 6481024"/>
                <a:gd name="connsiteY504" fmla="*/ 323363 h 3771600"/>
                <a:gd name="connsiteX505" fmla="*/ 5539332 w 6481024"/>
                <a:gd name="connsiteY505" fmla="*/ 320173 h 3771600"/>
                <a:gd name="connsiteX506" fmla="*/ 5550202 w 6481024"/>
                <a:gd name="connsiteY506" fmla="*/ 316955 h 3771600"/>
                <a:gd name="connsiteX507" fmla="*/ 5561067 w 6481024"/>
                <a:gd name="connsiteY507" fmla="*/ 313709 h 3771600"/>
                <a:gd name="connsiteX508" fmla="*/ 5571931 w 6481024"/>
                <a:gd name="connsiteY508" fmla="*/ 310436 h 3771600"/>
                <a:gd name="connsiteX509" fmla="*/ 5582796 w 6481024"/>
                <a:gd name="connsiteY509" fmla="*/ 307136 h 3771600"/>
                <a:gd name="connsiteX510" fmla="*/ 5593657 w 6481024"/>
                <a:gd name="connsiteY510" fmla="*/ 303810 h 3771600"/>
                <a:gd name="connsiteX511" fmla="*/ 5604515 w 6481024"/>
                <a:gd name="connsiteY511" fmla="*/ 300458 h 3771600"/>
                <a:gd name="connsiteX512" fmla="*/ 5615377 w 6481024"/>
                <a:gd name="connsiteY512" fmla="*/ 297080 h 3771600"/>
                <a:gd name="connsiteX513" fmla="*/ 5626232 w 6481024"/>
                <a:gd name="connsiteY513" fmla="*/ 293679 h 3771600"/>
                <a:gd name="connsiteX514" fmla="*/ 5637088 w 6481024"/>
                <a:gd name="connsiteY514" fmla="*/ 290253 h 3771600"/>
                <a:gd name="connsiteX515" fmla="*/ 5647947 w 6481024"/>
                <a:gd name="connsiteY515" fmla="*/ 286803 h 3771600"/>
                <a:gd name="connsiteX516" fmla="*/ 5658794 w 6481024"/>
                <a:gd name="connsiteY516" fmla="*/ 283332 h 3771600"/>
                <a:gd name="connsiteX517" fmla="*/ 5669648 w 6481024"/>
                <a:gd name="connsiteY517" fmla="*/ 279837 h 3771600"/>
                <a:gd name="connsiteX518" fmla="*/ 5680497 w 6481024"/>
                <a:gd name="connsiteY518" fmla="*/ 276321 h 3771600"/>
                <a:gd name="connsiteX519" fmla="*/ 5691346 w 6481024"/>
                <a:gd name="connsiteY519" fmla="*/ 272783 h 3771600"/>
                <a:gd name="connsiteX520" fmla="*/ 5702191 w 6481024"/>
                <a:gd name="connsiteY520" fmla="*/ 269224 h 3771600"/>
                <a:gd name="connsiteX521" fmla="*/ 5713034 w 6481024"/>
                <a:gd name="connsiteY521" fmla="*/ 265646 h 3771600"/>
                <a:gd name="connsiteX522" fmla="*/ 5723882 w 6481024"/>
                <a:gd name="connsiteY522" fmla="*/ 262048 h 3771600"/>
                <a:gd name="connsiteX523" fmla="*/ 5734724 w 6481024"/>
                <a:gd name="connsiteY523" fmla="*/ 258431 h 3771600"/>
                <a:gd name="connsiteX524" fmla="*/ 5745564 w 6481024"/>
                <a:gd name="connsiteY524" fmla="*/ 254796 h 3771600"/>
                <a:gd name="connsiteX525" fmla="*/ 5756404 w 6481024"/>
                <a:gd name="connsiteY525" fmla="*/ 251142 h 3771600"/>
                <a:gd name="connsiteX526" fmla="*/ 5767242 w 6481024"/>
                <a:gd name="connsiteY526" fmla="*/ 247472 h 3771600"/>
                <a:gd name="connsiteX527" fmla="*/ 5778078 w 6481024"/>
                <a:gd name="connsiteY527" fmla="*/ 243783 h 3771600"/>
                <a:gd name="connsiteX528" fmla="*/ 5788913 w 6481024"/>
                <a:gd name="connsiteY528" fmla="*/ 240079 h 3771600"/>
                <a:gd name="connsiteX529" fmla="*/ 5799745 w 6481024"/>
                <a:gd name="connsiteY529" fmla="*/ 236360 h 3771600"/>
                <a:gd name="connsiteX530" fmla="*/ 5810580 w 6481024"/>
                <a:gd name="connsiteY530" fmla="*/ 232625 h 3771600"/>
                <a:gd name="connsiteX531" fmla="*/ 5821410 w 6481024"/>
                <a:gd name="connsiteY531" fmla="*/ 228875 h 3771600"/>
                <a:gd name="connsiteX532" fmla="*/ 5832241 w 6481024"/>
                <a:gd name="connsiteY532" fmla="*/ 225111 h 3771600"/>
                <a:gd name="connsiteX533" fmla="*/ 5843068 w 6481024"/>
                <a:gd name="connsiteY533" fmla="*/ 221334 h 3771600"/>
                <a:gd name="connsiteX534" fmla="*/ 5853894 w 6481024"/>
                <a:gd name="connsiteY534" fmla="*/ 217544 h 3771600"/>
                <a:gd name="connsiteX535" fmla="*/ 5864719 w 6481024"/>
                <a:gd name="connsiteY535" fmla="*/ 213741 h 3771600"/>
                <a:gd name="connsiteX536" fmla="*/ 5875547 w 6481024"/>
                <a:gd name="connsiteY536" fmla="*/ 209926 h 3771600"/>
                <a:gd name="connsiteX537" fmla="*/ 5886368 w 6481024"/>
                <a:gd name="connsiteY537" fmla="*/ 206100 h 3771600"/>
                <a:gd name="connsiteX538" fmla="*/ 5897189 w 6481024"/>
                <a:gd name="connsiteY538" fmla="*/ 202263 h 3771600"/>
                <a:gd name="connsiteX539" fmla="*/ 5908010 w 6481024"/>
                <a:gd name="connsiteY539" fmla="*/ 198416 h 3771600"/>
                <a:gd name="connsiteX540" fmla="*/ 5918826 w 6481024"/>
                <a:gd name="connsiteY540" fmla="*/ 194560 h 3771600"/>
                <a:gd name="connsiteX541" fmla="*/ 5929644 w 6481024"/>
                <a:gd name="connsiteY541" fmla="*/ 190694 h 3771600"/>
                <a:gd name="connsiteX542" fmla="*/ 5940459 w 6481024"/>
                <a:gd name="connsiteY542" fmla="*/ 186819 h 3771600"/>
                <a:gd name="connsiteX543" fmla="*/ 5951275 w 6481024"/>
                <a:gd name="connsiteY543" fmla="*/ 182936 h 3771600"/>
                <a:gd name="connsiteX544" fmla="*/ 5962084 w 6481024"/>
                <a:gd name="connsiteY544" fmla="*/ 179047 h 3771600"/>
                <a:gd name="connsiteX545" fmla="*/ 5972899 w 6481024"/>
                <a:gd name="connsiteY545" fmla="*/ 175149 h 3771600"/>
                <a:gd name="connsiteX546" fmla="*/ 5983706 w 6481024"/>
                <a:gd name="connsiteY546" fmla="*/ 171246 h 3771600"/>
                <a:gd name="connsiteX547" fmla="*/ 5994521 w 6481024"/>
                <a:gd name="connsiteY547" fmla="*/ 167336 h 3771600"/>
                <a:gd name="connsiteX548" fmla="*/ 6005325 w 6481024"/>
                <a:gd name="connsiteY548" fmla="*/ 163422 h 3771600"/>
                <a:gd name="connsiteX549" fmla="*/ 6016132 w 6481024"/>
                <a:gd name="connsiteY549" fmla="*/ 159502 h 3771600"/>
                <a:gd name="connsiteX550" fmla="*/ 6026941 w 6481024"/>
                <a:gd name="connsiteY550" fmla="*/ 155578 h 3771600"/>
                <a:gd name="connsiteX551" fmla="*/ 6037741 w 6481024"/>
                <a:gd name="connsiteY551" fmla="*/ 151651 h 3771600"/>
                <a:gd name="connsiteX552" fmla="*/ 6048544 w 6481024"/>
                <a:gd name="connsiteY552" fmla="*/ 147719 h 3771600"/>
                <a:gd name="connsiteX553" fmla="*/ 6059346 w 6481024"/>
                <a:gd name="connsiteY553" fmla="*/ 143786 h 3771600"/>
                <a:gd name="connsiteX554" fmla="*/ 6070146 w 6481024"/>
                <a:gd name="connsiteY554" fmla="*/ 139851 h 3771600"/>
                <a:gd name="connsiteX555" fmla="*/ 6080942 w 6481024"/>
                <a:gd name="connsiteY555" fmla="*/ 135915 h 3771600"/>
                <a:gd name="connsiteX556" fmla="*/ 6091741 w 6481024"/>
                <a:gd name="connsiteY556" fmla="*/ 131976 h 3771600"/>
                <a:gd name="connsiteX557" fmla="*/ 6102539 w 6481024"/>
                <a:gd name="connsiteY557" fmla="*/ 128038 h 3771600"/>
                <a:gd name="connsiteX558" fmla="*/ 6113331 w 6481024"/>
                <a:gd name="connsiteY558" fmla="*/ 124100 h 3771600"/>
                <a:gd name="connsiteX559" fmla="*/ 6124127 w 6481024"/>
                <a:gd name="connsiteY559" fmla="*/ 120162 h 3771600"/>
                <a:gd name="connsiteX560" fmla="*/ 6134918 w 6481024"/>
                <a:gd name="connsiteY560" fmla="*/ 116226 h 3771600"/>
                <a:gd name="connsiteX561" fmla="*/ 6145707 w 6481024"/>
                <a:gd name="connsiteY561" fmla="*/ 112292 h 3771600"/>
                <a:gd name="connsiteX562" fmla="*/ 6156495 w 6481024"/>
                <a:gd name="connsiteY562" fmla="*/ 108360 h 3771600"/>
                <a:gd name="connsiteX563" fmla="*/ 6167289 w 6481024"/>
                <a:gd name="connsiteY563" fmla="*/ 104430 h 3771600"/>
                <a:gd name="connsiteX564" fmla="*/ 6178071 w 6481024"/>
                <a:gd name="connsiteY564" fmla="*/ 100505 h 3771600"/>
                <a:gd name="connsiteX565" fmla="*/ 6188858 w 6481024"/>
                <a:gd name="connsiteY565" fmla="*/ 96582 h 3771600"/>
                <a:gd name="connsiteX566" fmla="*/ 6199640 w 6481024"/>
                <a:gd name="connsiteY566" fmla="*/ 92665 h 3771600"/>
                <a:gd name="connsiteX567" fmla="*/ 6210424 w 6481024"/>
                <a:gd name="connsiteY567" fmla="*/ 88752 h 3771600"/>
                <a:gd name="connsiteX568" fmla="*/ 6221203 w 6481024"/>
                <a:gd name="connsiteY568" fmla="*/ 84846 h 3771600"/>
                <a:gd name="connsiteX569" fmla="*/ 6231985 w 6481024"/>
                <a:gd name="connsiteY569" fmla="*/ 80944 h 3771600"/>
                <a:gd name="connsiteX570" fmla="*/ 6242763 w 6481024"/>
                <a:gd name="connsiteY570" fmla="*/ 77050 h 3771600"/>
                <a:gd name="connsiteX571" fmla="*/ 6253541 w 6481024"/>
                <a:gd name="connsiteY571" fmla="*/ 73163 h 3771600"/>
                <a:gd name="connsiteX572" fmla="*/ 6264315 w 6481024"/>
                <a:gd name="connsiteY572" fmla="*/ 69284 h 3771600"/>
                <a:gd name="connsiteX573" fmla="*/ 6275090 w 6481024"/>
                <a:gd name="connsiteY573" fmla="*/ 65414 h 3771600"/>
                <a:gd name="connsiteX574" fmla="*/ 6285866 w 6481024"/>
                <a:gd name="connsiteY574" fmla="*/ 61551 h 3771600"/>
                <a:gd name="connsiteX575" fmla="*/ 6296634 w 6481024"/>
                <a:gd name="connsiteY575" fmla="*/ 57699 h 3771600"/>
                <a:gd name="connsiteX576" fmla="*/ 6307406 w 6481024"/>
                <a:gd name="connsiteY576" fmla="*/ 53855 h 3771600"/>
                <a:gd name="connsiteX577" fmla="*/ 6318172 w 6481024"/>
                <a:gd name="connsiteY577" fmla="*/ 50024 h 3771600"/>
                <a:gd name="connsiteX578" fmla="*/ 6328944 w 6481024"/>
                <a:gd name="connsiteY578" fmla="*/ 46202 h 3771600"/>
                <a:gd name="connsiteX579" fmla="*/ 6339710 w 6481024"/>
                <a:gd name="connsiteY579" fmla="*/ 42392 h 3771600"/>
                <a:gd name="connsiteX580" fmla="*/ 6350474 w 6481024"/>
                <a:gd name="connsiteY580" fmla="*/ 38595 h 3771600"/>
                <a:gd name="connsiteX581" fmla="*/ 6481024 w 6481024"/>
                <a:gd name="connsiteY581" fmla="*/ 0 h 37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</a:cxnLst>
              <a:rect l="l" t="t" r="r" b="b"/>
              <a:pathLst>
                <a:path w="6481024" h="3771600">
                  <a:moveTo>
                    <a:pt x="6481024" y="0"/>
                  </a:moveTo>
                  <a:cubicBezTo>
                    <a:pt x="6478046" y="1257200"/>
                    <a:pt x="6475069" y="2514400"/>
                    <a:pt x="6472091" y="3771600"/>
                  </a:cubicBezTo>
                  <a:lnTo>
                    <a:pt x="0" y="3766520"/>
                  </a:lnTo>
                  <a:lnTo>
                    <a:pt x="0" y="1626858"/>
                  </a:lnTo>
                  <a:lnTo>
                    <a:pt x="92097" y="1530653"/>
                  </a:lnTo>
                  <a:lnTo>
                    <a:pt x="103022" y="1517978"/>
                  </a:lnTo>
                  <a:lnTo>
                    <a:pt x="113939" y="1505150"/>
                  </a:lnTo>
                  <a:lnTo>
                    <a:pt x="124844" y="1492182"/>
                  </a:lnTo>
                  <a:lnTo>
                    <a:pt x="135746" y="1479072"/>
                  </a:lnTo>
                  <a:lnTo>
                    <a:pt x="146641" y="1465829"/>
                  </a:lnTo>
                  <a:lnTo>
                    <a:pt x="157530" y="1452460"/>
                  </a:lnTo>
                  <a:lnTo>
                    <a:pt x="168411" y="1438971"/>
                  </a:lnTo>
                  <a:lnTo>
                    <a:pt x="179289" y="1425368"/>
                  </a:lnTo>
                  <a:lnTo>
                    <a:pt x="190157" y="1411660"/>
                  </a:lnTo>
                  <a:lnTo>
                    <a:pt x="201021" y="1397851"/>
                  </a:lnTo>
                  <a:lnTo>
                    <a:pt x="211882" y="1383946"/>
                  </a:lnTo>
                  <a:lnTo>
                    <a:pt x="222734" y="1369956"/>
                  </a:lnTo>
                  <a:lnTo>
                    <a:pt x="233583" y="1355884"/>
                  </a:lnTo>
                  <a:lnTo>
                    <a:pt x="244427" y="1341737"/>
                  </a:lnTo>
                  <a:lnTo>
                    <a:pt x="255267" y="1327521"/>
                  </a:lnTo>
                  <a:lnTo>
                    <a:pt x="266102" y="1313243"/>
                  </a:lnTo>
                  <a:lnTo>
                    <a:pt x="276931" y="1298912"/>
                  </a:lnTo>
                  <a:lnTo>
                    <a:pt x="287758" y="1284530"/>
                  </a:lnTo>
                  <a:lnTo>
                    <a:pt x="298578" y="1270107"/>
                  </a:lnTo>
                  <a:lnTo>
                    <a:pt x="309396" y="1255648"/>
                  </a:lnTo>
                  <a:lnTo>
                    <a:pt x="320210" y="1241158"/>
                  </a:lnTo>
                  <a:lnTo>
                    <a:pt x="331018" y="1226647"/>
                  </a:lnTo>
                  <a:lnTo>
                    <a:pt x="341822" y="1212119"/>
                  </a:lnTo>
                  <a:lnTo>
                    <a:pt x="352622" y="1197582"/>
                  </a:lnTo>
                  <a:lnTo>
                    <a:pt x="363418" y="1183042"/>
                  </a:lnTo>
                  <a:lnTo>
                    <a:pt x="374212" y="1168503"/>
                  </a:lnTo>
                  <a:lnTo>
                    <a:pt x="385000" y="1153975"/>
                  </a:lnTo>
                  <a:lnTo>
                    <a:pt x="395783" y="1139466"/>
                  </a:lnTo>
                  <a:lnTo>
                    <a:pt x="406564" y="1124976"/>
                  </a:lnTo>
                  <a:lnTo>
                    <a:pt x="417339" y="1110518"/>
                  </a:lnTo>
                  <a:lnTo>
                    <a:pt x="428112" y="1096095"/>
                  </a:lnTo>
                  <a:lnTo>
                    <a:pt x="438879" y="1081715"/>
                  </a:lnTo>
                  <a:lnTo>
                    <a:pt x="449641" y="1067385"/>
                  </a:lnTo>
                  <a:lnTo>
                    <a:pt x="460398" y="1053111"/>
                  </a:lnTo>
                  <a:lnTo>
                    <a:pt x="471153" y="1038899"/>
                  </a:lnTo>
                  <a:lnTo>
                    <a:pt x="481903" y="1024755"/>
                  </a:lnTo>
                  <a:lnTo>
                    <a:pt x="492647" y="1010688"/>
                  </a:lnTo>
                  <a:lnTo>
                    <a:pt x="503388" y="996703"/>
                  </a:lnTo>
                  <a:lnTo>
                    <a:pt x="514122" y="982806"/>
                  </a:lnTo>
                  <a:lnTo>
                    <a:pt x="524850" y="969007"/>
                  </a:lnTo>
                  <a:lnTo>
                    <a:pt x="535576" y="955308"/>
                  </a:lnTo>
                  <a:lnTo>
                    <a:pt x="546294" y="941718"/>
                  </a:lnTo>
                  <a:lnTo>
                    <a:pt x="557005" y="928246"/>
                  </a:lnTo>
                  <a:lnTo>
                    <a:pt x="567710" y="914895"/>
                  </a:lnTo>
                  <a:lnTo>
                    <a:pt x="578411" y="901672"/>
                  </a:lnTo>
                  <a:lnTo>
                    <a:pt x="589103" y="888586"/>
                  </a:lnTo>
                  <a:lnTo>
                    <a:pt x="599790" y="875641"/>
                  </a:lnTo>
                  <a:lnTo>
                    <a:pt x="610469" y="862846"/>
                  </a:lnTo>
                  <a:lnTo>
                    <a:pt x="621141" y="850206"/>
                  </a:lnTo>
                  <a:lnTo>
                    <a:pt x="631805" y="837727"/>
                  </a:lnTo>
                  <a:lnTo>
                    <a:pt x="642458" y="825421"/>
                  </a:lnTo>
                  <a:lnTo>
                    <a:pt x="653104" y="813288"/>
                  </a:lnTo>
                  <a:lnTo>
                    <a:pt x="663740" y="801339"/>
                  </a:lnTo>
                  <a:lnTo>
                    <a:pt x="674367" y="789578"/>
                  </a:lnTo>
                  <a:lnTo>
                    <a:pt x="684982" y="778014"/>
                  </a:lnTo>
                  <a:lnTo>
                    <a:pt x="695590" y="766650"/>
                  </a:lnTo>
                  <a:lnTo>
                    <a:pt x="706179" y="755500"/>
                  </a:lnTo>
                  <a:lnTo>
                    <a:pt x="716762" y="744562"/>
                  </a:lnTo>
                  <a:lnTo>
                    <a:pt x="727327" y="733850"/>
                  </a:lnTo>
                  <a:lnTo>
                    <a:pt x="737882" y="723366"/>
                  </a:lnTo>
                  <a:lnTo>
                    <a:pt x="748419" y="713118"/>
                  </a:lnTo>
                  <a:lnTo>
                    <a:pt x="758942" y="703112"/>
                  </a:lnTo>
                  <a:lnTo>
                    <a:pt x="769445" y="693357"/>
                  </a:lnTo>
                  <a:lnTo>
                    <a:pt x="779931" y="683859"/>
                  </a:lnTo>
                  <a:lnTo>
                    <a:pt x="790399" y="674621"/>
                  </a:lnTo>
                  <a:lnTo>
                    <a:pt x="800845" y="665653"/>
                  </a:lnTo>
                  <a:lnTo>
                    <a:pt x="811269" y="656961"/>
                  </a:lnTo>
                  <a:lnTo>
                    <a:pt x="821671" y="648550"/>
                  </a:lnTo>
                  <a:lnTo>
                    <a:pt x="832047" y="640427"/>
                  </a:lnTo>
                  <a:lnTo>
                    <a:pt x="842397" y="632599"/>
                  </a:lnTo>
                  <a:lnTo>
                    <a:pt x="852718" y="625071"/>
                  </a:lnTo>
                  <a:lnTo>
                    <a:pt x="863011" y="617848"/>
                  </a:lnTo>
                  <a:lnTo>
                    <a:pt x="873271" y="610938"/>
                  </a:lnTo>
                  <a:lnTo>
                    <a:pt x="883499" y="604344"/>
                  </a:lnTo>
                  <a:lnTo>
                    <a:pt x="893686" y="598075"/>
                  </a:lnTo>
                  <a:lnTo>
                    <a:pt x="903845" y="592131"/>
                  </a:lnTo>
                  <a:lnTo>
                    <a:pt x="913959" y="586521"/>
                  </a:lnTo>
                  <a:lnTo>
                    <a:pt x="924034" y="581248"/>
                  </a:lnTo>
                  <a:lnTo>
                    <a:pt x="934066" y="576317"/>
                  </a:lnTo>
                  <a:lnTo>
                    <a:pt x="944057" y="571730"/>
                  </a:lnTo>
                  <a:lnTo>
                    <a:pt x="954001" y="567493"/>
                  </a:lnTo>
                  <a:lnTo>
                    <a:pt x="963899" y="563608"/>
                  </a:lnTo>
                  <a:lnTo>
                    <a:pt x="973750" y="560080"/>
                  </a:lnTo>
                  <a:lnTo>
                    <a:pt x="983557" y="556908"/>
                  </a:lnTo>
                  <a:lnTo>
                    <a:pt x="993317" y="554098"/>
                  </a:lnTo>
                  <a:lnTo>
                    <a:pt x="1003032" y="551651"/>
                  </a:lnTo>
                  <a:lnTo>
                    <a:pt x="1012704" y="549569"/>
                  </a:lnTo>
                  <a:lnTo>
                    <a:pt x="1022338" y="547854"/>
                  </a:lnTo>
                  <a:lnTo>
                    <a:pt x="1031930" y="546510"/>
                  </a:lnTo>
                  <a:lnTo>
                    <a:pt x="1041494" y="545538"/>
                  </a:lnTo>
                  <a:lnTo>
                    <a:pt x="1061185" y="544731"/>
                  </a:lnTo>
                  <a:lnTo>
                    <a:pt x="1069771" y="544907"/>
                  </a:lnTo>
                  <a:lnTo>
                    <a:pt x="1079139" y="545528"/>
                  </a:lnTo>
                  <a:lnTo>
                    <a:pt x="1088551" y="546582"/>
                  </a:lnTo>
                  <a:lnTo>
                    <a:pt x="1098021" y="548069"/>
                  </a:lnTo>
                  <a:lnTo>
                    <a:pt x="1107546" y="549984"/>
                  </a:lnTo>
                  <a:lnTo>
                    <a:pt x="1117130" y="552327"/>
                  </a:lnTo>
                  <a:lnTo>
                    <a:pt x="1126778" y="555095"/>
                  </a:lnTo>
                  <a:lnTo>
                    <a:pt x="1136489" y="558286"/>
                  </a:lnTo>
                  <a:lnTo>
                    <a:pt x="1146261" y="561895"/>
                  </a:lnTo>
                  <a:lnTo>
                    <a:pt x="1156093" y="565921"/>
                  </a:lnTo>
                  <a:lnTo>
                    <a:pt x="1165989" y="570363"/>
                  </a:lnTo>
                  <a:lnTo>
                    <a:pt x="1175941" y="575211"/>
                  </a:lnTo>
                  <a:lnTo>
                    <a:pt x="1185949" y="580463"/>
                  </a:lnTo>
                  <a:lnTo>
                    <a:pt x="1196009" y="586111"/>
                  </a:lnTo>
                  <a:lnTo>
                    <a:pt x="1206118" y="592150"/>
                  </a:lnTo>
                  <a:lnTo>
                    <a:pt x="1216271" y="598573"/>
                  </a:lnTo>
                  <a:lnTo>
                    <a:pt x="1226472" y="605376"/>
                  </a:lnTo>
                  <a:lnTo>
                    <a:pt x="1236712" y="612548"/>
                  </a:lnTo>
                  <a:lnTo>
                    <a:pt x="1246987" y="620080"/>
                  </a:lnTo>
                  <a:lnTo>
                    <a:pt x="1257303" y="627973"/>
                  </a:lnTo>
                  <a:lnTo>
                    <a:pt x="1267650" y="636209"/>
                  </a:lnTo>
                  <a:lnTo>
                    <a:pt x="1278028" y="644783"/>
                  </a:lnTo>
                  <a:lnTo>
                    <a:pt x="1288434" y="653687"/>
                  </a:lnTo>
                  <a:lnTo>
                    <a:pt x="1298866" y="662910"/>
                  </a:lnTo>
                  <a:lnTo>
                    <a:pt x="1309324" y="672449"/>
                  </a:lnTo>
                  <a:lnTo>
                    <a:pt x="1319803" y="682289"/>
                  </a:lnTo>
                  <a:lnTo>
                    <a:pt x="1330305" y="692426"/>
                  </a:lnTo>
                  <a:lnTo>
                    <a:pt x="1340827" y="702848"/>
                  </a:lnTo>
                  <a:lnTo>
                    <a:pt x="1351366" y="713546"/>
                  </a:lnTo>
                  <a:lnTo>
                    <a:pt x="1361922" y="724513"/>
                  </a:lnTo>
                  <a:lnTo>
                    <a:pt x="1372495" y="735740"/>
                  </a:lnTo>
                  <a:lnTo>
                    <a:pt x="1383083" y="747216"/>
                  </a:lnTo>
                  <a:lnTo>
                    <a:pt x="1393685" y="758933"/>
                  </a:lnTo>
                  <a:lnTo>
                    <a:pt x="1404300" y="770882"/>
                  </a:lnTo>
                  <a:lnTo>
                    <a:pt x="1414927" y="783054"/>
                  </a:lnTo>
                  <a:lnTo>
                    <a:pt x="1425565" y="795440"/>
                  </a:lnTo>
                  <a:lnTo>
                    <a:pt x="1436215" y="808032"/>
                  </a:lnTo>
                  <a:lnTo>
                    <a:pt x="1446875" y="820820"/>
                  </a:lnTo>
                  <a:lnTo>
                    <a:pt x="1457544" y="833793"/>
                  </a:lnTo>
                  <a:lnTo>
                    <a:pt x="1468223" y="846945"/>
                  </a:lnTo>
                  <a:lnTo>
                    <a:pt x="1478910" y="860267"/>
                  </a:lnTo>
                  <a:lnTo>
                    <a:pt x="1489605" y="873748"/>
                  </a:lnTo>
                  <a:lnTo>
                    <a:pt x="1500308" y="887382"/>
                  </a:lnTo>
                  <a:lnTo>
                    <a:pt x="1511019" y="901157"/>
                  </a:lnTo>
                  <a:lnTo>
                    <a:pt x="1521737" y="915066"/>
                  </a:lnTo>
                  <a:lnTo>
                    <a:pt x="1532461" y="929098"/>
                  </a:lnTo>
                  <a:lnTo>
                    <a:pt x="1543193" y="943249"/>
                  </a:lnTo>
                  <a:lnTo>
                    <a:pt x="1553931" y="957503"/>
                  </a:lnTo>
                  <a:lnTo>
                    <a:pt x="1564675" y="971858"/>
                  </a:lnTo>
                  <a:lnTo>
                    <a:pt x="1575422" y="986297"/>
                  </a:lnTo>
                  <a:lnTo>
                    <a:pt x="1586178" y="1000824"/>
                  </a:lnTo>
                  <a:lnTo>
                    <a:pt x="1596940" y="1015418"/>
                  </a:lnTo>
                  <a:lnTo>
                    <a:pt x="1607706" y="1030074"/>
                  </a:lnTo>
                  <a:lnTo>
                    <a:pt x="1618479" y="1044786"/>
                  </a:lnTo>
                  <a:lnTo>
                    <a:pt x="1629256" y="1059541"/>
                  </a:lnTo>
                  <a:lnTo>
                    <a:pt x="1640039" y="1074334"/>
                  </a:lnTo>
                  <a:lnTo>
                    <a:pt x="1650828" y="1089154"/>
                  </a:lnTo>
                  <a:lnTo>
                    <a:pt x="1661620" y="1103992"/>
                  </a:lnTo>
                  <a:lnTo>
                    <a:pt x="1672418" y="1118840"/>
                  </a:lnTo>
                  <a:lnTo>
                    <a:pt x="1683223" y="1133692"/>
                  </a:lnTo>
                  <a:lnTo>
                    <a:pt x="1694032" y="1148535"/>
                  </a:lnTo>
                  <a:lnTo>
                    <a:pt x="1704847" y="1163362"/>
                  </a:lnTo>
                  <a:lnTo>
                    <a:pt x="1715667" y="1178162"/>
                  </a:lnTo>
                  <a:lnTo>
                    <a:pt x="1726491" y="1192931"/>
                  </a:lnTo>
                  <a:lnTo>
                    <a:pt x="1737322" y="1207659"/>
                  </a:lnTo>
                  <a:lnTo>
                    <a:pt x="1748158" y="1222334"/>
                  </a:lnTo>
                  <a:lnTo>
                    <a:pt x="1759001" y="1236952"/>
                  </a:lnTo>
                  <a:lnTo>
                    <a:pt x="1769850" y="1251500"/>
                  </a:lnTo>
                  <a:lnTo>
                    <a:pt x="1780704" y="1265972"/>
                  </a:lnTo>
                  <a:lnTo>
                    <a:pt x="1791565" y="1280359"/>
                  </a:lnTo>
                  <a:lnTo>
                    <a:pt x="1802433" y="1294653"/>
                  </a:lnTo>
                  <a:lnTo>
                    <a:pt x="1813307" y="1308844"/>
                  </a:lnTo>
                  <a:lnTo>
                    <a:pt x="1824189" y="1322923"/>
                  </a:lnTo>
                  <a:lnTo>
                    <a:pt x="1835079" y="1336886"/>
                  </a:lnTo>
                  <a:lnTo>
                    <a:pt x="1845976" y="1350718"/>
                  </a:lnTo>
                  <a:lnTo>
                    <a:pt x="1856881" y="1364415"/>
                  </a:lnTo>
                  <a:lnTo>
                    <a:pt x="1867797" y="1377967"/>
                  </a:lnTo>
                  <a:lnTo>
                    <a:pt x="1878721" y="1391366"/>
                  </a:lnTo>
                  <a:lnTo>
                    <a:pt x="1889654" y="1404600"/>
                  </a:lnTo>
                  <a:lnTo>
                    <a:pt x="1900598" y="1417669"/>
                  </a:lnTo>
                  <a:lnTo>
                    <a:pt x="1911553" y="1430556"/>
                  </a:lnTo>
                  <a:lnTo>
                    <a:pt x="1922521" y="1443255"/>
                  </a:lnTo>
                  <a:lnTo>
                    <a:pt x="1933499" y="1455759"/>
                  </a:lnTo>
                  <a:lnTo>
                    <a:pt x="1944493" y="1468062"/>
                  </a:lnTo>
                  <a:lnTo>
                    <a:pt x="1955498" y="1480147"/>
                  </a:lnTo>
                  <a:lnTo>
                    <a:pt x="1966522" y="1492016"/>
                  </a:lnTo>
                  <a:lnTo>
                    <a:pt x="1977560" y="1503652"/>
                  </a:lnTo>
                  <a:lnTo>
                    <a:pt x="1988617" y="1515053"/>
                  </a:lnTo>
                  <a:lnTo>
                    <a:pt x="1999692" y="1526204"/>
                  </a:lnTo>
                  <a:lnTo>
                    <a:pt x="2010790" y="1537105"/>
                  </a:lnTo>
                  <a:lnTo>
                    <a:pt x="2021907" y="1547737"/>
                  </a:lnTo>
                  <a:lnTo>
                    <a:pt x="2033048" y="1558100"/>
                  </a:lnTo>
                  <a:lnTo>
                    <a:pt x="2044213" y="1568181"/>
                  </a:lnTo>
                  <a:lnTo>
                    <a:pt x="2055407" y="1577974"/>
                  </a:lnTo>
                  <a:lnTo>
                    <a:pt x="2066630" y="1587467"/>
                  </a:lnTo>
                  <a:lnTo>
                    <a:pt x="2077885" y="1596653"/>
                  </a:lnTo>
                  <a:lnTo>
                    <a:pt x="2089172" y="1605521"/>
                  </a:lnTo>
                  <a:lnTo>
                    <a:pt x="2100496" y="1614065"/>
                  </a:lnTo>
                  <a:lnTo>
                    <a:pt x="2122955" y="1629928"/>
                  </a:lnTo>
                  <a:lnTo>
                    <a:pt x="2133665" y="1637159"/>
                  </a:lnTo>
                  <a:lnTo>
                    <a:pt x="2144411" y="1644447"/>
                  </a:lnTo>
                  <a:lnTo>
                    <a:pt x="2155158" y="1651765"/>
                  </a:lnTo>
                  <a:lnTo>
                    <a:pt x="2165917" y="1659119"/>
                  </a:lnTo>
                  <a:lnTo>
                    <a:pt x="2176679" y="1666498"/>
                  </a:lnTo>
                  <a:lnTo>
                    <a:pt x="2187446" y="1673900"/>
                  </a:lnTo>
                  <a:lnTo>
                    <a:pt x="2198219" y="1681322"/>
                  </a:lnTo>
                  <a:lnTo>
                    <a:pt x="2208997" y="1688761"/>
                  </a:lnTo>
                  <a:lnTo>
                    <a:pt x="2219781" y="1696215"/>
                  </a:lnTo>
                  <a:lnTo>
                    <a:pt x="2230567" y="1703677"/>
                  </a:lnTo>
                  <a:lnTo>
                    <a:pt x="2241362" y="1711151"/>
                  </a:lnTo>
                  <a:lnTo>
                    <a:pt x="2252162" y="1718626"/>
                  </a:lnTo>
                  <a:lnTo>
                    <a:pt x="2262968" y="1726103"/>
                  </a:lnTo>
                  <a:lnTo>
                    <a:pt x="2273779" y="1733577"/>
                  </a:lnTo>
                  <a:lnTo>
                    <a:pt x="2284595" y="1741045"/>
                  </a:lnTo>
                  <a:lnTo>
                    <a:pt x="2295413" y="1748502"/>
                  </a:lnTo>
                  <a:lnTo>
                    <a:pt x="2306241" y="1755951"/>
                  </a:lnTo>
                  <a:lnTo>
                    <a:pt x="2317075" y="1763382"/>
                  </a:lnTo>
                  <a:lnTo>
                    <a:pt x="2327909" y="1770792"/>
                  </a:lnTo>
                  <a:lnTo>
                    <a:pt x="2338755" y="1778186"/>
                  </a:lnTo>
                  <a:lnTo>
                    <a:pt x="2349604" y="1785549"/>
                  </a:lnTo>
                  <a:lnTo>
                    <a:pt x="2360459" y="1792886"/>
                  </a:lnTo>
                  <a:lnTo>
                    <a:pt x="2371320" y="1800190"/>
                  </a:lnTo>
                  <a:lnTo>
                    <a:pt x="2382186" y="1807459"/>
                  </a:lnTo>
                  <a:lnTo>
                    <a:pt x="2393059" y="1814689"/>
                  </a:lnTo>
                  <a:lnTo>
                    <a:pt x="2403936" y="1821878"/>
                  </a:lnTo>
                  <a:lnTo>
                    <a:pt x="2414821" y="1829022"/>
                  </a:lnTo>
                  <a:lnTo>
                    <a:pt x="2425712" y="1836118"/>
                  </a:lnTo>
                  <a:lnTo>
                    <a:pt x="2436609" y="1843161"/>
                  </a:lnTo>
                  <a:lnTo>
                    <a:pt x="2447513" y="1850150"/>
                  </a:lnTo>
                  <a:lnTo>
                    <a:pt x="2458424" y="1857081"/>
                  </a:lnTo>
                  <a:lnTo>
                    <a:pt x="2469341" y="1863949"/>
                  </a:lnTo>
                  <a:lnTo>
                    <a:pt x="2480266" y="1870754"/>
                  </a:lnTo>
                  <a:lnTo>
                    <a:pt x="2491197" y="1877490"/>
                  </a:lnTo>
                  <a:lnTo>
                    <a:pt x="2502136" y="1884155"/>
                  </a:lnTo>
                  <a:lnTo>
                    <a:pt x="2513082" y="1890745"/>
                  </a:lnTo>
                  <a:lnTo>
                    <a:pt x="2524035" y="1897257"/>
                  </a:lnTo>
                  <a:lnTo>
                    <a:pt x="2534997" y="1903687"/>
                  </a:lnTo>
                  <a:lnTo>
                    <a:pt x="2545969" y="1910034"/>
                  </a:lnTo>
                  <a:lnTo>
                    <a:pt x="2556946" y="1916292"/>
                  </a:lnTo>
                  <a:lnTo>
                    <a:pt x="2567933" y="1922458"/>
                  </a:lnTo>
                  <a:lnTo>
                    <a:pt x="2578928" y="1928529"/>
                  </a:lnTo>
                  <a:lnTo>
                    <a:pt x="2589932" y="1934503"/>
                  </a:lnTo>
                  <a:lnTo>
                    <a:pt x="2600945" y="1940375"/>
                  </a:lnTo>
                  <a:lnTo>
                    <a:pt x="2611969" y="1946142"/>
                  </a:lnTo>
                  <a:lnTo>
                    <a:pt x="2623003" y="1951802"/>
                  </a:lnTo>
                  <a:lnTo>
                    <a:pt x="2634045" y="1957348"/>
                  </a:lnTo>
                  <a:lnTo>
                    <a:pt x="2645097" y="1962780"/>
                  </a:lnTo>
                  <a:lnTo>
                    <a:pt x="2656162" y="1968093"/>
                  </a:lnTo>
                  <a:lnTo>
                    <a:pt x="2667236" y="1973284"/>
                  </a:lnTo>
                  <a:lnTo>
                    <a:pt x="2678322" y="1978351"/>
                  </a:lnTo>
                  <a:lnTo>
                    <a:pt x="2689419" y="1983287"/>
                  </a:lnTo>
                  <a:lnTo>
                    <a:pt x="2700527" y="1988091"/>
                  </a:lnTo>
                  <a:lnTo>
                    <a:pt x="2711650" y="1992760"/>
                  </a:lnTo>
                  <a:lnTo>
                    <a:pt x="2722783" y="1997287"/>
                  </a:lnTo>
                  <a:lnTo>
                    <a:pt x="2733926" y="2001672"/>
                  </a:lnTo>
                  <a:lnTo>
                    <a:pt x="2745085" y="2005910"/>
                  </a:lnTo>
                  <a:lnTo>
                    <a:pt x="2756257" y="2009997"/>
                  </a:lnTo>
                  <a:lnTo>
                    <a:pt x="2767440" y="2013931"/>
                  </a:lnTo>
                  <a:lnTo>
                    <a:pt x="2778640" y="2017705"/>
                  </a:lnTo>
                  <a:lnTo>
                    <a:pt x="2789850" y="2021318"/>
                  </a:lnTo>
                  <a:lnTo>
                    <a:pt x="2801075" y="2024767"/>
                  </a:lnTo>
                  <a:lnTo>
                    <a:pt x="2812315" y="2028046"/>
                  </a:lnTo>
                  <a:lnTo>
                    <a:pt x="2823569" y="2031151"/>
                  </a:lnTo>
                  <a:lnTo>
                    <a:pt x="2834836" y="2034080"/>
                  </a:lnTo>
                  <a:lnTo>
                    <a:pt x="2846119" y="2036828"/>
                  </a:lnTo>
                  <a:lnTo>
                    <a:pt x="2857415" y="2039392"/>
                  </a:lnTo>
                  <a:lnTo>
                    <a:pt x="2868727" y="2041767"/>
                  </a:lnTo>
                  <a:lnTo>
                    <a:pt x="2880050" y="2043949"/>
                  </a:lnTo>
                  <a:lnTo>
                    <a:pt x="2891389" y="2045935"/>
                  </a:lnTo>
                  <a:lnTo>
                    <a:pt x="2902742" y="2047721"/>
                  </a:lnTo>
                  <a:lnTo>
                    <a:pt x="2914107" y="2049302"/>
                  </a:lnTo>
                  <a:lnTo>
                    <a:pt x="2925486" y="2050675"/>
                  </a:lnTo>
                  <a:lnTo>
                    <a:pt x="2936881" y="2051836"/>
                  </a:lnTo>
                  <a:lnTo>
                    <a:pt x="2948284" y="2052779"/>
                  </a:lnTo>
                  <a:lnTo>
                    <a:pt x="2959701" y="2053504"/>
                  </a:lnTo>
                  <a:lnTo>
                    <a:pt x="2971129" y="2054003"/>
                  </a:lnTo>
                  <a:lnTo>
                    <a:pt x="2982568" y="2054275"/>
                  </a:lnTo>
                  <a:lnTo>
                    <a:pt x="2994017" y="2054314"/>
                  </a:lnTo>
                  <a:lnTo>
                    <a:pt x="3005474" y="2054118"/>
                  </a:lnTo>
                  <a:lnTo>
                    <a:pt x="3016938" y="2053682"/>
                  </a:lnTo>
                  <a:lnTo>
                    <a:pt x="3028410" y="2053002"/>
                  </a:lnTo>
                  <a:lnTo>
                    <a:pt x="3039890" y="2052075"/>
                  </a:lnTo>
                  <a:lnTo>
                    <a:pt x="3051372" y="2050898"/>
                  </a:lnTo>
                  <a:lnTo>
                    <a:pt x="3062859" y="2049466"/>
                  </a:lnTo>
                  <a:lnTo>
                    <a:pt x="3074349" y="2047777"/>
                  </a:lnTo>
                  <a:lnTo>
                    <a:pt x="3085841" y="2045826"/>
                  </a:lnTo>
                  <a:lnTo>
                    <a:pt x="3097333" y="2043610"/>
                  </a:lnTo>
                  <a:lnTo>
                    <a:pt x="3108819" y="2041128"/>
                  </a:lnTo>
                  <a:lnTo>
                    <a:pt x="3120309" y="2038375"/>
                  </a:lnTo>
                  <a:lnTo>
                    <a:pt x="3131795" y="2035347"/>
                  </a:lnTo>
                  <a:lnTo>
                    <a:pt x="3143273" y="2032043"/>
                  </a:lnTo>
                  <a:lnTo>
                    <a:pt x="3154745" y="2028459"/>
                  </a:lnTo>
                  <a:lnTo>
                    <a:pt x="3166211" y="2024594"/>
                  </a:lnTo>
                  <a:lnTo>
                    <a:pt x="3177673" y="2020442"/>
                  </a:lnTo>
                  <a:lnTo>
                    <a:pt x="3189120" y="2016003"/>
                  </a:lnTo>
                  <a:lnTo>
                    <a:pt x="3200558" y="2011274"/>
                  </a:lnTo>
                  <a:lnTo>
                    <a:pt x="3211988" y="2006252"/>
                  </a:lnTo>
                  <a:lnTo>
                    <a:pt x="3234503" y="1995474"/>
                  </a:lnTo>
                  <a:lnTo>
                    <a:pt x="3246754" y="1988993"/>
                  </a:lnTo>
                  <a:lnTo>
                    <a:pt x="3258434" y="1982289"/>
                  </a:lnTo>
                  <a:lnTo>
                    <a:pt x="3270045" y="1975118"/>
                  </a:lnTo>
                  <a:lnTo>
                    <a:pt x="3281590" y="1967493"/>
                  </a:lnTo>
                  <a:lnTo>
                    <a:pt x="3293086" y="1959421"/>
                  </a:lnTo>
                  <a:lnTo>
                    <a:pt x="3304522" y="1950920"/>
                  </a:lnTo>
                  <a:lnTo>
                    <a:pt x="3315915" y="1941995"/>
                  </a:lnTo>
                  <a:lnTo>
                    <a:pt x="3327257" y="1932661"/>
                  </a:lnTo>
                  <a:lnTo>
                    <a:pt x="3338562" y="1922924"/>
                  </a:lnTo>
                  <a:lnTo>
                    <a:pt x="3349826" y="1912796"/>
                  </a:lnTo>
                  <a:lnTo>
                    <a:pt x="3361052" y="1902289"/>
                  </a:lnTo>
                  <a:lnTo>
                    <a:pt x="3372247" y="1891411"/>
                  </a:lnTo>
                  <a:lnTo>
                    <a:pt x="3383417" y="1880165"/>
                  </a:lnTo>
                  <a:lnTo>
                    <a:pt x="3394554" y="1868569"/>
                  </a:lnTo>
                  <a:lnTo>
                    <a:pt x="3405670" y="1856626"/>
                  </a:lnTo>
                  <a:lnTo>
                    <a:pt x="3416765" y="1844344"/>
                  </a:lnTo>
                  <a:lnTo>
                    <a:pt x="3427833" y="1831739"/>
                  </a:lnTo>
                  <a:lnTo>
                    <a:pt x="3438882" y="1818816"/>
                  </a:lnTo>
                  <a:lnTo>
                    <a:pt x="3449920" y="1805578"/>
                  </a:lnTo>
                  <a:lnTo>
                    <a:pt x="3460931" y="1792046"/>
                  </a:lnTo>
                  <a:lnTo>
                    <a:pt x="3471934" y="1778217"/>
                  </a:lnTo>
                  <a:lnTo>
                    <a:pt x="3482919" y="1764108"/>
                  </a:lnTo>
                  <a:lnTo>
                    <a:pt x="3493897" y="1749721"/>
                  </a:lnTo>
                  <a:lnTo>
                    <a:pt x="3504856" y="1735071"/>
                  </a:lnTo>
                  <a:lnTo>
                    <a:pt x="3515809" y="1720161"/>
                  </a:lnTo>
                  <a:lnTo>
                    <a:pt x="3526749" y="1705005"/>
                  </a:lnTo>
                  <a:lnTo>
                    <a:pt x="3537679" y="1689610"/>
                  </a:lnTo>
                  <a:lnTo>
                    <a:pt x="3548597" y="1673987"/>
                  </a:lnTo>
                  <a:lnTo>
                    <a:pt x="3559513" y="1658138"/>
                  </a:lnTo>
                  <a:lnTo>
                    <a:pt x="3570418" y="1642079"/>
                  </a:lnTo>
                  <a:lnTo>
                    <a:pt x="3581313" y="1625817"/>
                  </a:lnTo>
                  <a:lnTo>
                    <a:pt x="3592202" y="1609360"/>
                  </a:lnTo>
                  <a:lnTo>
                    <a:pt x="3603084" y="1592719"/>
                  </a:lnTo>
                  <a:lnTo>
                    <a:pt x="3613964" y="1575898"/>
                  </a:lnTo>
                  <a:lnTo>
                    <a:pt x="3624834" y="1558912"/>
                  </a:lnTo>
                  <a:lnTo>
                    <a:pt x="3635699" y="1541767"/>
                  </a:lnTo>
                  <a:lnTo>
                    <a:pt x="3646557" y="1524474"/>
                  </a:lnTo>
                  <a:lnTo>
                    <a:pt x="3657414" y="1507037"/>
                  </a:lnTo>
                  <a:lnTo>
                    <a:pt x="3668264" y="1489471"/>
                  </a:lnTo>
                  <a:lnTo>
                    <a:pt x="3679109" y="1471783"/>
                  </a:lnTo>
                  <a:lnTo>
                    <a:pt x="3689948" y="1453982"/>
                  </a:lnTo>
                  <a:lnTo>
                    <a:pt x="3700783" y="1436078"/>
                  </a:lnTo>
                  <a:lnTo>
                    <a:pt x="3711618" y="1418076"/>
                  </a:lnTo>
                  <a:lnTo>
                    <a:pt x="3722446" y="1399991"/>
                  </a:lnTo>
                  <a:lnTo>
                    <a:pt x="3733268" y="1381829"/>
                  </a:lnTo>
                  <a:lnTo>
                    <a:pt x="3744089" y="1363599"/>
                  </a:lnTo>
                  <a:lnTo>
                    <a:pt x="3754904" y="1345312"/>
                  </a:lnTo>
                  <a:lnTo>
                    <a:pt x="3765716" y="1326977"/>
                  </a:lnTo>
                  <a:lnTo>
                    <a:pt x="3776528" y="1308599"/>
                  </a:lnTo>
                  <a:lnTo>
                    <a:pt x="3787333" y="1290191"/>
                  </a:lnTo>
                  <a:lnTo>
                    <a:pt x="3798131" y="1271767"/>
                  </a:lnTo>
                  <a:lnTo>
                    <a:pt x="3808932" y="1253325"/>
                  </a:lnTo>
                  <a:lnTo>
                    <a:pt x="3819726" y="1234882"/>
                  </a:lnTo>
                  <a:lnTo>
                    <a:pt x="3830517" y="1216446"/>
                  </a:lnTo>
                  <a:lnTo>
                    <a:pt x="3841305" y="1198026"/>
                  </a:lnTo>
                  <a:lnTo>
                    <a:pt x="3852087" y="1179633"/>
                  </a:lnTo>
                  <a:lnTo>
                    <a:pt x="3862871" y="1161271"/>
                  </a:lnTo>
                  <a:lnTo>
                    <a:pt x="3873647" y="1142954"/>
                  </a:lnTo>
                  <a:lnTo>
                    <a:pt x="3884420" y="1124690"/>
                  </a:lnTo>
                  <a:lnTo>
                    <a:pt x="3895189" y="1106489"/>
                  </a:lnTo>
                  <a:lnTo>
                    <a:pt x="3905954" y="1088359"/>
                  </a:lnTo>
                  <a:lnTo>
                    <a:pt x="3916714" y="1070313"/>
                  </a:lnTo>
                  <a:lnTo>
                    <a:pt x="3927476" y="1052351"/>
                  </a:lnTo>
                  <a:lnTo>
                    <a:pt x="3938225" y="1034497"/>
                  </a:lnTo>
                  <a:lnTo>
                    <a:pt x="3948976" y="1016746"/>
                  </a:lnTo>
                  <a:lnTo>
                    <a:pt x="3959721" y="999116"/>
                  </a:lnTo>
                  <a:lnTo>
                    <a:pt x="3970460" y="981614"/>
                  </a:lnTo>
                  <a:lnTo>
                    <a:pt x="3981194" y="964250"/>
                  </a:lnTo>
                  <a:lnTo>
                    <a:pt x="3991924" y="947033"/>
                  </a:lnTo>
                  <a:lnTo>
                    <a:pt x="4002647" y="929974"/>
                  </a:lnTo>
                  <a:lnTo>
                    <a:pt x="4013367" y="913077"/>
                  </a:lnTo>
                  <a:lnTo>
                    <a:pt x="4024080" y="896358"/>
                  </a:lnTo>
                  <a:lnTo>
                    <a:pt x="4034785" y="879824"/>
                  </a:lnTo>
                  <a:lnTo>
                    <a:pt x="4045485" y="863485"/>
                  </a:lnTo>
                  <a:lnTo>
                    <a:pt x="4056177" y="847349"/>
                  </a:lnTo>
                  <a:lnTo>
                    <a:pt x="4066860" y="831427"/>
                  </a:lnTo>
                  <a:lnTo>
                    <a:pt x="4077536" y="815731"/>
                  </a:lnTo>
                  <a:lnTo>
                    <a:pt x="4088206" y="800264"/>
                  </a:lnTo>
                  <a:lnTo>
                    <a:pt x="4098864" y="785041"/>
                  </a:lnTo>
                  <a:lnTo>
                    <a:pt x="4109513" y="770070"/>
                  </a:lnTo>
                  <a:lnTo>
                    <a:pt x="4120152" y="755361"/>
                  </a:lnTo>
                  <a:lnTo>
                    <a:pt x="4130777" y="740924"/>
                  </a:lnTo>
                  <a:lnTo>
                    <a:pt x="4141392" y="726768"/>
                  </a:lnTo>
                  <a:lnTo>
                    <a:pt x="4151993" y="712903"/>
                  </a:lnTo>
                  <a:lnTo>
                    <a:pt x="4162578" y="699341"/>
                  </a:lnTo>
                  <a:lnTo>
                    <a:pt x="4173155" y="686084"/>
                  </a:lnTo>
                  <a:lnTo>
                    <a:pt x="4183704" y="673154"/>
                  </a:lnTo>
                  <a:lnTo>
                    <a:pt x="4194245" y="660549"/>
                  </a:lnTo>
                  <a:lnTo>
                    <a:pt x="4204762" y="648285"/>
                  </a:lnTo>
                  <a:lnTo>
                    <a:pt x="4215257" y="636372"/>
                  </a:lnTo>
                  <a:lnTo>
                    <a:pt x="4225730" y="624816"/>
                  </a:lnTo>
                  <a:lnTo>
                    <a:pt x="4236175" y="613632"/>
                  </a:lnTo>
                  <a:lnTo>
                    <a:pt x="4246600" y="602821"/>
                  </a:lnTo>
                  <a:lnTo>
                    <a:pt x="4256987" y="592402"/>
                  </a:lnTo>
                  <a:lnTo>
                    <a:pt x="4267341" y="582381"/>
                  </a:lnTo>
                  <a:lnTo>
                    <a:pt x="4277668" y="572760"/>
                  </a:lnTo>
                  <a:lnTo>
                    <a:pt x="4287946" y="563562"/>
                  </a:lnTo>
                  <a:lnTo>
                    <a:pt x="4298187" y="554784"/>
                  </a:lnTo>
                  <a:lnTo>
                    <a:pt x="4318860" y="538287"/>
                  </a:lnTo>
                  <a:lnTo>
                    <a:pt x="4329038" y="530699"/>
                  </a:lnTo>
                  <a:lnTo>
                    <a:pt x="4339409" y="523223"/>
                  </a:lnTo>
                  <a:lnTo>
                    <a:pt x="4349779" y="516002"/>
                  </a:lnTo>
                  <a:lnTo>
                    <a:pt x="4360132" y="509041"/>
                  </a:lnTo>
                  <a:lnTo>
                    <a:pt x="4370487" y="502325"/>
                  </a:lnTo>
                  <a:lnTo>
                    <a:pt x="4380830" y="495855"/>
                  </a:lnTo>
                  <a:lnTo>
                    <a:pt x="4391174" y="489623"/>
                  </a:lnTo>
                  <a:lnTo>
                    <a:pt x="4401508" y="483627"/>
                  </a:lnTo>
                  <a:lnTo>
                    <a:pt x="4411842" y="477860"/>
                  </a:lnTo>
                  <a:lnTo>
                    <a:pt x="4422169" y="472319"/>
                  </a:lnTo>
                  <a:lnTo>
                    <a:pt x="4432491" y="467000"/>
                  </a:lnTo>
                  <a:lnTo>
                    <a:pt x="4442816" y="461895"/>
                  </a:lnTo>
                  <a:lnTo>
                    <a:pt x="4453134" y="457003"/>
                  </a:lnTo>
                  <a:lnTo>
                    <a:pt x="4463456" y="452317"/>
                  </a:lnTo>
                  <a:lnTo>
                    <a:pt x="4473778" y="447833"/>
                  </a:lnTo>
                  <a:lnTo>
                    <a:pt x="4484097" y="443548"/>
                  </a:lnTo>
                  <a:lnTo>
                    <a:pt x="4494416" y="439457"/>
                  </a:lnTo>
                  <a:lnTo>
                    <a:pt x="4504740" y="435555"/>
                  </a:lnTo>
                  <a:lnTo>
                    <a:pt x="4515070" y="431836"/>
                  </a:lnTo>
                  <a:lnTo>
                    <a:pt x="4525395" y="428300"/>
                  </a:lnTo>
                  <a:lnTo>
                    <a:pt x="4535729" y="424939"/>
                  </a:lnTo>
                  <a:lnTo>
                    <a:pt x="4546068" y="421749"/>
                  </a:lnTo>
                  <a:lnTo>
                    <a:pt x="4556415" y="418727"/>
                  </a:lnTo>
                  <a:lnTo>
                    <a:pt x="4566761" y="415870"/>
                  </a:lnTo>
                  <a:lnTo>
                    <a:pt x="4577122" y="413171"/>
                  </a:lnTo>
                  <a:lnTo>
                    <a:pt x="4587486" y="410629"/>
                  </a:lnTo>
                  <a:lnTo>
                    <a:pt x="4597856" y="408237"/>
                  </a:lnTo>
                  <a:lnTo>
                    <a:pt x="4608236" y="405992"/>
                  </a:lnTo>
                  <a:lnTo>
                    <a:pt x="4618623" y="403891"/>
                  </a:lnTo>
                  <a:lnTo>
                    <a:pt x="4629023" y="401928"/>
                  </a:lnTo>
                  <a:lnTo>
                    <a:pt x="4639431" y="400101"/>
                  </a:lnTo>
                  <a:lnTo>
                    <a:pt x="4649848" y="398404"/>
                  </a:lnTo>
                  <a:lnTo>
                    <a:pt x="4660275" y="396835"/>
                  </a:lnTo>
                  <a:lnTo>
                    <a:pt x="4670716" y="395388"/>
                  </a:lnTo>
                  <a:lnTo>
                    <a:pt x="4681165" y="394061"/>
                  </a:lnTo>
                  <a:lnTo>
                    <a:pt x="4691625" y="392848"/>
                  </a:lnTo>
                  <a:lnTo>
                    <a:pt x="4702099" y="391746"/>
                  </a:lnTo>
                  <a:lnTo>
                    <a:pt x="4712582" y="390752"/>
                  </a:lnTo>
                  <a:lnTo>
                    <a:pt x="4723079" y="389860"/>
                  </a:lnTo>
                  <a:lnTo>
                    <a:pt x="4733589" y="389067"/>
                  </a:lnTo>
                  <a:lnTo>
                    <a:pt x="4744109" y="388369"/>
                  </a:lnTo>
                  <a:lnTo>
                    <a:pt x="4754643" y="387761"/>
                  </a:lnTo>
                  <a:lnTo>
                    <a:pt x="4765187" y="387241"/>
                  </a:lnTo>
                  <a:lnTo>
                    <a:pt x="4775746" y="386803"/>
                  </a:lnTo>
                  <a:lnTo>
                    <a:pt x="4786317" y="386444"/>
                  </a:lnTo>
                  <a:lnTo>
                    <a:pt x="4796899" y="386159"/>
                  </a:lnTo>
                  <a:lnTo>
                    <a:pt x="4807497" y="385944"/>
                  </a:lnTo>
                  <a:lnTo>
                    <a:pt x="4818106" y="385796"/>
                  </a:lnTo>
                  <a:lnTo>
                    <a:pt x="4828728" y="385711"/>
                  </a:lnTo>
                  <a:lnTo>
                    <a:pt x="4839359" y="385682"/>
                  </a:lnTo>
                  <a:lnTo>
                    <a:pt x="4850008" y="385709"/>
                  </a:lnTo>
                  <a:lnTo>
                    <a:pt x="4860669" y="385784"/>
                  </a:lnTo>
                  <a:lnTo>
                    <a:pt x="4871340" y="385905"/>
                  </a:lnTo>
                  <a:lnTo>
                    <a:pt x="4882029" y="386068"/>
                  </a:lnTo>
                  <a:lnTo>
                    <a:pt x="4892728" y="386267"/>
                  </a:lnTo>
                  <a:lnTo>
                    <a:pt x="4903437" y="386498"/>
                  </a:lnTo>
                  <a:lnTo>
                    <a:pt x="4914164" y="386758"/>
                  </a:lnTo>
                  <a:lnTo>
                    <a:pt x="4924899" y="387043"/>
                  </a:lnTo>
                  <a:lnTo>
                    <a:pt x="4935651" y="387347"/>
                  </a:lnTo>
                  <a:lnTo>
                    <a:pt x="4946413" y="387668"/>
                  </a:lnTo>
                  <a:lnTo>
                    <a:pt x="4957189" y="387999"/>
                  </a:lnTo>
                  <a:lnTo>
                    <a:pt x="4967979" y="388337"/>
                  </a:lnTo>
                  <a:lnTo>
                    <a:pt x="4978778" y="388678"/>
                  </a:lnTo>
                  <a:lnTo>
                    <a:pt x="4989593" y="389017"/>
                  </a:lnTo>
                  <a:lnTo>
                    <a:pt x="5000420" y="389350"/>
                  </a:lnTo>
                  <a:lnTo>
                    <a:pt x="5011261" y="389673"/>
                  </a:lnTo>
                  <a:lnTo>
                    <a:pt x="5022112" y="389979"/>
                  </a:lnTo>
                  <a:lnTo>
                    <a:pt x="5032978" y="390268"/>
                  </a:lnTo>
                  <a:lnTo>
                    <a:pt x="5043855" y="390532"/>
                  </a:lnTo>
                  <a:lnTo>
                    <a:pt x="5054747" y="390768"/>
                  </a:lnTo>
                  <a:lnTo>
                    <a:pt x="5065650" y="390970"/>
                  </a:lnTo>
                  <a:lnTo>
                    <a:pt x="5076569" y="391136"/>
                  </a:lnTo>
                  <a:lnTo>
                    <a:pt x="5087499" y="391260"/>
                  </a:lnTo>
                  <a:lnTo>
                    <a:pt x="5098442" y="391338"/>
                  </a:lnTo>
                  <a:lnTo>
                    <a:pt x="5109395" y="391364"/>
                  </a:lnTo>
                  <a:lnTo>
                    <a:pt x="5120365" y="391335"/>
                  </a:lnTo>
                  <a:lnTo>
                    <a:pt x="5131347" y="391246"/>
                  </a:lnTo>
                  <a:lnTo>
                    <a:pt x="5142339" y="391093"/>
                  </a:lnTo>
                  <a:lnTo>
                    <a:pt x="5153346" y="390871"/>
                  </a:lnTo>
                  <a:lnTo>
                    <a:pt x="5164365" y="390574"/>
                  </a:lnTo>
                  <a:lnTo>
                    <a:pt x="5175396" y="390199"/>
                  </a:lnTo>
                  <a:lnTo>
                    <a:pt x="5186445" y="389741"/>
                  </a:lnTo>
                  <a:lnTo>
                    <a:pt x="5197497" y="389195"/>
                  </a:lnTo>
                  <a:lnTo>
                    <a:pt x="5208569" y="388557"/>
                  </a:lnTo>
                  <a:lnTo>
                    <a:pt x="5219647" y="387822"/>
                  </a:lnTo>
                  <a:lnTo>
                    <a:pt x="5230746" y="386985"/>
                  </a:lnTo>
                  <a:lnTo>
                    <a:pt x="5241847" y="386041"/>
                  </a:lnTo>
                  <a:lnTo>
                    <a:pt x="5252966" y="384987"/>
                  </a:lnTo>
                  <a:lnTo>
                    <a:pt x="5264096" y="383816"/>
                  </a:lnTo>
                  <a:lnTo>
                    <a:pt x="5275235" y="382525"/>
                  </a:lnTo>
                  <a:lnTo>
                    <a:pt x="5286386" y="381108"/>
                  </a:lnTo>
                  <a:lnTo>
                    <a:pt x="5297549" y="379562"/>
                  </a:lnTo>
                  <a:lnTo>
                    <a:pt x="5308718" y="377881"/>
                  </a:lnTo>
                  <a:lnTo>
                    <a:pt x="5319906" y="376059"/>
                  </a:lnTo>
                  <a:lnTo>
                    <a:pt x="5331095" y="374094"/>
                  </a:lnTo>
                  <a:lnTo>
                    <a:pt x="5342294" y="371981"/>
                  </a:lnTo>
                  <a:lnTo>
                    <a:pt x="5353509" y="369713"/>
                  </a:lnTo>
                  <a:lnTo>
                    <a:pt x="5364727" y="367287"/>
                  </a:lnTo>
                  <a:lnTo>
                    <a:pt x="5386966" y="361999"/>
                  </a:lnTo>
                  <a:lnTo>
                    <a:pt x="5397905" y="359218"/>
                  </a:lnTo>
                  <a:lnTo>
                    <a:pt x="5408795" y="356413"/>
                  </a:lnTo>
                  <a:lnTo>
                    <a:pt x="5419682" y="353573"/>
                  </a:lnTo>
                  <a:lnTo>
                    <a:pt x="5430566" y="350699"/>
                  </a:lnTo>
                  <a:lnTo>
                    <a:pt x="5441451" y="347790"/>
                  </a:lnTo>
                  <a:lnTo>
                    <a:pt x="5452332" y="344848"/>
                  </a:lnTo>
                  <a:lnTo>
                    <a:pt x="5463215" y="341872"/>
                  </a:lnTo>
                  <a:lnTo>
                    <a:pt x="5474094" y="338865"/>
                  </a:lnTo>
                  <a:lnTo>
                    <a:pt x="5484971" y="335826"/>
                  </a:lnTo>
                  <a:lnTo>
                    <a:pt x="5495847" y="332755"/>
                  </a:lnTo>
                  <a:lnTo>
                    <a:pt x="5506720" y="329655"/>
                  </a:lnTo>
                  <a:lnTo>
                    <a:pt x="5517590" y="326524"/>
                  </a:lnTo>
                  <a:lnTo>
                    <a:pt x="5528464" y="323363"/>
                  </a:lnTo>
                  <a:lnTo>
                    <a:pt x="5539332" y="320173"/>
                  </a:lnTo>
                  <a:lnTo>
                    <a:pt x="5550202" y="316955"/>
                  </a:lnTo>
                  <a:lnTo>
                    <a:pt x="5561067" y="313709"/>
                  </a:lnTo>
                  <a:lnTo>
                    <a:pt x="5571931" y="310436"/>
                  </a:lnTo>
                  <a:lnTo>
                    <a:pt x="5582796" y="307136"/>
                  </a:lnTo>
                  <a:lnTo>
                    <a:pt x="5593657" y="303810"/>
                  </a:lnTo>
                  <a:lnTo>
                    <a:pt x="5604515" y="300458"/>
                  </a:lnTo>
                  <a:lnTo>
                    <a:pt x="5615377" y="297080"/>
                  </a:lnTo>
                  <a:lnTo>
                    <a:pt x="5626232" y="293679"/>
                  </a:lnTo>
                  <a:lnTo>
                    <a:pt x="5637088" y="290253"/>
                  </a:lnTo>
                  <a:lnTo>
                    <a:pt x="5647947" y="286803"/>
                  </a:lnTo>
                  <a:lnTo>
                    <a:pt x="5658794" y="283332"/>
                  </a:lnTo>
                  <a:lnTo>
                    <a:pt x="5669648" y="279837"/>
                  </a:lnTo>
                  <a:lnTo>
                    <a:pt x="5680497" y="276321"/>
                  </a:lnTo>
                  <a:lnTo>
                    <a:pt x="5691346" y="272783"/>
                  </a:lnTo>
                  <a:lnTo>
                    <a:pt x="5702191" y="269224"/>
                  </a:lnTo>
                  <a:lnTo>
                    <a:pt x="5713034" y="265646"/>
                  </a:lnTo>
                  <a:lnTo>
                    <a:pt x="5723882" y="262048"/>
                  </a:lnTo>
                  <a:lnTo>
                    <a:pt x="5734724" y="258431"/>
                  </a:lnTo>
                  <a:lnTo>
                    <a:pt x="5745564" y="254796"/>
                  </a:lnTo>
                  <a:lnTo>
                    <a:pt x="5756404" y="251142"/>
                  </a:lnTo>
                  <a:lnTo>
                    <a:pt x="5767242" y="247472"/>
                  </a:lnTo>
                  <a:lnTo>
                    <a:pt x="5778078" y="243783"/>
                  </a:lnTo>
                  <a:lnTo>
                    <a:pt x="5788913" y="240079"/>
                  </a:lnTo>
                  <a:lnTo>
                    <a:pt x="5799745" y="236360"/>
                  </a:lnTo>
                  <a:lnTo>
                    <a:pt x="5810580" y="232625"/>
                  </a:lnTo>
                  <a:lnTo>
                    <a:pt x="5821410" y="228875"/>
                  </a:lnTo>
                  <a:lnTo>
                    <a:pt x="5832241" y="225111"/>
                  </a:lnTo>
                  <a:lnTo>
                    <a:pt x="5843068" y="221334"/>
                  </a:lnTo>
                  <a:lnTo>
                    <a:pt x="5853894" y="217544"/>
                  </a:lnTo>
                  <a:lnTo>
                    <a:pt x="5864719" y="213741"/>
                  </a:lnTo>
                  <a:lnTo>
                    <a:pt x="5875547" y="209926"/>
                  </a:lnTo>
                  <a:lnTo>
                    <a:pt x="5886368" y="206100"/>
                  </a:lnTo>
                  <a:lnTo>
                    <a:pt x="5897189" y="202263"/>
                  </a:lnTo>
                  <a:lnTo>
                    <a:pt x="5908010" y="198416"/>
                  </a:lnTo>
                  <a:lnTo>
                    <a:pt x="5918826" y="194560"/>
                  </a:lnTo>
                  <a:lnTo>
                    <a:pt x="5929644" y="190694"/>
                  </a:lnTo>
                  <a:lnTo>
                    <a:pt x="5940459" y="186819"/>
                  </a:lnTo>
                  <a:lnTo>
                    <a:pt x="5951275" y="182936"/>
                  </a:lnTo>
                  <a:lnTo>
                    <a:pt x="5962084" y="179047"/>
                  </a:lnTo>
                  <a:lnTo>
                    <a:pt x="5972899" y="175149"/>
                  </a:lnTo>
                  <a:lnTo>
                    <a:pt x="5983706" y="171246"/>
                  </a:lnTo>
                  <a:lnTo>
                    <a:pt x="5994521" y="167336"/>
                  </a:lnTo>
                  <a:lnTo>
                    <a:pt x="6005325" y="163422"/>
                  </a:lnTo>
                  <a:lnTo>
                    <a:pt x="6016132" y="159502"/>
                  </a:lnTo>
                  <a:lnTo>
                    <a:pt x="6026941" y="155578"/>
                  </a:lnTo>
                  <a:lnTo>
                    <a:pt x="6037741" y="151651"/>
                  </a:lnTo>
                  <a:lnTo>
                    <a:pt x="6048544" y="147719"/>
                  </a:lnTo>
                  <a:lnTo>
                    <a:pt x="6059346" y="143786"/>
                  </a:lnTo>
                  <a:lnTo>
                    <a:pt x="6070146" y="139851"/>
                  </a:lnTo>
                  <a:lnTo>
                    <a:pt x="6080942" y="135915"/>
                  </a:lnTo>
                  <a:lnTo>
                    <a:pt x="6091741" y="131976"/>
                  </a:lnTo>
                  <a:lnTo>
                    <a:pt x="6102539" y="128038"/>
                  </a:lnTo>
                  <a:lnTo>
                    <a:pt x="6113331" y="124100"/>
                  </a:lnTo>
                  <a:lnTo>
                    <a:pt x="6124127" y="120162"/>
                  </a:lnTo>
                  <a:lnTo>
                    <a:pt x="6134918" y="116226"/>
                  </a:lnTo>
                  <a:lnTo>
                    <a:pt x="6145707" y="112292"/>
                  </a:lnTo>
                  <a:lnTo>
                    <a:pt x="6156495" y="108360"/>
                  </a:lnTo>
                  <a:lnTo>
                    <a:pt x="6167289" y="104430"/>
                  </a:lnTo>
                  <a:lnTo>
                    <a:pt x="6178071" y="100505"/>
                  </a:lnTo>
                  <a:lnTo>
                    <a:pt x="6188858" y="96582"/>
                  </a:lnTo>
                  <a:lnTo>
                    <a:pt x="6199640" y="92665"/>
                  </a:lnTo>
                  <a:lnTo>
                    <a:pt x="6210424" y="88752"/>
                  </a:lnTo>
                  <a:lnTo>
                    <a:pt x="6221203" y="84846"/>
                  </a:lnTo>
                  <a:lnTo>
                    <a:pt x="6231985" y="80944"/>
                  </a:lnTo>
                  <a:lnTo>
                    <a:pt x="6242763" y="77050"/>
                  </a:lnTo>
                  <a:lnTo>
                    <a:pt x="6253541" y="73163"/>
                  </a:lnTo>
                  <a:lnTo>
                    <a:pt x="6264315" y="69284"/>
                  </a:lnTo>
                  <a:lnTo>
                    <a:pt x="6275090" y="65414"/>
                  </a:lnTo>
                  <a:lnTo>
                    <a:pt x="6285866" y="61551"/>
                  </a:lnTo>
                  <a:lnTo>
                    <a:pt x="6296634" y="57699"/>
                  </a:lnTo>
                  <a:lnTo>
                    <a:pt x="6307406" y="53855"/>
                  </a:lnTo>
                  <a:lnTo>
                    <a:pt x="6318172" y="50024"/>
                  </a:lnTo>
                  <a:lnTo>
                    <a:pt x="6328944" y="46202"/>
                  </a:lnTo>
                  <a:lnTo>
                    <a:pt x="6339710" y="42392"/>
                  </a:lnTo>
                  <a:lnTo>
                    <a:pt x="6350474" y="38595"/>
                  </a:lnTo>
                  <a:lnTo>
                    <a:pt x="6481024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4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9728" tIns="54864" rIns="109728" bIns="54864" rtlCol="0" anchor="ctr">
              <a:noAutofit/>
            </a:bodyPr>
            <a:lstStyle/>
            <a:p>
              <a:pPr algn="ctr"/>
              <a:endParaRPr lang="zh-CN" altLang="en-US" sz="2160"/>
            </a:p>
          </p:txBody>
        </p:sp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428E58C7-9E73-D56C-9163-59EB9472166C}"/>
                </a:ext>
              </a:extLst>
            </p:cNvPr>
            <p:cNvSpPr/>
            <p:nvPr/>
          </p:nvSpPr>
          <p:spPr>
            <a:xfrm>
              <a:off x="4480275" y="2277925"/>
              <a:ext cx="563167" cy="3070435"/>
            </a:xfrm>
            <a:prstGeom prst="round2SameRect">
              <a:avLst>
                <a:gd name="adj1" fmla="val 16439"/>
                <a:gd name="adj2" fmla="val 0"/>
              </a:avLst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28" tIns="54864" rIns="109728" bIns="54864" rtlCol="0" anchor="ctr"/>
            <a:lstStyle/>
            <a:p>
              <a:pPr algn="ctr"/>
              <a:endParaRPr lang="zh-CN" altLang="en-US" sz="216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30D05C1-DFB1-4536-709C-DB10705ACC1C}"/>
                </a:ext>
              </a:extLst>
            </p:cNvPr>
            <p:cNvSpPr txBox="1"/>
            <p:nvPr/>
          </p:nvSpPr>
          <p:spPr>
            <a:xfrm>
              <a:off x="1308007" y="1210227"/>
              <a:ext cx="4892880" cy="480131"/>
            </a:xfrm>
            <a:prstGeom prst="rect">
              <a:avLst/>
            </a:prstGeom>
            <a:noFill/>
            <a:effectLst/>
          </p:spPr>
          <p:txBody>
            <a:bodyPr wrap="square" lIns="109728" tIns="54864" rIns="109728" bIns="54864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2400" dirty="0">
                  <a:latin typeface="+mj-ea"/>
                  <a:ea typeface="+mj-ea"/>
                  <a:cs typeface="胡晓波男神体2.0" panose="02010600030101010101" pitchFamily="50" charset="0"/>
                </a:rPr>
                <a:t>单机此处更改图表名称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5F3CD5A-A9A1-5C42-3B06-7B6DCD24522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135337" y="1887270"/>
              <a:ext cx="131099" cy="131099"/>
            </a:xfrm>
            <a:prstGeom prst="ellipse">
              <a:avLst/>
            </a:prstGeom>
            <a:ln>
              <a:noFill/>
            </a:ln>
            <a:effectLst>
              <a:outerShdw blurRad="60960" dist="45720" dir="8100007" algn="t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28" tIns="54864" rIns="109728" bIns="54864" rtlCol="0" anchor="ctr"/>
            <a:lstStyle/>
            <a:p>
              <a:pPr algn="ctr"/>
              <a:endParaRPr lang="zh-CN" altLang="en-US" sz="216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1345804-046C-5BE6-1AB2-196209D4C06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165558" y="1887270"/>
              <a:ext cx="131099" cy="1310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0960" dist="45720" dir="8100007" algn="t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28" tIns="54864" rIns="109728" bIns="54864" rtlCol="0" anchor="ctr"/>
            <a:lstStyle/>
            <a:p>
              <a:pPr algn="ctr"/>
              <a:endParaRPr lang="zh-CN" altLang="en-US" sz="216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8838AA5-5D0D-DF20-E81B-0A95D4DD6994}"/>
                </a:ext>
              </a:extLst>
            </p:cNvPr>
            <p:cNvSpPr txBox="1"/>
            <p:nvPr/>
          </p:nvSpPr>
          <p:spPr>
            <a:xfrm>
              <a:off x="6200886" y="1805087"/>
              <a:ext cx="860491" cy="295466"/>
            </a:xfrm>
            <a:prstGeom prst="rect">
              <a:avLst/>
            </a:prstGeom>
            <a:noFill/>
            <a:effectLst/>
          </p:spPr>
          <p:txBody>
            <a:bodyPr wrap="square" lIns="109728" tIns="54864" rIns="109728" bIns="54864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  <a:cs typeface="胡晓波男神体2.0" panose="02010600030101010101" pitchFamily="50" charset="0"/>
                </a:rPr>
                <a:t>折线图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DD4AFF-66FB-F90E-A7C9-092DEABB2094}"/>
                </a:ext>
              </a:extLst>
            </p:cNvPr>
            <p:cNvSpPr txBox="1"/>
            <p:nvPr/>
          </p:nvSpPr>
          <p:spPr>
            <a:xfrm>
              <a:off x="5231107" y="1805087"/>
              <a:ext cx="860491" cy="295466"/>
            </a:xfrm>
            <a:prstGeom prst="rect">
              <a:avLst/>
            </a:prstGeom>
            <a:noFill/>
            <a:effectLst/>
          </p:spPr>
          <p:txBody>
            <a:bodyPr wrap="square" lIns="109728" tIns="54864" rIns="109728" bIns="54864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  <a:cs typeface="胡晓波男神体2.0" panose="02010600030101010101" pitchFamily="50" charset="0"/>
                </a:rPr>
                <a:t>面积图</a:t>
              </a: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E408F78-7848-64E8-591C-858034D4572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018515" y="1385609"/>
            <a:ext cx="3376733" cy="4585880"/>
          </a:xfrm>
          <a:prstGeom prst="roundRect">
            <a:avLst>
              <a:gd name="adj" fmla="val 3345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3175" cap="sq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miter lim="800000"/>
          </a:ln>
          <a:effectLst>
            <a:outerShdw blurRad="266700" dir="4020000" kx="195000" ky="145000" algn="tl" rotWithShape="0">
              <a:schemeClr val="accent1">
                <a:lumMod val="50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CB7B89-D62E-2E4E-725C-DA6EC88356FB}"/>
              </a:ext>
            </a:extLst>
          </p:cNvPr>
          <p:cNvSpPr txBox="1"/>
          <p:nvPr/>
        </p:nvSpPr>
        <p:spPr>
          <a:xfrm>
            <a:off x="8270761" y="1540849"/>
            <a:ext cx="2872240" cy="4275401"/>
          </a:xfrm>
          <a:prstGeom prst="rect">
            <a:avLst/>
          </a:prstGeom>
          <a:noFill/>
          <a:effectLst/>
        </p:spPr>
        <p:txBody>
          <a:bodyPr wrap="square" lIns="100584" tIns="50292" rIns="100584" bIns="50292">
            <a:spAutoFit/>
          </a:bodyPr>
          <a:lstStyle/>
          <a:p>
            <a:pPr algn="just">
              <a:lnSpc>
                <a:spcPct val="130000"/>
              </a:lnSpc>
              <a:spcAft>
                <a:spcPts val="3600"/>
              </a:spcAft>
            </a:pPr>
            <a:r>
              <a:rPr lang="zh-CN" altLang="en-US" sz="1400" dirty="0">
                <a:latin typeface="+mn-ea"/>
              </a:rPr>
              <a:t>学校创建于</a:t>
            </a:r>
            <a:r>
              <a:rPr lang="en-US" altLang="zh-CN" sz="1400" dirty="0">
                <a:latin typeface="+mn-ea"/>
              </a:rPr>
              <a:t>1956</a:t>
            </a:r>
            <a:r>
              <a:rPr lang="zh-CN" altLang="en-US" sz="1400" dirty="0">
                <a:latin typeface="+mn-ea"/>
              </a:rPr>
              <a:t>年，时为国家城市建设部在全国兴建的十所土建类学校之一。</a:t>
            </a:r>
            <a:r>
              <a:rPr lang="en-US" altLang="zh-CN" sz="1400" dirty="0">
                <a:latin typeface="+mn-ea"/>
              </a:rPr>
              <a:t>65</a:t>
            </a:r>
            <a:r>
              <a:rPr lang="zh-CN" altLang="en-US" sz="1400" dirty="0">
                <a:latin typeface="+mn-ea"/>
              </a:rPr>
              <a:t>年来，学校与齐鲁大地的厚重文化同脉，与铿锵前行的共和国脚步同频，始终坚持党的领导，坚持社会主义办学方向，凝练特色、培植优势，践行“厚德博学、筑基建业”的校训，形成了“勤奋、严谨、团结、创新”的校风和“以人为本、自强不息、经世致用、造福桑梓”的办学理念，已发展成为一所以工为主、以土木建筑学科为特色，工理管文法艺多学科交叉渗透、协调发展的应用研究型大学。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2A266E3-53EE-DD85-B419-ED143098CF14}"/>
              </a:ext>
            </a:extLst>
          </p:cNvPr>
          <p:cNvSpPr/>
          <p:nvPr/>
        </p:nvSpPr>
        <p:spPr>
          <a:xfrm>
            <a:off x="4635500" y="3580124"/>
            <a:ext cx="196850" cy="19685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127000" dir="2700000" algn="tl" rotWithShape="0">
              <a:schemeClr val="bg1">
                <a:alpha val="80000"/>
              </a:schemeClr>
            </a:outerShdw>
          </a:effectLst>
        </p:spPr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/>
              <a:ea typeface="阿里巴巴普惠体 B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1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EE91E1-E2EA-6A78-1D0A-912DC11402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213" y="364471"/>
            <a:ext cx="7516987" cy="346249"/>
          </a:xfrm>
        </p:spPr>
        <p:txBody>
          <a:bodyPr/>
          <a:lstStyle/>
          <a:p>
            <a:r>
              <a:rPr lang="zh-CN" altLang="en-US" dirty="0"/>
              <a:t>两项相关工作的对比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88A6711-8CF0-5B6A-524A-DFE8EBAE7EA9}"/>
              </a:ext>
            </a:extLst>
          </p:cNvPr>
          <p:cNvSpPr/>
          <p:nvPr/>
        </p:nvSpPr>
        <p:spPr>
          <a:xfrm>
            <a:off x="4112601" y="1356298"/>
            <a:ext cx="3966798" cy="358062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spc="300" dirty="0"/>
              <a:t>相关工作的主题性描述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DF85F0-A1DF-14FF-ADFA-993C8CABD881}"/>
              </a:ext>
            </a:extLst>
          </p:cNvPr>
          <p:cNvSpPr txBox="1"/>
          <p:nvPr/>
        </p:nvSpPr>
        <p:spPr>
          <a:xfrm>
            <a:off x="5455745" y="3397131"/>
            <a:ext cx="1280510" cy="801963"/>
          </a:xfrm>
          <a:custGeom>
            <a:avLst/>
            <a:gdLst/>
            <a:ahLst/>
            <a:cxnLst/>
            <a:rect l="l" t="t" r="r" b="b"/>
            <a:pathLst>
              <a:path w="1280510" h="801963">
                <a:moveTo>
                  <a:pt x="6157" y="20383"/>
                </a:moveTo>
                <a:lnTo>
                  <a:pt x="365866" y="20383"/>
                </a:lnTo>
                <a:lnTo>
                  <a:pt x="360314" y="51871"/>
                </a:lnTo>
                <a:lnTo>
                  <a:pt x="252184" y="64080"/>
                </a:lnTo>
                <a:lnTo>
                  <a:pt x="341079" y="617492"/>
                </a:lnTo>
                <a:lnTo>
                  <a:pt x="602182" y="67138"/>
                </a:lnTo>
                <a:lnTo>
                  <a:pt x="497883" y="51850"/>
                </a:lnTo>
                <a:lnTo>
                  <a:pt x="503431" y="20383"/>
                </a:lnTo>
                <a:lnTo>
                  <a:pt x="754104" y="20383"/>
                </a:lnTo>
                <a:lnTo>
                  <a:pt x="748736" y="50831"/>
                </a:lnTo>
                <a:lnTo>
                  <a:pt x="660445" y="66119"/>
                </a:lnTo>
                <a:lnTo>
                  <a:pt x="293443" y="783618"/>
                </a:lnTo>
                <a:lnTo>
                  <a:pt x="200714" y="783618"/>
                </a:lnTo>
                <a:lnTo>
                  <a:pt x="69051" y="62449"/>
                </a:lnTo>
                <a:lnTo>
                  <a:pt x="0" y="55304"/>
                </a:lnTo>
                <a:close/>
                <a:moveTo>
                  <a:pt x="1083879" y="0"/>
                </a:moveTo>
                <a:cubicBezTo>
                  <a:pt x="1123774" y="126"/>
                  <a:pt x="1160295" y="5208"/>
                  <a:pt x="1193441" y="15247"/>
                </a:cubicBezTo>
                <a:cubicBezTo>
                  <a:pt x="1226587" y="25286"/>
                  <a:pt x="1255610" y="39525"/>
                  <a:pt x="1280510" y="57964"/>
                </a:cubicBezTo>
                <a:lnTo>
                  <a:pt x="1242047" y="224120"/>
                </a:lnTo>
                <a:lnTo>
                  <a:pt x="1182983" y="224120"/>
                </a:lnTo>
                <a:lnTo>
                  <a:pt x="1160877" y="54906"/>
                </a:lnTo>
                <a:cubicBezTo>
                  <a:pt x="1151583" y="50383"/>
                  <a:pt x="1141735" y="47198"/>
                  <a:pt x="1131332" y="45352"/>
                </a:cubicBezTo>
                <a:cubicBezTo>
                  <a:pt x="1120928" y="43505"/>
                  <a:pt x="1109401" y="42614"/>
                  <a:pt x="1096749" y="42678"/>
                </a:cubicBezTo>
                <a:cubicBezTo>
                  <a:pt x="1051809" y="42954"/>
                  <a:pt x="1014535" y="53614"/>
                  <a:pt x="984926" y="74658"/>
                </a:cubicBezTo>
                <a:cubicBezTo>
                  <a:pt x="955318" y="95703"/>
                  <a:pt x="936853" y="125476"/>
                  <a:pt x="929533" y="163978"/>
                </a:cubicBezTo>
                <a:cubicBezTo>
                  <a:pt x="923560" y="198573"/>
                  <a:pt x="928028" y="226733"/>
                  <a:pt x="942935" y="248458"/>
                </a:cubicBezTo>
                <a:cubicBezTo>
                  <a:pt x="957843" y="270183"/>
                  <a:pt x="981819" y="288914"/>
                  <a:pt x="1014863" y="304650"/>
                </a:cubicBezTo>
                <a:lnTo>
                  <a:pt x="1064597" y="329115"/>
                </a:lnTo>
                <a:cubicBezTo>
                  <a:pt x="1133875" y="361989"/>
                  <a:pt x="1181331" y="396902"/>
                  <a:pt x="1206964" y="433854"/>
                </a:cubicBezTo>
                <a:cubicBezTo>
                  <a:pt x="1232598" y="470806"/>
                  <a:pt x="1240035" y="517442"/>
                  <a:pt x="1229275" y="573761"/>
                </a:cubicBezTo>
                <a:cubicBezTo>
                  <a:pt x="1216846" y="642584"/>
                  <a:pt x="1182024" y="697564"/>
                  <a:pt x="1124809" y="738703"/>
                </a:cubicBezTo>
                <a:cubicBezTo>
                  <a:pt x="1067593" y="779841"/>
                  <a:pt x="990837" y="800928"/>
                  <a:pt x="894539" y="801963"/>
                </a:cubicBezTo>
                <a:cubicBezTo>
                  <a:pt x="851898" y="801901"/>
                  <a:pt x="810439" y="796690"/>
                  <a:pt x="770163" y="786332"/>
                </a:cubicBezTo>
                <a:cubicBezTo>
                  <a:pt x="729887" y="775974"/>
                  <a:pt x="695804" y="760842"/>
                  <a:pt x="667915" y="740937"/>
                </a:cubicBezTo>
                <a:lnTo>
                  <a:pt x="705965" y="565607"/>
                </a:lnTo>
                <a:lnTo>
                  <a:pt x="765028" y="565607"/>
                </a:lnTo>
                <a:lnTo>
                  <a:pt x="787724" y="742975"/>
                </a:lnTo>
                <a:cubicBezTo>
                  <a:pt x="801852" y="748518"/>
                  <a:pt x="816777" y="752468"/>
                  <a:pt x="832499" y="754826"/>
                </a:cubicBezTo>
                <a:cubicBezTo>
                  <a:pt x="848221" y="757183"/>
                  <a:pt x="865691" y="758330"/>
                  <a:pt x="884908" y="758266"/>
                </a:cubicBezTo>
                <a:cubicBezTo>
                  <a:pt x="935680" y="757926"/>
                  <a:pt x="976466" y="746628"/>
                  <a:pt x="1007266" y="724372"/>
                </a:cubicBezTo>
                <a:cubicBezTo>
                  <a:pt x="1038066" y="702116"/>
                  <a:pt x="1057118" y="670941"/>
                  <a:pt x="1064422" y="630846"/>
                </a:cubicBezTo>
                <a:cubicBezTo>
                  <a:pt x="1070884" y="596846"/>
                  <a:pt x="1067462" y="569026"/>
                  <a:pt x="1054153" y="547385"/>
                </a:cubicBezTo>
                <a:cubicBezTo>
                  <a:pt x="1040845" y="525745"/>
                  <a:pt x="1015544" y="506335"/>
                  <a:pt x="978250" y="489154"/>
                </a:cubicBezTo>
                <a:lnTo>
                  <a:pt x="933076" y="467748"/>
                </a:lnTo>
                <a:cubicBezTo>
                  <a:pt x="869860" y="438144"/>
                  <a:pt x="824038" y="403825"/>
                  <a:pt x="795611" y="364792"/>
                </a:cubicBezTo>
                <a:cubicBezTo>
                  <a:pt x="767184" y="325759"/>
                  <a:pt x="758192" y="276150"/>
                  <a:pt x="768636" y="215966"/>
                </a:cubicBezTo>
                <a:cubicBezTo>
                  <a:pt x="782003" y="146761"/>
                  <a:pt x="816806" y="93565"/>
                  <a:pt x="873046" y="56377"/>
                </a:cubicBezTo>
                <a:cubicBezTo>
                  <a:pt x="929286" y="19190"/>
                  <a:pt x="999563" y="397"/>
                  <a:pt x="108387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alpha val="8000"/>
                </a:schemeClr>
              </a:gs>
              <a:gs pos="100000">
                <a:schemeClr val="tx1">
                  <a:alpha val="14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6000" b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8314307-3E41-CBEF-2D16-E3DB47F81BA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58147" y="5612949"/>
            <a:ext cx="1697470" cy="54366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9398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225552" algn="ctr" rotWithShape="0">
              <a:srgbClr val="17288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5331" tIns="67666" rIns="135331" bIns="67666" rtlCol="0" anchor="ctr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情况一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CC2123E-3944-2679-98A0-26A99B4BEF46}"/>
              </a:ext>
            </a:extLst>
          </p:cNvPr>
          <p:cNvSpPr/>
          <p:nvPr/>
        </p:nvSpPr>
        <p:spPr>
          <a:xfrm>
            <a:off x="3676062" y="5656614"/>
            <a:ext cx="520131" cy="490576"/>
          </a:xfrm>
          <a:prstGeom prst="rightArrow">
            <a:avLst>
              <a:gd name="adj1" fmla="val 59195"/>
              <a:gd name="adj2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19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31" tIns="67666" rIns="135331" bIns="67666" rtlCol="0" anchor="ctr"/>
          <a:lstStyle/>
          <a:p>
            <a:pPr algn="ctr"/>
            <a:endParaRPr lang="zh-CN" altLang="en-US" sz="2664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F25821B-3B84-BEE3-9675-A063066E05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01627" y="5612949"/>
            <a:ext cx="1697470" cy="54366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9398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225552" algn="ctr" rotWithShape="0">
              <a:srgbClr val="17288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5331" tIns="67666" rIns="135331" bIns="67666" rtlCol="0" anchor="ctr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情况二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E11A35-5D05-5538-39D0-B13979DD591F}"/>
              </a:ext>
            </a:extLst>
          </p:cNvPr>
          <p:cNvSpPr txBox="1"/>
          <p:nvPr/>
        </p:nvSpPr>
        <p:spPr>
          <a:xfrm>
            <a:off x="6232168" y="5677159"/>
            <a:ext cx="4507869" cy="419089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algn="l"/>
            <a:r>
              <a:rPr lang="zh-CN" altLang="en-US" sz="2400" dirty="0">
                <a:latin typeface="+mj-ea"/>
                <a:ea typeface="+mj-ea"/>
              </a:rPr>
              <a:t>通过情况一到情况二取的的结果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1BCDA8-0BE9-7E79-FAE7-E2EEE3992C7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623689" y="2150627"/>
            <a:ext cx="3679921" cy="3064104"/>
            <a:chOff x="2197386" y="2150627"/>
            <a:chExt cx="3679921" cy="306410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FD490E9-C42D-860A-9379-2328AF9B04FC}"/>
                </a:ext>
              </a:extLst>
            </p:cNvPr>
            <p:cNvGrpSpPr/>
            <p:nvPr/>
          </p:nvGrpSpPr>
          <p:grpSpPr>
            <a:xfrm>
              <a:off x="2197386" y="2150627"/>
              <a:ext cx="3679921" cy="3064104"/>
              <a:chOff x="358354" y="2567537"/>
              <a:chExt cx="2592295" cy="1865165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30529195-0709-CEFA-9C73-4F54FCC39D1A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358354" y="2567537"/>
                <a:ext cx="2592295" cy="1855466"/>
              </a:xfrm>
              <a:prstGeom prst="roundRect">
                <a:avLst>
                  <a:gd name="adj" fmla="val 988"/>
                </a:avLst>
              </a:prstGeom>
              <a:gradFill>
                <a:gsLst>
                  <a:gs pos="31000">
                    <a:schemeClr val="bg1"/>
                  </a:gs>
                  <a:gs pos="100000">
                    <a:schemeClr val="accent1">
                      <a:lumMod val="4000"/>
                      <a:lumOff val="96000"/>
                    </a:schemeClr>
                  </a:gs>
                </a:gsLst>
                <a:lin ang="5400000" scaled="1"/>
              </a:gradFill>
              <a:ln w="6350">
                <a:noFill/>
              </a:ln>
              <a:effectLst>
                <a:outerShdw blurRad="425450" sx="102000" sy="102000" algn="ctr" rotWithShape="0">
                  <a:schemeClr val="accent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2530" tIns="61265" rIns="122530" bIns="61265" rtlCol="0" anchor="ctr">
                <a:noAutofit/>
              </a:bodyPr>
              <a:lstStyle/>
              <a:p>
                <a:pPr algn="ctr"/>
                <a:endParaRPr lang="zh-CN" altLang="en-US" sz="2144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FAC584E-DC82-4548-008E-C3F9A70A6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62" y="4432702"/>
                <a:ext cx="2556346" cy="0"/>
              </a:xfrm>
              <a:prstGeom prst="line">
                <a:avLst/>
              </a:prstGeom>
              <a:ln w="38291" cap="rnd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87C4443-AA31-A4AD-72CF-E694C2C52B79}"/>
                </a:ext>
              </a:extLst>
            </p:cNvPr>
            <p:cNvSpPr txBox="1"/>
            <p:nvPr/>
          </p:nvSpPr>
          <p:spPr>
            <a:xfrm>
              <a:off x="2431844" y="2493889"/>
              <a:ext cx="3211006" cy="349263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200" kern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zh-CN" altLang="en-US" sz="2000" b="1" spc="100" dirty="0">
                  <a:gradFill>
                    <a:gsLst>
                      <a:gs pos="50000">
                        <a:schemeClr val="accent1"/>
                      </a:gs>
                      <a:gs pos="100000">
                        <a:schemeClr val="accent2"/>
                      </a:gs>
                      <a:gs pos="3000">
                        <a:schemeClr val="accent1"/>
                      </a:gs>
                    </a:gsLst>
                    <a:lin ang="2700000" scaled="1"/>
                  </a:gradFill>
                </a:rPr>
                <a:t>相关工作主题一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4BD904-3C9B-D3C8-BCCE-74B769FFC8BD}"/>
                </a:ext>
              </a:extLst>
            </p:cNvPr>
            <p:cNvSpPr txBox="1"/>
            <p:nvPr/>
          </p:nvSpPr>
          <p:spPr>
            <a:xfrm>
              <a:off x="2585039" y="3385817"/>
              <a:ext cx="2904616" cy="133318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400" kern="100" spc="100">
                  <a:gradFill>
                    <a:gsLst>
                      <a:gs pos="50000">
                        <a:srgbClr val="0C4CA6">
                          <a:lumMod val="93000"/>
                          <a:lumOff val="7000"/>
                        </a:srgbClr>
                      </a:gs>
                      <a:gs pos="100000">
                        <a:srgbClr val="17288B"/>
                      </a:gs>
                      <a:gs pos="3000">
                        <a:srgbClr val="0070C0"/>
                      </a:gs>
                    </a:gsLst>
                    <a:lin ang="27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可以自此处添加与该项工作相关的描述性文字</a:t>
              </a:r>
              <a:endPara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此处展示关键性数据</a:t>
              </a:r>
              <a:endParaRPr lang="en-US" altLang="zh-CN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3A5BB96-910F-1845-90FF-89B6FB159425}"/>
                </a:ext>
              </a:extLst>
            </p:cNvPr>
            <p:cNvCxnSpPr>
              <a:cxnSpLocks/>
            </p:cNvCxnSpPr>
            <p:nvPr/>
          </p:nvCxnSpPr>
          <p:spPr>
            <a:xfrm>
              <a:off x="2831439" y="3103135"/>
              <a:ext cx="2411817" cy="0"/>
            </a:xfrm>
            <a:prstGeom prst="line">
              <a:avLst/>
            </a:prstGeom>
            <a:ln w="8509">
              <a:prstDash val="lg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369D974-63E1-AA79-6E10-E08DC5D0B7B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888390" y="2150627"/>
            <a:ext cx="3679921" cy="3064104"/>
            <a:chOff x="2197386" y="2150627"/>
            <a:chExt cx="3679921" cy="306410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4CC5671-0AC0-DAAB-93E1-6341FD55B097}"/>
                </a:ext>
              </a:extLst>
            </p:cNvPr>
            <p:cNvGrpSpPr/>
            <p:nvPr/>
          </p:nvGrpSpPr>
          <p:grpSpPr>
            <a:xfrm>
              <a:off x="2197386" y="2150627"/>
              <a:ext cx="3679921" cy="3064104"/>
              <a:chOff x="358354" y="2567537"/>
              <a:chExt cx="2592295" cy="1865165"/>
            </a:xfrm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F08BDFF9-47DA-70A8-6F2D-1AB4FEB57D09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358354" y="2567537"/>
                <a:ext cx="2592295" cy="1855466"/>
              </a:xfrm>
              <a:prstGeom prst="roundRect">
                <a:avLst>
                  <a:gd name="adj" fmla="val 988"/>
                </a:avLst>
              </a:prstGeom>
              <a:gradFill>
                <a:gsLst>
                  <a:gs pos="31000">
                    <a:schemeClr val="bg1"/>
                  </a:gs>
                  <a:gs pos="100000">
                    <a:schemeClr val="accent1">
                      <a:lumMod val="4000"/>
                      <a:lumOff val="96000"/>
                    </a:schemeClr>
                  </a:gs>
                </a:gsLst>
                <a:lin ang="5400000" scaled="1"/>
              </a:gradFill>
              <a:ln w="6350">
                <a:noFill/>
              </a:ln>
              <a:effectLst>
                <a:outerShdw blurRad="425450" sx="102000" sy="102000" algn="ctr" rotWithShape="0">
                  <a:schemeClr val="accent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2530" tIns="61265" rIns="122530" bIns="61265" rtlCol="0" anchor="ctr">
                <a:noAutofit/>
              </a:bodyPr>
              <a:lstStyle/>
              <a:p>
                <a:pPr algn="ctr"/>
                <a:endParaRPr lang="zh-CN" altLang="en-US" sz="2144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9C372A9-FE1B-AB47-1067-ABD7D15461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362" y="4432702"/>
                <a:ext cx="2556346" cy="0"/>
              </a:xfrm>
              <a:prstGeom prst="line">
                <a:avLst/>
              </a:prstGeom>
              <a:ln w="38291" cap="rnd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70104C1-1C02-794F-9A18-7DEB03BFDBA2}"/>
                </a:ext>
              </a:extLst>
            </p:cNvPr>
            <p:cNvSpPr txBox="1"/>
            <p:nvPr/>
          </p:nvSpPr>
          <p:spPr>
            <a:xfrm>
              <a:off x="2431844" y="2493889"/>
              <a:ext cx="3211006" cy="349263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200" kern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zh-CN" altLang="en-US" sz="2000" b="1" spc="100" dirty="0">
                  <a:gradFill>
                    <a:gsLst>
                      <a:gs pos="50000">
                        <a:schemeClr val="accent1"/>
                      </a:gs>
                      <a:gs pos="100000">
                        <a:schemeClr val="accent2"/>
                      </a:gs>
                      <a:gs pos="3000">
                        <a:schemeClr val="accent1"/>
                      </a:gs>
                    </a:gsLst>
                    <a:lin ang="2700000" scaled="1"/>
                  </a:gradFill>
                </a:rPr>
                <a:t>相关工作主题一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D68F54-4CEB-1752-CDAD-C1625913A96C}"/>
                </a:ext>
              </a:extLst>
            </p:cNvPr>
            <p:cNvSpPr txBox="1"/>
            <p:nvPr/>
          </p:nvSpPr>
          <p:spPr>
            <a:xfrm>
              <a:off x="2585039" y="3385817"/>
              <a:ext cx="2904616" cy="133318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400" kern="100" spc="100">
                  <a:gradFill>
                    <a:gsLst>
                      <a:gs pos="50000">
                        <a:srgbClr val="0C4CA6">
                          <a:lumMod val="93000"/>
                          <a:lumOff val="7000"/>
                        </a:srgbClr>
                      </a:gs>
                      <a:gs pos="100000">
                        <a:srgbClr val="17288B"/>
                      </a:gs>
                      <a:gs pos="3000">
                        <a:srgbClr val="0070C0"/>
                      </a:gs>
                    </a:gsLst>
                    <a:lin ang="27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可以自此处添加与该项工作相关的描述性文字</a:t>
              </a:r>
              <a:endPara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此处展示关键性数据</a:t>
              </a:r>
              <a:endParaRPr lang="en-US" altLang="zh-CN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945176-EA93-2E15-FDC3-1FE5C67C3ED8}"/>
                </a:ext>
              </a:extLst>
            </p:cNvPr>
            <p:cNvCxnSpPr>
              <a:cxnSpLocks/>
            </p:cNvCxnSpPr>
            <p:nvPr/>
          </p:nvCxnSpPr>
          <p:spPr>
            <a:xfrm>
              <a:off x="2831439" y="3103135"/>
              <a:ext cx="2411817" cy="0"/>
            </a:xfrm>
            <a:prstGeom prst="line">
              <a:avLst/>
            </a:prstGeom>
            <a:ln w="8509">
              <a:prstDash val="lg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19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D82B0DA-1819-FA93-2580-DAD9F3E60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213" y="364471"/>
            <a:ext cx="7516987" cy="346249"/>
          </a:xfrm>
        </p:spPr>
        <p:txBody>
          <a:bodyPr/>
          <a:lstStyle/>
          <a:p>
            <a:r>
              <a:rPr lang="zh-CN" altLang="en-US" dirty="0"/>
              <a:t>工作基本流程展示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8C9A4B-DF2B-50AA-F724-7F89062F3E96}"/>
              </a:ext>
            </a:extLst>
          </p:cNvPr>
          <p:cNvGrpSpPr/>
          <p:nvPr/>
        </p:nvGrpSpPr>
        <p:grpSpPr>
          <a:xfrm>
            <a:off x="723900" y="1473968"/>
            <a:ext cx="5086361" cy="4761732"/>
            <a:chOff x="944619" y="1584356"/>
            <a:chExt cx="5086361" cy="476173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1AF7E706-7131-A588-84C4-97EACBAD9DBE}"/>
                </a:ext>
              </a:extLst>
            </p:cNvPr>
            <p:cNvSpPr/>
            <p:nvPr/>
          </p:nvSpPr>
          <p:spPr>
            <a:xfrm>
              <a:off x="944619" y="1584356"/>
              <a:ext cx="1283245" cy="343019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13030" sx="102000" sy="102000" algn="ctr" rotWithShape="0">
                <a:schemeClr val="accent1">
                  <a:lumMod val="7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/>
                <a:t>关键词一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B6178A8-F3E7-7CD9-227F-A69561586A02}"/>
                </a:ext>
              </a:extLst>
            </p:cNvPr>
            <p:cNvSpPr/>
            <p:nvPr/>
          </p:nvSpPr>
          <p:spPr>
            <a:xfrm>
              <a:off x="2348393" y="1632755"/>
              <a:ext cx="2380460" cy="24622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zh-CN" altLang="en-US" sz="1600" b="1" kern="1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关键词一的相关内容</a:t>
              </a:r>
              <a:endParaRPr lang="en-US" altLang="zh-CN" sz="1600" b="1" kern="1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E3288A-F0BD-4798-F479-0DE8F402CD93}"/>
                </a:ext>
              </a:extLst>
            </p:cNvPr>
            <p:cNvGrpSpPr/>
            <p:nvPr/>
          </p:nvGrpSpPr>
          <p:grpSpPr>
            <a:xfrm>
              <a:off x="4396000" y="1686088"/>
              <a:ext cx="312896" cy="144621"/>
              <a:chOff x="3794760" y="1610360"/>
              <a:chExt cx="457676" cy="182880"/>
            </a:xfrm>
          </p:grpSpPr>
          <p:sp>
            <p:nvSpPr>
              <p:cNvPr id="44" name="箭头: V 形 43">
                <a:extLst>
                  <a:ext uri="{FF2B5EF4-FFF2-40B4-BE49-F238E27FC236}">
                    <a16:creationId xmlns:a16="http://schemas.microsoft.com/office/drawing/2014/main" id="{C9C16321-2B27-C090-311A-A9B676100C62}"/>
                  </a:ext>
                </a:extLst>
              </p:cNvPr>
              <p:cNvSpPr/>
              <p:nvPr/>
            </p:nvSpPr>
            <p:spPr>
              <a:xfrm>
                <a:off x="3794760" y="1610360"/>
                <a:ext cx="182880" cy="18288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箭头: V 形 44">
                <a:extLst>
                  <a:ext uri="{FF2B5EF4-FFF2-40B4-BE49-F238E27FC236}">
                    <a16:creationId xmlns:a16="http://schemas.microsoft.com/office/drawing/2014/main" id="{DFF00F8B-15CF-1ABA-2F37-9082B9F722A8}"/>
                  </a:ext>
                </a:extLst>
              </p:cNvPr>
              <p:cNvSpPr/>
              <p:nvPr/>
            </p:nvSpPr>
            <p:spPr>
              <a:xfrm>
                <a:off x="3932158" y="1610360"/>
                <a:ext cx="182880" cy="18288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V 形 45">
                <a:extLst>
                  <a:ext uri="{FF2B5EF4-FFF2-40B4-BE49-F238E27FC236}">
                    <a16:creationId xmlns:a16="http://schemas.microsoft.com/office/drawing/2014/main" id="{17CA95F9-6DB9-6D9E-081A-A836495DA902}"/>
                  </a:ext>
                </a:extLst>
              </p:cNvPr>
              <p:cNvSpPr/>
              <p:nvPr/>
            </p:nvSpPr>
            <p:spPr>
              <a:xfrm>
                <a:off x="4069556" y="1610360"/>
                <a:ext cx="182880" cy="18288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EB7CDDA-0591-EC9F-CA3E-4B981408D473}"/>
                </a:ext>
              </a:extLst>
            </p:cNvPr>
            <p:cNvCxnSpPr/>
            <p:nvPr/>
          </p:nvCxnSpPr>
          <p:spPr>
            <a:xfrm>
              <a:off x="1219200" y="1875688"/>
              <a:ext cx="0" cy="4470400"/>
            </a:xfrm>
            <a:prstGeom prst="line">
              <a:avLst/>
            </a:prstGeom>
            <a:ln w="9525">
              <a:gradFill>
                <a:gsLst>
                  <a:gs pos="72000">
                    <a:schemeClr val="accent1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037B3E5-A680-BF0B-EB33-3A1576B0F55A}"/>
                </a:ext>
              </a:extLst>
            </p:cNvPr>
            <p:cNvGrpSpPr/>
            <p:nvPr/>
          </p:nvGrpSpPr>
          <p:grpSpPr>
            <a:xfrm>
              <a:off x="1225550" y="2246415"/>
              <a:ext cx="4805430" cy="518886"/>
              <a:chOff x="1225550" y="2246415"/>
              <a:chExt cx="4805430" cy="518886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F6D52247-C57F-6072-3ECF-E36B47508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140" y="2505858"/>
                <a:ext cx="20802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73D37466-F8E5-9AE5-9A7B-AF2EB8ED72E5}"/>
                  </a:ext>
                </a:extLst>
              </p:cNvPr>
              <p:cNvSpPr/>
              <p:nvPr/>
            </p:nvSpPr>
            <p:spPr>
              <a:xfrm>
                <a:off x="1647666" y="2246415"/>
                <a:ext cx="4383314" cy="518886"/>
              </a:xfrm>
              <a:prstGeom prst="roundRect">
                <a:avLst>
                  <a:gd name="adj" fmla="val 15677"/>
                </a:avLst>
              </a:prstGeom>
              <a:solidFill>
                <a:schemeClr val="bg1"/>
              </a:solidFill>
              <a:effectLst>
                <a:outerShdw blurRad="203200" dist="88900" dir="5400000" algn="t" rotWithShape="0">
                  <a:schemeClr val="accent1">
                    <a:alpha val="1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1D5CD70-37FA-44E4-73F9-D3FA69314BA8}"/>
                  </a:ext>
                </a:extLst>
              </p:cNvPr>
              <p:cNvSpPr/>
              <p:nvPr/>
            </p:nvSpPr>
            <p:spPr>
              <a:xfrm>
                <a:off x="1864280" y="2367359"/>
                <a:ext cx="1296830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分项关键词</a:t>
                </a:r>
                <a:r>
                  <a:rPr lang="en-US" altLang="zh-CN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1</a:t>
                </a:r>
                <a:endParaRPr lang="zh-CN" altLang="en-US" kern="100" dirty="0">
                  <a:solidFill>
                    <a:schemeClr val="accent1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97DA124-013F-717C-EBC8-A98F35CD4B31}"/>
                  </a:ext>
                </a:extLst>
              </p:cNvPr>
              <p:cNvSpPr/>
              <p:nvPr/>
            </p:nvSpPr>
            <p:spPr>
              <a:xfrm>
                <a:off x="3311932" y="2345490"/>
                <a:ext cx="2574518" cy="2773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latin typeface="+mn-ea"/>
                  </a:rPr>
                  <a:t>工作流程内容的具体描述</a:t>
                </a: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0278106-2E99-D9E5-9F93-BB0507AE1808}"/>
                  </a:ext>
                </a:extLst>
              </p:cNvPr>
              <p:cNvGrpSpPr/>
              <p:nvPr/>
            </p:nvGrpSpPr>
            <p:grpSpPr>
              <a:xfrm>
                <a:off x="1583790" y="2435632"/>
                <a:ext cx="140452" cy="140452"/>
                <a:chOff x="1414780" y="2425700"/>
                <a:chExt cx="231140" cy="231140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E0EBB850-42DC-7298-076C-CCA509EC3312}"/>
                    </a:ext>
                  </a:extLst>
                </p:cNvPr>
                <p:cNvSpPr/>
                <p:nvPr/>
              </p:nvSpPr>
              <p:spPr>
                <a:xfrm>
                  <a:off x="1414780" y="2425700"/>
                  <a:ext cx="231140" cy="231140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D3C09740-C8E7-32F4-A85E-561F49193A55}"/>
                    </a:ext>
                  </a:extLst>
                </p:cNvPr>
                <p:cNvSpPr/>
                <p:nvPr/>
              </p:nvSpPr>
              <p:spPr>
                <a:xfrm>
                  <a:off x="1449070" y="2459990"/>
                  <a:ext cx="162560" cy="1625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064930B-39F9-8165-2956-8B7F3B584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550" y="2506980"/>
                <a:ext cx="363220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E57ED50-54DD-0FE4-6DDB-14C18FFEA972}"/>
                </a:ext>
              </a:extLst>
            </p:cNvPr>
            <p:cNvGrpSpPr/>
            <p:nvPr/>
          </p:nvGrpSpPr>
          <p:grpSpPr>
            <a:xfrm>
              <a:off x="1225550" y="3038018"/>
              <a:ext cx="4805430" cy="1507822"/>
              <a:chOff x="1225550" y="3152615"/>
              <a:chExt cx="4805430" cy="1507822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95B7A74-F6D7-2248-D731-2A89B0834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140" y="3906526"/>
                <a:ext cx="20802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8E495AAB-E52E-7AD0-358C-4C70A3035298}"/>
                  </a:ext>
                </a:extLst>
              </p:cNvPr>
              <p:cNvSpPr/>
              <p:nvPr/>
            </p:nvSpPr>
            <p:spPr>
              <a:xfrm>
                <a:off x="1647666" y="3152615"/>
                <a:ext cx="4383314" cy="1507822"/>
              </a:xfrm>
              <a:prstGeom prst="roundRect">
                <a:avLst>
                  <a:gd name="adj" fmla="val 6833"/>
                </a:avLst>
              </a:prstGeom>
              <a:solidFill>
                <a:schemeClr val="bg1"/>
              </a:solidFill>
              <a:effectLst>
                <a:outerShdw blurRad="203200" dist="88900" dir="5400000" algn="t" rotWithShape="0">
                  <a:schemeClr val="accent1">
                    <a:alpha val="1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C127950-98DB-7DD2-8183-E920D3CF7CF8}"/>
                  </a:ext>
                </a:extLst>
              </p:cNvPr>
              <p:cNvSpPr/>
              <p:nvPr/>
            </p:nvSpPr>
            <p:spPr>
              <a:xfrm>
                <a:off x="1864280" y="3768027"/>
                <a:ext cx="1296830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分享关键词</a:t>
                </a:r>
                <a:r>
                  <a:rPr lang="en-US" altLang="zh-CN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2</a:t>
                </a:r>
                <a:endParaRPr lang="zh-CN" altLang="en-US" kern="100" dirty="0">
                  <a:solidFill>
                    <a:schemeClr val="accent1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D05ED8F-B076-9749-02DE-844DB5DACD8E}"/>
                  </a:ext>
                </a:extLst>
              </p:cNvPr>
              <p:cNvSpPr/>
              <p:nvPr/>
            </p:nvSpPr>
            <p:spPr>
              <a:xfrm>
                <a:off x="3311932" y="3324636"/>
                <a:ext cx="2574518" cy="116378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latin typeface="+mn-ea"/>
                  </a:rPr>
                  <a:t>如果关于该项工作的描述文字较多，也可适当调整形状的宽度，以方便文字的排版，同时可以增加或减少项目</a:t>
                </a:r>
                <a:endParaRPr lang="zh-CN" altLang="en-US" sz="1600" dirty="0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987FF67C-C02C-46AA-5BD5-B2F0FBAFF346}"/>
                  </a:ext>
                </a:extLst>
              </p:cNvPr>
              <p:cNvGrpSpPr/>
              <p:nvPr/>
            </p:nvGrpSpPr>
            <p:grpSpPr>
              <a:xfrm>
                <a:off x="1583790" y="3836300"/>
                <a:ext cx="140452" cy="140452"/>
                <a:chOff x="1414780" y="2425700"/>
                <a:chExt cx="231140" cy="231140"/>
              </a:xfrm>
            </p:grpSpPr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0EFB85AA-16E8-C1A9-26D5-547EC48DA0D2}"/>
                    </a:ext>
                  </a:extLst>
                </p:cNvPr>
                <p:cNvSpPr/>
                <p:nvPr/>
              </p:nvSpPr>
              <p:spPr>
                <a:xfrm>
                  <a:off x="1414780" y="2425700"/>
                  <a:ext cx="231140" cy="231140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36A5666F-AE6B-3677-196F-D0B335CAD996}"/>
                    </a:ext>
                  </a:extLst>
                </p:cNvPr>
                <p:cNvSpPr/>
                <p:nvPr/>
              </p:nvSpPr>
              <p:spPr>
                <a:xfrm>
                  <a:off x="1449070" y="2459990"/>
                  <a:ext cx="162560" cy="1625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7604BE1-2EF0-1613-CA70-5DB2DCF02C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550" y="3907648"/>
                <a:ext cx="363220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C68EC12-8DF4-0359-93B6-D0239E395711}"/>
                </a:ext>
              </a:extLst>
            </p:cNvPr>
            <p:cNvGrpSpPr/>
            <p:nvPr/>
          </p:nvGrpSpPr>
          <p:grpSpPr>
            <a:xfrm>
              <a:off x="1225550" y="4818557"/>
              <a:ext cx="4805430" cy="518886"/>
              <a:chOff x="1225550" y="2246415"/>
              <a:chExt cx="4805430" cy="518886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6F9FCD70-CC7B-4D0B-74FF-B560C7D89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140" y="2505858"/>
                <a:ext cx="20802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11301300-70F4-7344-E018-BAC2273AD318}"/>
                  </a:ext>
                </a:extLst>
              </p:cNvPr>
              <p:cNvSpPr/>
              <p:nvPr/>
            </p:nvSpPr>
            <p:spPr>
              <a:xfrm>
                <a:off x="1647666" y="2246415"/>
                <a:ext cx="4383314" cy="518886"/>
              </a:xfrm>
              <a:prstGeom prst="roundRect">
                <a:avLst>
                  <a:gd name="adj" fmla="val 15677"/>
                </a:avLst>
              </a:prstGeom>
              <a:solidFill>
                <a:schemeClr val="bg1"/>
              </a:solidFill>
              <a:effectLst>
                <a:outerShdw blurRad="203200" dist="88900" dir="5400000" algn="t" rotWithShape="0">
                  <a:schemeClr val="accent1">
                    <a:alpha val="1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541E3A0-8B43-2790-62EB-D92DA3E5947B}"/>
                  </a:ext>
                </a:extLst>
              </p:cNvPr>
              <p:cNvSpPr/>
              <p:nvPr/>
            </p:nvSpPr>
            <p:spPr>
              <a:xfrm>
                <a:off x="1864280" y="2367359"/>
                <a:ext cx="1296830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分项关键词</a:t>
                </a:r>
                <a:r>
                  <a:rPr lang="en-US" altLang="zh-CN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3</a:t>
                </a:r>
                <a:endParaRPr lang="zh-CN" altLang="en-US" kern="100" dirty="0">
                  <a:solidFill>
                    <a:schemeClr val="accent1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C8BA24B-786B-0783-7478-BBF26458EB9D}"/>
                  </a:ext>
                </a:extLst>
              </p:cNvPr>
              <p:cNvSpPr/>
              <p:nvPr/>
            </p:nvSpPr>
            <p:spPr>
              <a:xfrm>
                <a:off x="3311932" y="2383590"/>
                <a:ext cx="2574518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>
                    <a:latin typeface="+mn-ea"/>
                  </a:rPr>
                  <a:t>工作流程内容的具体描述</a:t>
                </a:r>
                <a:endParaRPr lang="zh-CN" altLang="en-US" sz="1600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3A1CBE95-7AD4-2C26-F533-32343627CECD}"/>
                  </a:ext>
                </a:extLst>
              </p:cNvPr>
              <p:cNvGrpSpPr/>
              <p:nvPr/>
            </p:nvGrpSpPr>
            <p:grpSpPr>
              <a:xfrm>
                <a:off x="1583790" y="2435632"/>
                <a:ext cx="140452" cy="140452"/>
                <a:chOff x="1414780" y="2425700"/>
                <a:chExt cx="231140" cy="231140"/>
              </a:xfrm>
            </p:grpSpPr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87B322CA-10F0-C66C-A367-A185B9095803}"/>
                    </a:ext>
                  </a:extLst>
                </p:cNvPr>
                <p:cNvSpPr/>
                <p:nvPr/>
              </p:nvSpPr>
              <p:spPr>
                <a:xfrm>
                  <a:off x="1414780" y="2425700"/>
                  <a:ext cx="231140" cy="231140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48898A35-244E-9D1C-D279-D1E93233E47B}"/>
                    </a:ext>
                  </a:extLst>
                </p:cNvPr>
                <p:cNvSpPr/>
                <p:nvPr/>
              </p:nvSpPr>
              <p:spPr>
                <a:xfrm>
                  <a:off x="1449070" y="2459990"/>
                  <a:ext cx="162560" cy="1625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97895DD-C224-A6DB-4EB5-1FC17AF0A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550" y="2506980"/>
                <a:ext cx="363220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0CCF776-2E89-0CF8-68F2-3290D6991B9C}"/>
                </a:ext>
              </a:extLst>
            </p:cNvPr>
            <p:cNvGrpSpPr/>
            <p:nvPr/>
          </p:nvGrpSpPr>
          <p:grpSpPr>
            <a:xfrm>
              <a:off x="1225550" y="5610161"/>
              <a:ext cx="4805430" cy="518886"/>
              <a:chOff x="1225550" y="2246415"/>
              <a:chExt cx="4805430" cy="518886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4CF3E951-0235-5FD4-C1D1-7C59ACB14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140" y="2505858"/>
                <a:ext cx="20802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496D7042-8137-B9BE-1C2F-DDC84132E50D}"/>
                  </a:ext>
                </a:extLst>
              </p:cNvPr>
              <p:cNvSpPr/>
              <p:nvPr/>
            </p:nvSpPr>
            <p:spPr>
              <a:xfrm>
                <a:off x="1647666" y="2246415"/>
                <a:ext cx="4383314" cy="518886"/>
              </a:xfrm>
              <a:prstGeom prst="roundRect">
                <a:avLst>
                  <a:gd name="adj" fmla="val 15677"/>
                </a:avLst>
              </a:prstGeom>
              <a:solidFill>
                <a:schemeClr val="bg1"/>
              </a:solidFill>
              <a:effectLst>
                <a:outerShdw blurRad="203200" dist="88900" dir="5400000" algn="t" rotWithShape="0">
                  <a:schemeClr val="accent1">
                    <a:alpha val="1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5E8FF3D-E473-8229-0065-12C19FB8B2E2}"/>
                  </a:ext>
                </a:extLst>
              </p:cNvPr>
              <p:cNvSpPr/>
              <p:nvPr/>
            </p:nvSpPr>
            <p:spPr>
              <a:xfrm>
                <a:off x="1864280" y="2367359"/>
                <a:ext cx="1296830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分项关键词</a:t>
                </a:r>
                <a:r>
                  <a:rPr lang="en-US" altLang="zh-CN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4</a:t>
                </a:r>
                <a:endParaRPr lang="zh-CN" altLang="en-US" kern="100" dirty="0">
                  <a:solidFill>
                    <a:schemeClr val="accent1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E470B55-BA9D-A440-E5A4-089526BFD6BE}"/>
                  </a:ext>
                </a:extLst>
              </p:cNvPr>
              <p:cNvSpPr/>
              <p:nvPr/>
            </p:nvSpPr>
            <p:spPr>
              <a:xfrm>
                <a:off x="3311932" y="2383590"/>
                <a:ext cx="2574518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>
                    <a:latin typeface="+mn-ea"/>
                  </a:rPr>
                  <a:t>工作流程内容的具体描述</a:t>
                </a:r>
                <a:endParaRPr lang="zh-CN" altLang="en-US" sz="1600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7858CDB5-2612-FE8A-4BC8-9F4566DE593B}"/>
                  </a:ext>
                </a:extLst>
              </p:cNvPr>
              <p:cNvGrpSpPr/>
              <p:nvPr/>
            </p:nvGrpSpPr>
            <p:grpSpPr>
              <a:xfrm>
                <a:off x="1583790" y="2435632"/>
                <a:ext cx="140452" cy="140452"/>
                <a:chOff x="1414780" y="2425700"/>
                <a:chExt cx="231140" cy="231140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FB84A5E7-F440-D791-44E0-C5D28067A987}"/>
                    </a:ext>
                  </a:extLst>
                </p:cNvPr>
                <p:cNvSpPr/>
                <p:nvPr/>
              </p:nvSpPr>
              <p:spPr>
                <a:xfrm>
                  <a:off x="1414780" y="2425700"/>
                  <a:ext cx="231140" cy="231140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14B0D079-135A-24ED-FD02-4E461F6F1DA4}"/>
                    </a:ext>
                  </a:extLst>
                </p:cNvPr>
                <p:cNvSpPr/>
                <p:nvPr/>
              </p:nvSpPr>
              <p:spPr>
                <a:xfrm>
                  <a:off x="1449070" y="2459990"/>
                  <a:ext cx="162560" cy="1625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C58ACB9-02DE-E742-3426-B9CB7A4F1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550" y="2506980"/>
                <a:ext cx="363220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6EB4EA9-F57E-56F7-77F1-F5028FB0BD8C}"/>
              </a:ext>
            </a:extLst>
          </p:cNvPr>
          <p:cNvGrpSpPr/>
          <p:nvPr/>
        </p:nvGrpSpPr>
        <p:grpSpPr>
          <a:xfrm>
            <a:off x="6254739" y="1473968"/>
            <a:ext cx="5086361" cy="4761732"/>
            <a:chOff x="944619" y="1584356"/>
            <a:chExt cx="5086361" cy="4761732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E2AF0E34-B1B9-6FBB-4409-956F30A1A192}"/>
                </a:ext>
              </a:extLst>
            </p:cNvPr>
            <p:cNvSpPr/>
            <p:nvPr/>
          </p:nvSpPr>
          <p:spPr>
            <a:xfrm>
              <a:off x="944619" y="1584356"/>
              <a:ext cx="1283245" cy="343019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13030" sx="102000" sy="102000" algn="ctr" rotWithShape="0">
                <a:schemeClr val="accent1">
                  <a:lumMod val="7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/>
                <a:t>关键词二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D50ABDC-6FE7-3524-4AFB-E99191248AD4}"/>
                </a:ext>
              </a:extLst>
            </p:cNvPr>
            <p:cNvSpPr/>
            <p:nvPr/>
          </p:nvSpPr>
          <p:spPr>
            <a:xfrm>
              <a:off x="2348393" y="1632755"/>
              <a:ext cx="2380460" cy="24622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zh-CN" altLang="en-US" sz="1600" b="1" kern="1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关键词二的相关内容</a:t>
              </a:r>
              <a:endParaRPr lang="en-US" altLang="zh-CN" sz="1600" b="1" kern="1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B54E9E9-3EB1-BC1B-0413-508B2A2559F6}"/>
                </a:ext>
              </a:extLst>
            </p:cNvPr>
            <p:cNvGrpSpPr/>
            <p:nvPr/>
          </p:nvGrpSpPr>
          <p:grpSpPr>
            <a:xfrm>
              <a:off x="4396000" y="1686088"/>
              <a:ext cx="312896" cy="144621"/>
              <a:chOff x="3794760" y="1610360"/>
              <a:chExt cx="457676" cy="182880"/>
            </a:xfrm>
          </p:grpSpPr>
          <p:sp>
            <p:nvSpPr>
              <p:cNvPr id="88" name="箭头: V 形 87">
                <a:extLst>
                  <a:ext uri="{FF2B5EF4-FFF2-40B4-BE49-F238E27FC236}">
                    <a16:creationId xmlns:a16="http://schemas.microsoft.com/office/drawing/2014/main" id="{B4D30387-2F05-B089-E651-1511973FE09A}"/>
                  </a:ext>
                </a:extLst>
              </p:cNvPr>
              <p:cNvSpPr/>
              <p:nvPr/>
            </p:nvSpPr>
            <p:spPr>
              <a:xfrm>
                <a:off x="3794760" y="1610360"/>
                <a:ext cx="182880" cy="18288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箭头: V 形 88">
                <a:extLst>
                  <a:ext uri="{FF2B5EF4-FFF2-40B4-BE49-F238E27FC236}">
                    <a16:creationId xmlns:a16="http://schemas.microsoft.com/office/drawing/2014/main" id="{4B975CD0-0BB3-F361-488E-7A405E3C1E8B}"/>
                  </a:ext>
                </a:extLst>
              </p:cNvPr>
              <p:cNvSpPr/>
              <p:nvPr/>
            </p:nvSpPr>
            <p:spPr>
              <a:xfrm>
                <a:off x="3932158" y="1610360"/>
                <a:ext cx="182880" cy="18288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箭头: V 形 89">
                <a:extLst>
                  <a:ext uri="{FF2B5EF4-FFF2-40B4-BE49-F238E27FC236}">
                    <a16:creationId xmlns:a16="http://schemas.microsoft.com/office/drawing/2014/main" id="{691813C8-5238-FCD4-B812-BBA88316E279}"/>
                  </a:ext>
                </a:extLst>
              </p:cNvPr>
              <p:cNvSpPr/>
              <p:nvPr/>
            </p:nvSpPr>
            <p:spPr>
              <a:xfrm>
                <a:off x="4069556" y="1610360"/>
                <a:ext cx="182880" cy="18288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166FEE7-B32E-F5BD-A878-8688CB638BC4}"/>
                </a:ext>
              </a:extLst>
            </p:cNvPr>
            <p:cNvCxnSpPr/>
            <p:nvPr/>
          </p:nvCxnSpPr>
          <p:spPr>
            <a:xfrm>
              <a:off x="1219200" y="1875688"/>
              <a:ext cx="0" cy="4470400"/>
            </a:xfrm>
            <a:prstGeom prst="line">
              <a:avLst/>
            </a:prstGeom>
            <a:ln w="9525">
              <a:gradFill>
                <a:gsLst>
                  <a:gs pos="72000">
                    <a:schemeClr val="accent1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9269D3C-169A-6D61-F157-E82064A23A18}"/>
                </a:ext>
              </a:extLst>
            </p:cNvPr>
            <p:cNvGrpSpPr/>
            <p:nvPr/>
          </p:nvGrpSpPr>
          <p:grpSpPr>
            <a:xfrm>
              <a:off x="1225550" y="2246415"/>
              <a:ext cx="4805430" cy="518886"/>
              <a:chOff x="1225550" y="2246415"/>
              <a:chExt cx="4805430" cy="518886"/>
            </a:xfrm>
          </p:grpSpPr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0FDD9333-07A1-F99F-6621-7AB55DE59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140" y="2505858"/>
                <a:ext cx="20802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D67BF272-1703-6593-151B-4C8E6EE18889}"/>
                  </a:ext>
                </a:extLst>
              </p:cNvPr>
              <p:cNvSpPr/>
              <p:nvPr/>
            </p:nvSpPr>
            <p:spPr>
              <a:xfrm>
                <a:off x="1647666" y="2246415"/>
                <a:ext cx="4383314" cy="518886"/>
              </a:xfrm>
              <a:prstGeom prst="roundRect">
                <a:avLst>
                  <a:gd name="adj" fmla="val 15677"/>
                </a:avLst>
              </a:prstGeom>
              <a:solidFill>
                <a:schemeClr val="bg1"/>
              </a:solidFill>
              <a:effectLst>
                <a:outerShdw blurRad="203200" dist="88900" dir="5400000" algn="t" rotWithShape="0">
                  <a:schemeClr val="accent1">
                    <a:alpha val="1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806A7A0B-C446-A942-7F2B-5F55550F7624}"/>
                  </a:ext>
                </a:extLst>
              </p:cNvPr>
              <p:cNvSpPr/>
              <p:nvPr/>
            </p:nvSpPr>
            <p:spPr>
              <a:xfrm>
                <a:off x="1864280" y="2367359"/>
                <a:ext cx="1296830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分项关键词</a:t>
                </a:r>
                <a:r>
                  <a:rPr lang="en-US" altLang="zh-CN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1</a:t>
                </a:r>
                <a:endParaRPr lang="zh-CN" altLang="en-US" kern="100" dirty="0">
                  <a:solidFill>
                    <a:schemeClr val="accent1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CB294A72-BF26-232C-AB6A-3055AF883059}"/>
                  </a:ext>
                </a:extLst>
              </p:cNvPr>
              <p:cNvSpPr/>
              <p:nvPr/>
            </p:nvSpPr>
            <p:spPr>
              <a:xfrm>
                <a:off x="3311932" y="2383590"/>
                <a:ext cx="2574518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>
                    <a:latin typeface="+mn-ea"/>
                  </a:rPr>
                  <a:t>工作流程内容的具体描述</a:t>
                </a:r>
                <a:endParaRPr lang="zh-CN" altLang="en-US" sz="1600" dirty="0"/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E1429DC6-CD4C-1DDF-177D-8E3A215B9396}"/>
                  </a:ext>
                </a:extLst>
              </p:cNvPr>
              <p:cNvGrpSpPr/>
              <p:nvPr/>
            </p:nvGrpSpPr>
            <p:grpSpPr>
              <a:xfrm>
                <a:off x="1583790" y="2435632"/>
                <a:ext cx="140452" cy="140452"/>
                <a:chOff x="1414780" y="2425700"/>
                <a:chExt cx="231140" cy="231140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0DEE5D0B-813E-6254-DAAE-F2888927A639}"/>
                    </a:ext>
                  </a:extLst>
                </p:cNvPr>
                <p:cNvSpPr/>
                <p:nvPr/>
              </p:nvSpPr>
              <p:spPr>
                <a:xfrm>
                  <a:off x="1414780" y="2425700"/>
                  <a:ext cx="231140" cy="231140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3FEDAF4E-A95A-033F-3914-79CF215504A2}"/>
                    </a:ext>
                  </a:extLst>
                </p:cNvPr>
                <p:cNvSpPr/>
                <p:nvPr/>
              </p:nvSpPr>
              <p:spPr>
                <a:xfrm>
                  <a:off x="1449070" y="2459990"/>
                  <a:ext cx="162560" cy="1625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B8A8C0D0-F214-3965-3631-F49C3585C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550" y="2506980"/>
                <a:ext cx="363220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CC358DD-1AE8-84AB-319A-25449F1962C0}"/>
                </a:ext>
              </a:extLst>
            </p:cNvPr>
            <p:cNvGrpSpPr/>
            <p:nvPr/>
          </p:nvGrpSpPr>
          <p:grpSpPr>
            <a:xfrm>
              <a:off x="1225550" y="3038018"/>
              <a:ext cx="4805430" cy="1507822"/>
              <a:chOff x="1225550" y="3152615"/>
              <a:chExt cx="4805430" cy="1507822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D1765605-4A67-3B3A-D3DF-9942B5C78A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140" y="3906526"/>
                <a:ext cx="20802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75AF67A2-B12F-CD1B-E0D9-238B5BEB5816}"/>
                  </a:ext>
                </a:extLst>
              </p:cNvPr>
              <p:cNvSpPr/>
              <p:nvPr/>
            </p:nvSpPr>
            <p:spPr>
              <a:xfrm>
                <a:off x="1647666" y="3152615"/>
                <a:ext cx="4383314" cy="1507822"/>
              </a:xfrm>
              <a:prstGeom prst="roundRect">
                <a:avLst>
                  <a:gd name="adj" fmla="val 6833"/>
                </a:avLst>
              </a:prstGeom>
              <a:solidFill>
                <a:schemeClr val="bg1"/>
              </a:solidFill>
              <a:effectLst>
                <a:outerShdw blurRad="203200" dist="88900" dir="5400000" algn="t" rotWithShape="0">
                  <a:schemeClr val="accent1">
                    <a:alpha val="1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FA54B995-C85A-70AC-268A-4D72BB3E7CA1}"/>
                  </a:ext>
                </a:extLst>
              </p:cNvPr>
              <p:cNvSpPr/>
              <p:nvPr/>
            </p:nvSpPr>
            <p:spPr>
              <a:xfrm>
                <a:off x="1864280" y="3768027"/>
                <a:ext cx="1296830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分享关键词</a:t>
                </a:r>
                <a:r>
                  <a:rPr lang="en-US" altLang="zh-CN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2</a:t>
                </a:r>
                <a:endParaRPr lang="zh-CN" altLang="en-US" kern="100" dirty="0">
                  <a:solidFill>
                    <a:schemeClr val="accent1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FE4EE6B-3E77-6D14-8419-D8A6E63E3F0B}"/>
                  </a:ext>
                </a:extLst>
              </p:cNvPr>
              <p:cNvSpPr/>
              <p:nvPr/>
            </p:nvSpPr>
            <p:spPr>
              <a:xfrm>
                <a:off x="3311932" y="3324636"/>
                <a:ext cx="2574518" cy="116378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latin typeface="+mn-ea"/>
                  </a:rPr>
                  <a:t>如果关于该项工作的描述文字较多，也可适当调整形状的宽度，以方便文字的排版，同时可以增加或减少项目</a:t>
                </a:r>
                <a:endParaRPr lang="zh-CN" altLang="en-US" sz="1600" dirty="0"/>
              </a:p>
            </p:txBody>
          </p: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99D8942B-76E0-9F9E-5688-5A3DCA5F0DE6}"/>
                  </a:ext>
                </a:extLst>
              </p:cNvPr>
              <p:cNvGrpSpPr/>
              <p:nvPr/>
            </p:nvGrpSpPr>
            <p:grpSpPr>
              <a:xfrm>
                <a:off x="1583790" y="3836300"/>
                <a:ext cx="140452" cy="140452"/>
                <a:chOff x="1414780" y="2425700"/>
                <a:chExt cx="231140" cy="231140"/>
              </a:xfrm>
            </p:grpSpPr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6BB01E2A-D762-3D0A-EC75-511D70356712}"/>
                    </a:ext>
                  </a:extLst>
                </p:cNvPr>
                <p:cNvSpPr/>
                <p:nvPr/>
              </p:nvSpPr>
              <p:spPr>
                <a:xfrm>
                  <a:off x="1414780" y="2425700"/>
                  <a:ext cx="231140" cy="231140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5FEEEE37-C6E2-3BE9-C536-8B3506FDAD82}"/>
                    </a:ext>
                  </a:extLst>
                </p:cNvPr>
                <p:cNvSpPr/>
                <p:nvPr/>
              </p:nvSpPr>
              <p:spPr>
                <a:xfrm>
                  <a:off x="1449070" y="2459990"/>
                  <a:ext cx="162560" cy="1625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3385081-F348-07FF-4F3F-84CF64BC6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550" y="3907648"/>
                <a:ext cx="363220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34AA791E-4B1C-16F6-F189-8C4B4E4DDFB1}"/>
                </a:ext>
              </a:extLst>
            </p:cNvPr>
            <p:cNvGrpSpPr/>
            <p:nvPr/>
          </p:nvGrpSpPr>
          <p:grpSpPr>
            <a:xfrm>
              <a:off x="1225550" y="4818557"/>
              <a:ext cx="4805430" cy="518886"/>
              <a:chOff x="1225550" y="2246415"/>
              <a:chExt cx="4805430" cy="518886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6929A377-D5A5-B5E5-3D97-293307DC0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140" y="2505858"/>
                <a:ext cx="20802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457E47BC-53DC-193A-106C-3C707AF401E4}"/>
                  </a:ext>
                </a:extLst>
              </p:cNvPr>
              <p:cNvSpPr/>
              <p:nvPr/>
            </p:nvSpPr>
            <p:spPr>
              <a:xfrm>
                <a:off x="1647666" y="2246415"/>
                <a:ext cx="4383314" cy="518886"/>
              </a:xfrm>
              <a:prstGeom prst="roundRect">
                <a:avLst>
                  <a:gd name="adj" fmla="val 15677"/>
                </a:avLst>
              </a:prstGeom>
              <a:solidFill>
                <a:schemeClr val="bg1"/>
              </a:solidFill>
              <a:effectLst>
                <a:outerShdw blurRad="203200" dist="88900" dir="5400000" algn="t" rotWithShape="0">
                  <a:schemeClr val="accent1">
                    <a:alpha val="1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AD129C77-C93E-1B0F-DC8B-6B8E0A6943B6}"/>
                  </a:ext>
                </a:extLst>
              </p:cNvPr>
              <p:cNvSpPr/>
              <p:nvPr/>
            </p:nvSpPr>
            <p:spPr>
              <a:xfrm>
                <a:off x="1864280" y="2367359"/>
                <a:ext cx="1296830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分项关键词</a:t>
                </a:r>
                <a:r>
                  <a:rPr lang="en-US" altLang="zh-CN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3</a:t>
                </a:r>
                <a:endParaRPr lang="zh-CN" altLang="en-US" kern="100" dirty="0">
                  <a:solidFill>
                    <a:schemeClr val="accent1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EDD11B6-BE42-B5AD-428D-9918626680DD}"/>
                  </a:ext>
                </a:extLst>
              </p:cNvPr>
              <p:cNvSpPr/>
              <p:nvPr/>
            </p:nvSpPr>
            <p:spPr>
              <a:xfrm>
                <a:off x="3311932" y="2383590"/>
                <a:ext cx="2574518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>
                    <a:latin typeface="+mn-ea"/>
                  </a:rPr>
                  <a:t>工作流程内容的具体描述</a:t>
                </a:r>
                <a:endParaRPr lang="zh-CN" altLang="en-US" sz="1600" dirty="0"/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2753D714-051C-17FB-67E6-9F5925781D9C}"/>
                  </a:ext>
                </a:extLst>
              </p:cNvPr>
              <p:cNvGrpSpPr/>
              <p:nvPr/>
            </p:nvGrpSpPr>
            <p:grpSpPr>
              <a:xfrm>
                <a:off x="1583790" y="2435632"/>
                <a:ext cx="140452" cy="140452"/>
                <a:chOff x="1414780" y="2425700"/>
                <a:chExt cx="231140" cy="231140"/>
              </a:xfrm>
            </p:grpSpPr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DACD2A5F-0429-A525-7E1A-B201588E8E7F}"/>
                    </a:ext>
                  </a:extLst>
                </p:cNvPr>
                <p:cNvSpPr/>
                <p:nvPr/>
              </p:nvSpPr>
              <p:spPr>
                <a:xfrm>
                  <a:off x="1414780" y="2425700"/>
                  <a:ext cx="231140" cy="231140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8FF2F05C-C6F9-0CB0-8E5F-F9F51E83FADE}"/>
                    </a:ext>
                  </a:extLst>
                </p:cNvPr>
                <p:cNvSpPr/>
                <p:nvPr/>
              </p:nvSpPr>
              <p:spPr>
                <a:xfrm>
                  <a:off x="1449070" y="2459990"/>
                  <a:ext cx="162560" cy="1625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914D6702-5448-13AE-277E-348BB9843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550" y="2506980"/>
                <a:ext cx="363220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97E69F6-36FC-749F-7C0C-FC2E8AE572EB}"/>
                </a:ext>
              </a:extLst>
            </p:cNvPr>
            <p:cNvGrpSpPr/>
            <p:nvPr/>
          </p:nvGrpSpPr>
          <p:grpSpPr>
            <a:xfrm>
              <a:off x="1225550" y="5610161"/>
              <a:ext cx="4805430" cy="518886"/>
              <a:chOff x="1225550" y="2246415"/>
              <a:chExt cx="4805430" cy="518886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E36B10ED-3AD9-728A-057A-E52690B3A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140" y="2505858"/>
                <a:ext cx="20802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08ECDE09-CC7C-FA40-8547-ADE9C41223B5}"/>
                  </a:ext>
                </a:extLst>
              </p:cNvPr>
              <p:cNvSpPr/>
              <p:nvPr/>
            </p:nvSpPr>
            <p:spPr>
              <a:xfrm>
                <a:off x="1647666" y="2246415"/>
                <a:ext cx="4383314" cy="518886"/>
              </a:xfrm>
              <a:prstGeom prst="roundRect">
                <a:avLst>
                  <a:gd name="adj" fmla="val 15677"/>
                </a:avLst>
              </a:prstGeom>
              <a:solidFill>
                <a:schemeClr val="bg1"/>
              </a:solidFill>
              <a:effectLst>
                <a:outerShdw blurRad="203200" dist="88900" dir="5400000" algn="t" rotWithShape="0">
                  <a:schemeClr val="accent1">
                    <a:alpha val="1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4404D417-FC94-E74F-9DA3-38F53A26CBD4}"/>
                  </a:ext>
                </a:extLst>
              </p:cNvPr>
              <p:cNvSpPr/>
              <p:nvPr/>
            </p:nvSpPr>
            <p:spPr>
              <a:xfrm>
                <a:off x="1864280" y="2367359"/>
                <a:ext cx="1296830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分项关键词</a:t>
                </a:r>
                <a:r>
                  <a:rPr lang="en-US" altLang="zh-CN" kern="100" dirty="0">
                    <a:solidFill>
                      <a:schemeClr val="accent1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4</a:t>
                </a:r>
                <a:endParaRPr lang="zh-CN" altLang="en-US" kern="100" dirty="0">
                  <a:solidFill>
                    <a:schemeClr val="accent1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BCFBB5F-1B16-475B-C25B-1B8A470A560D}"/>
                  </a:ext>
                </a:extLst>
              </p:cNvPr>
              <p:cNvSpPr/>
              <p:nvPr/>
            </p:nvSpPr>
            <p:spPr>
              <a:xfrm>
                <a:off x="3311932" y="2383590"/>
                <a:ext cx="2574518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>
                    <a:latin typeface="+mn-ea"/>
                  </a:rPr>
                  <a:t>工作流程内容的具体描述</a:t>
                </a:r>
                <a:endParaRPr lang="zh-CN" altLang="en-US" sz="1600" dirty="0"/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0FD89B35-A374-29C2-D50F-57367CFF9A88}"/>
                  </a:ext>
                </a:extLst>
              </p:cNvPr>
              <p:cNvGrpSpPr/>
              <p:nvPr/>
            </p:nvGrpSpPr>
            <p:grpSpPr>
              <a:xfrm>
                <a:off x="1583790" y="2435632"/>
                <a:ext cx="140452" cy="140452"/>
                <a:chOff x="1414780" y="2425700"/>
                <a:chExt cx="231140" cy="231140"/>
              </a:xfrm>
            </p:grpSpPr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F6A20EE-B6FA-35BA-DDA8-AB28762EFF82}"/>
                    </a:ext>
                  </a:extLst>
                </p:cNvPr>
                <p:cNvSpPr/>
                <p:nvPr/>
              </p:nvSpPr>
              <p:spPr>
                <a:xfrm>
                  <a:off x="1414780" y="2425700"/>
                  <a:ext cx="231140" cy="231140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A9F1E703-A8F4-D444-C550-FEDB3AA094C1}"/>
                    </a:ext>
                  </a:extLst>
                </p:cNvPr>
                <p:cNvSpPr/>
                <p:nvPr/>
              </p:nvSpPr>
              <p:spPr>
                <a:xfrm>
                  <a:off x="1449070" y="2459990"/>
                  <a:ext cx="162560" cy="1625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34583E4D-831F-A653-5941-48F2D4EFC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550" y="2506980"/>
                <a:ext cx="363220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4865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357C18-FBDD-B414-9E7A-B92309243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3" name="平行四边形 7">
            <a:extLst>
              <a:ext uri="{FF2B5EF4-FFF2-40B4-BE49-F238E27FC236}">
                <a16:creationId xmlns:a16="http://schemas.microsoft.com/office/drawing/2014/main" id="{2B633681-D413-2372-A803-E57446FBA9B1}"/>
              </a:ext>
            </a:extLst>
          </p:cNvPr>
          <p:cNvSpPr/>
          <p:nvPr/>
        </p:nvSpPr>
        <p:spPr>
          <a:xfrm>
            <a:off x="930061" y="1133442"/>
            <a:ext cx="4701100" cy="5245577"/>
          </a:xfrm>
          <a:prstGeom prst="roundRect">
            <a:avLst>
              <a:gd name="adj" fmla="val 2192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accent1">
                  <a:alpha val="5000"/>
                </a:schemeClr>
              </a:gs>
            </a:gsLst>
            <a:lin ang="5400000" scaled="0"/>
          </a:gradFill>
          <a:ln w="6350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lumMod val="75000"/>
                    <a:alpha val="5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61BB16-F12F-E78C-A448-6D50D2A77A38}"/>
              </a:ext>
            </a:extLst>
          </p:cNvPr>
          <p:cNvGrpSpPr/>
          <p:nvPr/>
        </p:nvGrpSpPr>
        <p:grpSpPr>
          <a:xfrm>
            <a:off x="1476836" y="1220438"/>
            <a:ext cx="3607548" cy="3611496"/>
            <a:chOff x="1629742" y="950344"/>
            <a:chExt cx="3607548" cy="361149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7C3EF3C-82F5-7193-393C-9FC8C7E30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2" y="950344"/>
              <a:ext cx="3607548" cy="3611496"/>
            </a:xfrm>
            <a:custGeom>
              <a:avLst/>
              <a:gdLst>
                <a:gd name="connsiteX0" fmla="*/ 2453451 w 4321145"/>
                <a:gd name="connsiteY0" fmla="*/ 4324285 h 4325873"/>
                <a:gd name="connsiteX1" fmla="*/ 2454245 w 4321145"/>
                <a:gd name="connsiteY1" fmla="*/ 4325079 h 4325873"/>
                <a:gd name="connsiteX2" fmla="*/ 2453451 w 4321145"/>
                <a:gd name="connsiteY2" fmla="*/ 4325873 h 4325873"/>
                <a:gd name="connsiteX3" fmla="*/ 2452657 w 4321145"/>
                <a:gd name="connsiteY3" fmla="*/ 4325079 h 4325873"/>
                <a:gd name="connsiteX4" fmla="*/ 2453451 w 4321145"/>
                <a:gd name="connsiteY4" fmla="*/ 4324285 h 4325873"/>
                <a:gd name="connsiteX5" fmla="*/ 2335976 w 4321145"/>
                <a:gd name="connsiteY5" fmla="*/ 4324285 h 4325873"/>
                <a:gd name="connsiteX6" fmla="*/ 2336770 w 4321145"/>
                <a:gd name="connsiteY6" fmla="*/ 4325079 h 4325873"/>
                <a:gd name="connsiteX7" fmla="*/ 2335976 w 4321145"/>
                <a:gd name="connsiteY7" fmla="*/ 4325873 h 4325873"/>
                <a:gd name="connsiteX8" fmla="*/ 2335182 w 4321145"/>
                <a:gd name="connsiteY8" fmla="*/ 4325079 h 4325873"/>
                <a:gd name="connsiteX9" fmla="*/ 2335976 w 4321145"/>
                <a:gd name="connsiteY9" fmla="*/ 4324285 h 4325873"/>
                <a:gd name="connsiteX10" fmla="*/ 1870839 w 4321145"/>
                <a:gd name="connsiteY10" fmla="*/ 4324285 h 4325873"/>
                <a:gd name="connsiteX11" fmla="*/ 1871633 w 4321145"/>
                <a:gd name="connsiteY11" fmla="*/ 4325079 h 4325873"/>
                <a:gd name="connsiteX12" fmla="*/ 1870839 w 4321145"/>
                <a:gd name="connsiteY12" fmla="*/ 4325873 h 4325873"/>
                <a:gd name="connsiteX13" fmla="*/ 1870045 w 4321145"/>
                <a:gd name="connsiteY13" fmla="*/ 4325079 h 4325873"/>
                <a:gd name="connsiteX14" fmla="*/ 1870839 w 4321145"/>
                <a:gd name="connsiteY14" fmla="*/ 4324285 h 4325873"/>
                <a:gd name="connsiteX15" fmla="*/ 1753364 w 4321145"/>
                <a:gd name="connsiteY15" fmla="*/ 4324285 h 4325873"/>
                <a:gd name="connsiteX16" fmla="*/ 1754158 w 4321145"/>
                <a:gd name="connsiteY16" fmla="*/ 4325079 h 4325873"/>
                <a:gd name="connsiteX17" fmla="*/ 1753364 w 4321145"/>
                <a:gd name="connsiteY17" fmla="*/ 4325873 h 4325873"/>
                <a:gd name="connsiteX18" fmla="*/ 1752570 w 4321145"/>
                <a:gd name="connsiteY18" fmla="*/ 4325079 h 4325873"/>
                <a:gd name="connsiteX19" fmla="*/ 1753364 w 4321145"/>
                <a:gd name="connsiteY19" fmla="*/ 4324285 h 4325873"/>
                <a:gd name="connsiteX20" fmla="*/ 2220089 w 4321145"/>
                <a:gd name="connsiteY20" fmla="*/ 4322698 h 4325873"/>
                <a:gd name="connsiteX21" fmla="*/ 2220883 w 4321145"/>
                <a:gd name="connsiteY21" fmla="*/ 4323492 h 4325873"/>
                <a:gd name="connsiteX22" fmla="*/ 2220089 w 4321145"/>
                <a:gd name="connsiteY22" fmla="*/ 4324286 h 4325873"/>
                <a:gd name="connsiteX23" fmla="*/ 2219295 w 4321145"/>
                <a:gd name="connsiteY23" fmla="*/ 4323492 h 4325873"/>
                <a:gd name="connsiteX24" fmla="*/ 2220089 w 4321145"/>
                <a:gd name="connsiteY24" fmla="*/ 4322698 h 4325873"/>
                <a:gd name="connsiteX25" fmla="*/ 2102614 w 4321145"/>
                <a:gd name="connsiteY25" fmla="*/ 4322698 h 4325873"/>
                <a:gd name="connsiteX26" fmla="*/ 2103408 w 4321145"/>
                <a:gd name="connsiteY26" fmla="*/ 4323492 h 4325873"/>
                <a:gd name="connsiteX27" fmla="*/ 2102614 w 4321145"/>
                <a:gd name="connsiteY27" fmla="*/ 4324286 h 4325873"/>
                <a:gd name="connsiteX28" fmla="*/ 2101820 w 4321145"/>
                <a:gd name="connsiteY28" fmla="*/ 4323492 h 4325873"/>
                <a:gd name="connsiteX29" fmla="*/ 2102614 w 4321145"/>
                <a:gd name="connsiteY29" fmla="*/ 4322698 h 4325873"/>
                <a:gd name="connsiteX30" fmla="*/ 1986726 w 4321145"/>
                <a:gd name="connsiteY30" fmla="*/ 4322698 h 4325873"/>
                <a:gd name="connsiteX31" fmla="*/ 1987520 w 4321145"/>
                <a:gd name="connsiteY31" fmla="*/ 4323492 h 4325873"/>
                <a:gd name="connsiteX32" fmla="*/ 1986726 w 4321145"/>
                <a:gd name="connsiteY32" fmla="*/ 4324286 h 4325873"/>
                <a:gd name="connsiteX33" fmla="*/ 1985932 w 4321145"/>
                <a:gd name="connsiteY33" fmla="*/ 4323492 h 4325873"/>
                <a:gd name="connsiteX34" fmla="*/ 1986726 w 4321145"/>
                <a:gd name="connsiteY34" fmla="*/ 4322698 h 4325873"/>
                <a:gd name="connsiteX35" fmla="*/ 2920176 w 4321145"/>
                <a:gd name="connsiteY35" fmla="*/ 4206810 h 4325873"/>
                <a:gd name="connsiteX36" fmla="*/ 2920970 w 4321145"/>
                <a:gd name="connsiteY36" fmla="*/ 4207604 h 4325873"/>
                <a:gd name="connsiteX37" fmla="*/ 2920176 w 4321145"/>
                <a:gd name="connsiteY37" fmla="*/ 4208398 h 4325873"/>
                <a:gd name="connsiteX38" fmla="*/ 2919382 w 4321145"/>
                <a:gd name="connsiteY38" fmla="*/ 4207604 h 4325873"/>
                <a:gd name="connsiteX39" fmla="*/ 2920176 w 4321145"/>
                <a:gd name="connsiteY39" fmla="*/ 4206810 h 4325873"/>
                <a:gd name="connsiteX40" fmla="*/ 2802701 w 4321145"/>
                <a:gd name="connsiteY40" fmla="*/ 4206810 h 4325873"/>
                <a:gd name="connsiteX41" fmla="*/ 2803495 w 4321145"/>
                <a:gd name="connsiteY41" fmla="*/ 4207604 h 4325873"/>
                <a:gd name="connsiteX42" fmla="*/ 2802701 w 4321145"/>
                <a:gd name="connsiteY42" fmla="*/ 4208398 h 4325873"/>
                <a:gd name="connsiteX43" fmla="*/ 2801907 w 4321145"/>
                <a:gd name="connsiteY43" fmla="*/ 4207604 h 4325873"/>
                <a:gd name="connsiteX44" fmla="*/ 2802701 w 4321145"/>
                <a:gd name="connsiteY44" fmla="*/ 4206810 h 4325873"/>
                <a:gd name="connsiteX45" fmla="*/ 1520001 w 4321145"/>
                <a:gd name="connsiteY45" fmla="*/ 4206810 h 4325873"/>
                <a:gd name="connsiteX46" fmla="*/ 1520795 w 4321145"/>
                <a:gd name="connsiteY46" fmla="*/ 4207604 h 4325873"/>
                <a:gd name="connsiteX47" fmla="*/ 1520001 w 4321145"/>
                <a:gd name="connsiteY47" fmla="*/ 4208398 h 4325873"/>
                <a:gd name="connsiteX48" fmla="*/ 1519207 w 4321145"/>
                <a:gd name="connsiteY48" fmla="*/ 4207604 h 4325873"/>
                <a:gd name="connsiteX49" fmla="*/ 1520001 w 4321145"/>
                <a:gd name="connsiteY49" fmla="*/ 4206810 h 4325873"/>
                <a:gd name="connsiteX50" fmla="*/ 1402526 w 4321145"/>
                <a:gd name="connsiteY50" fmla="*/ 4206810 h 4325873"/>
                <a:gd name="connsiteX51" fmla="*/ 1403320 w 4321145"/>
                <a:gd name="connsiteY51" fmla="*/ 4207604 h 4325873"/>
                <a:gd name="connsiteX52" fmla="*/ 1402526 w 4321145"/>
                <a:gd name="connsiteY52" fmla="*/ 4208398 h 4325873"/>
                <a:gd name="connsiteX53" fmla="*/ 1401732 w 4321145"/>
                <a:gd name="connsiteY53" fmla="*/ 4207604 h 4325873"/>
                <a:gd name="connsiteX54" fmla="*/ 1402526 w 4321145"/>
                <a:gd name="connsiteY54" fmla="*/ 4206810 h 4325873"/>
                <a:gd name="connsiteX55" fmla="*/ 2686814 w 4321145"/>
                <a:gd name="connsiteY55" fmla="*/ 4205223 h 4325873"/>
                <a:gd name="connsiteX56" fmla="*/ 2687608 w 4321145"/>
                <a:gd name="connsiteY56" fmla="*/ 4206811 h 4325873"/>
                <a:gd name="connsiteX57" fmla="*/ 2686814 w 4321145"/>
                <a:gd name="connsiteY57" fmla="*/ 4208399 h 4325873"/>
                <a:gd name="connsiteX58" fmla="*/ 2686020 w 4321145"/>
                <a:gd name="connsiteY58" fmla="*/ 4206811 h 4325873"/>
                <a:gd name="connsiteX59" fmla="*/ 2686814 w 4321145"/>
                <a:gd name="connsiteY59" fmla="*/ 4205223 h 4325873"/>
                <a:gd name="connsiteX60" fmla="*/ 2570133 w 4321145"/>
                <a:gd name="connsiteY60" fmla="*/ 4205223 h 4325873"/>
                <a:gd name="connsiteX61" fmla="*/ 2571721 w 4321145"/>
                <a:gd name="connsiteY61" fmla="*/ 4206811 h 4325873"/>
                <a:gd name="connsiteX62" fmla="*/ 2570133 w 4321145"/>
                <a:gd name="connsiteY62" fmla="*/ 4208399 h 4325873"/>
                <a:gd name="connsiteX63" fmla="*/ 2568545 w 4321145"/>
                <a:gd name="connsiteY63" fmla="*/ 4206811 h 4325873"/>
                <a:gd name="connsiteX64" fmla="*/ 2570133 w 4321145"/>
                <a:gd name="connsiteY64" fmla="*/ 4205223 h 4325873"/>
                <a:gd name="connsiteX65" fmla="*/ 2453452 w 4321145"/>
                <a:gd name="connsiteY65" fmla="*/ 4205223 h 4325873"/>
                <a:gd name="connsiteX66" fmla="*/ 2455834 w 4321145"/>
                <a:gd name="connsiteY66" fmla="*/ 4207605 h 4325873"/>
                <a:gd name="connsiteX67" fmla="*/ 2453452 w 4321145"/>
                <a:gd name="connsiteY67" fmla="*/ 4209987 h 4325873"/>
                <a:gd name="connsiteX68" fmla="*/ 2451070 w 4321145"/>
                <a:gd name="connsiteY68" fmla="*/ 4207605 h 4325873"/>
                <a:gd name="connsiteX69" fmla="*/ 2453452 w 4321145"/>
                <a:gd name="connsiteY69" fmla="*/ 4205223 h 4325873"/>
                <a:gd name="connsiteX70" fmla="*/ 2335977 w 4321145"/>
                <a:gd name="connsiteY70" fmla="*/ 4205223 h 4325873"/>
                <a:gd name="connsiteX71" fmla="*/ 2338359 w 4321145"/>
                <a:gd name="connsiteY71" fmla="*/ 4207605 h 4325873"/>
                <a:gd name="connsiteX72" fmla="*/ 2335977 w 4321145"/>
                <a:gd name="connsiteY72" fmla="*/ 4209987 h 4325873"/>
                <a:gd name="connsiteX73" fmla="*/ 2333595 w 4321145"/>
                <a:gd name="connsiteY73" fmla="*/ 4207605 h 4325873"/>
                <a:gd name="connsiteX74" fmla="*/ 2335977 w 4321145"/>
                <a:gd name="connsiteY74" fmla="*/ 4205223 h 4325873"/>
                <a:gd name="connsiteX75" fmla="*/ 1986727 w 4321145"/>
                <a:gd name="connsiteY75" fmla="*/ 4205223 h 4325873"/>
                <a:gd name="connsiteX76" fmla="*/ 1989109 w 4321145"/>
                <a:gd name="connsiteY76" fmla="*/ 4207605 h 4325873"/>
                <a:gd name="connsiteX77" fmla="*/ 1986727 w 4321145"/>
                <a:gd name="connsiteY77" fmla="*/ 4209987 h 4325873"/>
                <a:gd name="connsiteX78" fmla="*/ 1984345 w 4321145"/>
                <a:gd name="connsiteY78" fmla="*/ 4207605 h 4325873"/>
                <a:gd name="connsiteX79" fmla="*/ 1986727 w 4321145"/>
                <a:gd name="connsiteY79" fmla="*/ 4205223 h 4325873"/>
                <a:gd name="connsiteX80" fmla="*/ 1869252 w 4321145"/>
                <a:gd name="connsiteY80" fmla="*/ 4205223 h 4325873"/>
                <a:gd name="connsiteX81" fmla="*/ 1871634 w 4321145"/>
                <a:gd name="connsiteY81" fmla="*/ 4207605 h 4325873"/>
                <a:gd name="connsiteX82" fmla="*/ 1869252 w 4321145"/>
                <a:gd name="connsiteY82" fmla="*/ 4209987 h 4325873"/>
                <a:gd name="connsiteX83" fmla="*/ 1866870 w 4321145"/>
                <a:gd name="connsiteY83" fmla="*/ 4207605 h 4325873"/>
                <a:gd name="connsiteX84" fmla="*/ 1869252 w 4321145"/>
                <a:gd name="connsiteY84" fmla="*/ 4205223 h 4325873"/>
                <a:gd name="connsiteX85" fmla="*/ 1752570 w 4321145"/>
                <a:gd name="connsiteY85" fmla="*/ 4205223 h 4325873"/>
                <a:gd name="connsiteX86" fmla="*/ 1754158 w 4321145"/>
                <a:gd name="connsiteY86" fmla="*/ 4206811 h 4325873"/>
                <a:gd name="connsiteX87" fmla="*/ 1752570 w 4321145"/>
                <a:gd name="connsiteY87" fmla="*/ 4208399 h 4325873"/>
                <a:gd name="connsiteX88" fmla="*/ 1750982 w 4321145"/>
                <a:gd name="connsiteY88" fmla="*/ 4206811 h 4325873"/>
                <a:gd name="connsiteX89" fmla="*/ 1752570 w 4321145"/>
                <a:gd name="connsiteY89" fmla="*/ 4205223 h 4325873"/>
                <a:gd name="connsiteX90" fmla="*/ 1636683 w 4321145"/>
                <a:gd name="connsiteY90" fmla="*/ 4205223 h 4325873"/>
                <a:gd name="connsiteX91" fmla="*/ 1638271 w 4321145"/>
                <a:gd name="connsiteY91" fmla="*/ 4206811 h 4325873"/>
                <a:gd name="connsiteX92" fmla="*/ 1636683 w 4321145"/>
                <a:gd name="connsiteY92" fmla="*/ 4208399 h 4325873"/>
                <a:gd name="connsiteX93" fmla="*/ 1635095 w 4321145"/>
                <a:gd name="connsiteY93" fmla="*/ 4206811 h 4325873"/>
                <a:gd name="connsiteX94" fmla="*/ 1636683 w 4321145"/>
                <a:gd name="connsiteY94" fmla="*/ 4205223 h 4325873"/>
                <a:gd name="connsiteX95" fmla="*/ 2219295 w 4321145"/>
                <a:gd name="connsiteY95" fmla="*/ 4203635 h 4325873"/>
                <a:gd name="connsiteX96" fmla="*/ 2222470 w 4321145"/>
                <a:gd name="connsiteY96" fmla="*/ 4206810 h 4325873"/>
                <a:gd name="connsiteX97" fmla="*/ 2219295 w 4321145"/>
                <a:gd name="connsiteY97" fmla="*/ 4209985 h 4325873"/>
                <a:gd name="connsiteX98" fmla="*/ 2216120 w 4321145"/>
                <a:gd name="connsiteY98" fmla="*/ 4206810 h 4325873"/>
                <a:gd name="connsiteX99" fmla="*/ 2219295 w 4321145"/>
                <a:gd name="connsiteY99" fmla="*/ 4203635 h 4325873"/>
                <a:gd name="connsiteX100" fmla="*/ 2103407 w 4321145"/>
                <a:gd name="connsiteY100" fmla="*/ 4203635 h 4325873"/>
                <a:gd name="connsiteX101" fmla="*/ 2106582 w 4321145"/>
                <a:gd name="connsiteY101" fmla="*/ 4206810 h 4325873"/>
                <a:gd name="connsiteX102" fmla="*/ 2103407 w 4321145"/>
                <a:gd name="connsiteY102" fmla="*/ 4209985 h 4325873"/>
                <a:gd name="connsiteX103" fmla="*/ 2100232 w 4321145"/>
                <a:gd name="connsiteY103" fmla="*/ 4206810 h 4325873"/>
                <a:gd name="connsiteX104" fmla="*/ 2103407 w 4321145"/>
                <a:gd name="connsiteY104" fmla="*/ 4203635 h 4325873"/>
                <a:gd name="connsiteX105" fmla="*/ 3153539 w 4321145"/>
                <a:gd name="connsiteY105" fmla="*/ 4089335 h 4325873"/>
                <a:gd name="connsiteX106" fmla="*/ 3154333 w 4321145"/>
                <a:gd name="connsiteY106" fmla="*/ 4090129 h 4325873"/>
                <a:gd name="connsiteX107" fmla="*/ 3153539 w 4321145"/>
                <a:gd name="connsiteY107" fmla="*/ 4090923 h 4325873"/>
                <a:gd name="connsiteX108" fmla="*/ 3152745 w 4321145"/>
                <a:gd name="connsiteY108" fmla="*/ 4090129 h 4325873"/>
                <a:gd name="connsiteX109" fmla="*/ 3153539 w 4321145"/>
                <a:gd name="connsiteY109" fmla="*/ 4089335 h 4325873"/>
                <a:gd name="connsiteX110" fmla="*/ 3036858 w 4321145"/>
                <a:gd name="connsiteY110" fmla="*/ 4089335 h 4325873"/>
                <a:gd name="connsiteX111" fmla="*/ 3038446 w 4321145"/>
                <a:gd name="connsiteY111" fmla="*/ 4090129 h 4325873"/>
                <a:gd name="connsiteX112" fmla="*/ 3036858 w 4321145"/>
                <a:gd name="connsiteY112" fmla="*/ 4090923 h 4325873"/>
                <a:gd name="connsiteX113" fmla="*/ 3035270 w 4321145"/>
                <a:gd name="connsiteY113" fmla="*/ 4090129 h 4325873"/>
                <a:gd name="connsiteX114" fmla="*/ 3036858 w 4321145"/>
                <a:gd name="connsiteY114" fmla="*/ 4089335 h 4325873"/>
                <a:gd name="connsiteX115" fmla="*/ 1285847 w 4321145"/>
                <a:gd name="connsiteY115" fmla="*/ 4089335 h 4325873"/>
                <a:gd name="connsiteX116" fmla="*/ 1287436 w 4321145"/>
                <a:gd name="connsiteY116" fmla="*/ 4090923 h 4325873"/>
                <a:gd name="connsiteX117" fmla="*/ 1285847 w 4321145"/>
                <a:gd name="connsiteY117" fmla="*/ 4092511 h 4325873"/>
                <a:gd name="connsiteX118" fmla="*/ 1284260 w 4321145"/>
                <a:gd name="connsiteY118" fmla="*/ 4090923 h 4325873"/>
                <a:gd name="connsiteX119" fmla="*/ 1285847 w 4321145"/>
                <a:gd name="connsiteY119" fmla="*/ 4089335 h 4325873"/>
                <a:gd name="connsiteX120" fmla="*/ 1169166 w 4321145"/>
                <a:gd name="connsiteY120" fmla="*/ 4089335 h 4325873"/>
                <a:gd name="connsiteX121" fmla="*/ 1169960 w 4321145"/>
                <a:gd name="connsiteY121" fmla="*/ 4090129 h 4325873"/>
                <a:gd name="connsiteX122" fmla="*/ 1169166 w 4321145"/>
                <a:gd name="connsiteY122" fmla="*/ 4090923 h 4325873"/>
                <a:gd name="connsiteX123" fmla="*/ 1168372 w 4321145"/>
                <a:gd name="connsiteY123" fmla="*/ 4090129 h 4325873"/>
                <a:gd name="connsiteX124" fmla="*/ 1169166 w 4321145"/>
                <a:gd name="connsiteY124" fmla="*/ 4089335 h 4325873"/>
                <a:gd name="connsiteX125" fmla="*/ 2920177 w 4321145"/>
                <a:gd name="connsiteY125" fmla="*/ 4087748 h 4325873"/>
                <a:gd name="connsiteX126" fmla="*/ 2922559 w 4321145"/>
                <a:gd name="connsiteY126" fmla="*/ 4090130 h 4325873"/>
                <a:gd name="connsiteX127" fmla="*/ 2920177 w 4321145"/>
                <a:gd name="connsiteY127" fmla="*/ 4092512 h 4325873"/>
                <a:gd name="connsiteX128" fmla="*/ 2917795 w 4321145"/>
                <a:gd name="connsiteY128" fmla="*/ 4090130 h 4325873"/>
                <a:gd name="connsiteX129" fmla="*/ 2920177 w 4321145"/>
                <a:gd name="connsiteY129" fmla="*/ 4087748 h 4325873"/>
                <a:gd name="connsiteX130" fmla="*/ 2803495 w 4321145"/>
                <a:gd name="connsiteY130" fmla="*/ 4087748 h 4325873"/>
                <a:gd name="connsiteX131" fmla="*/ 2806670 w 4321145"/>
                <a:gd name="connsiteY131" fmla="*/ 4090130 h 4325873"/>
                <a:gd name="connsiteX132" fmla="*/ 2803495 w 4321145"/>
                <a:gd name="connsiteY132" fmla="*/ 4092512 h 4325873"/>
                <a:gd name="connsiteX133" fmla="*/ 2800320 w 4321145"/>
                <a:gd name="connsiteY133" fmla="*/ 4090130 h 4325873"/>
                <a:gd name="connsiteX134" fmla="*/ 2803495 w 4321145"/>
                <a:gd name="connsiteY134" fmla="*/ 4087748 h 4325873"/>
                <a:gd name="connsiteX135" fmla="*/ 1402527 w 4321145"/>
                <a:gd name="connsiteY135" fmla="*/ 4087748 h 4325873"/>
                <a:gd name="connsiteX136" fmla="*/ 1404909 w 4321145"/>
                <a:gd name="connsiteY136" fmla="*/ 4090130 h 4325873"/>
                <a:gd name="connsiteX137" fmla="*/ 1402527 w 4321145"/>
                <a:gd name="connsiteY137" fmla="*/ 4092512 h 4325873"/>
                <a:gd name="connsiteX138" fmla="*/ 1400145 w 4321145"/>
                <a:gd name="connsiteY138" fmla="*/ 4090130 h 4325873"/>
                <a:gd name="connsiteX139" fmla="*/ 1402527 w 4321145"/>
                <a:gd name="connsiteY139" fmla="*/ 4087748 h 4325873"/>
                <a:gd name="connsiteX140" fmla="*/ 2686814 w 4321145"/>
                <a:gd name="connsiteY140" fmla="*/ 4086160 h 4325873"/>
                <a:gd name="connsiteX141" fmla="*/ 2690783 w 4321145"/>
                <a:gd name="connsiteY141" fmla="*/ 4090129 h 4325873"/>
                <a:gd name="connsiteX142" fmla="*/ 2686814 w 4321145"/>
                <a:gd name="connsiteY142" fmla="*/ 4094098 h 4325873"/>
                <a:gd name="connsiteX143" fmla="*/ 2682845 w 4321145"/>
                <a:gd name="connsiteY143" fmla="*/ 4090129 h 4325873"/>
                <a:gd name="connsiteX144" fmla="*/ 2686814 w 4321145"/>
                <a:gd name="connsiteY144" fmla="*/ 4086160 h 4325873"/>
                <a:gd name="connsiteX145" fmla="*/ 2570134 w 4321145"/>
                <a:gd name="connsiteY145" fmla="*/ 4086160 h 4325873"/>
                <a:gd name="connsiteX146" fmla="*/ 2574897 w 4321145"/>
                <a:gd name="connsiteY146" fmla="*/ 4090923 h 4325873"/>
                <a:gd name="connsiteX147" fmla="*/ 2570134 w 4321145"/>
                <a:gd name="connsiteY147" fmla="*/ 4095687 h 4325873"/>
                <a:gd name="connsiteX148" fmla="*/ 2565370 w 4321145"/>
                <a:gd name="connsiteY148" fmla="*/ 4090923 h 4325873"/>
                <a:gd name="connsiteX149" fmla="*/ 2570134 w 4321145"/>
                <a:gd name="connsiteY149" fmla="*/ 4086160 h 4325873"/>
                <a:gd name="connsiteX150" fmla="*/ 1752570 w 4321145"/>
                <a:gd name="connsiteY150" fmla="*/ 4086160 h 4325873"/>
                <a:gd name="connsiteX151" fmla="*/ 1757334 w 4321145"/>
                <a:gd name="connsiteY151" fmla="*/ 4090923 h 4325873"/>
                <a:gd name="connsiteX152" fmla="*/ 1752570 w 4321145"/>
                <a:gd name="connsiteY152" fmla="*/ 4095687 h 4325873"/>
                <a:gd name="connsiteX153" fmla="*/ 1747807 w 4321145"/>
                <a:gd name="connsiteY153" fmla="*/ 4090923 h 4325873"/>
                <a:gd name="connsiteX154" fmla="*/ 1752570 w 4321145"/>
                <a:gd name="connsiteY154" fmla="*/ 4086160 h 4325873"/>
                <a:gd name="connsiteX155" fmla="*/ 1635889 w 4321145"/>
                <a:gd name="connsiteY155" fmla="*/ 4086160 h 4325873"/>
                <a:gd name="connsiteX156" fmla="*/ 1639858 w 4321145"/>
                <a:gd name="connsiteY156" fmla="*/ 4090129 h 4325873"/>
                <a:gd name="connsiteX157" fmla="*/ 1635889 w 4321145"/>
                <a:gd name="connsiteY157" fmla="*/ 4094098 h 4325873"/>
                <a:gd name="connsiteX158" fmla="*/ 1631920 w 4321145"/>
                <a:gd name="connsiteY158" fmla="*/ 4090129 h 4325873"/>
                <a:gd name="connsiteX159" fmla="*/ 1635889 w 4321145"/>
                <a:gd name="connsiteY159" fmla="*/ 4086160 h 4325873"/>
                <a:gd name="connsiteX160" fmla="*/ 1519207 w 4321145"/>
                <a:gd name="connsiteY160" fmla="*/ 4086160 h 4325873"/>
                <a:gd name="connsiteX161" fmla="*/ 1522382 w 4321145"/>
                <a:gd name="connsiteY161" fmla="*/ 4090129 h 4325873"/>
                <a:gd name="connsiteX162" fmla="*/ 1519207 w 4321145"/>
                <a:gd name="connsiteY162" fmla="*/ 4094098 h 4325873"/>
                <a:gd name="connsiteX163" fmla="*/ 1516032 w 4321145"/>
                <a:gd name="connsiteY163" fmla="*/ 4090129 h 4325873"/>
                <a:gd name="connsiteX164" fmla="*/ 1519207 w 4321145"/>
                <a:gd name="connsiteY164" fmla="*/ 4086160 h 4325873"/>
                <a:gd name="connsiteX165" fmla="*/ 2452659 w 4321145"/>
                <a:gd name="connsiteY165" fmla="*/ 4084573 h 4325873"/>
                <a:gd name="connsiteX166" fmla="*/ 2457422 w 4321145"/>
                <a:gd name="connsiteY166" fmla="*/ 4090129 h 4325873"/>
                <a:gd name="connsiteX167" fmla="*/ 2452659 w 4321145"/>
                <a:gd name="connsiteY167" fmla="*/ 4095686 h 4325873"/>
                <a:gd name="connsiteX168" fmla="*/ 2447895 w 4321145"/>
                <a:gd name="connsiteY168" fmla="*/ 4090129 h 4325873"/>
                <a:gd name="connsiteX169" fmla="*/ 2452659 w 4321145"/>
                <a:gd name="connsiteY169" fmla="*/ 4084573 h 4325873"/>
                <a:gd name="connsiteX170" fmla="*/ 2335977 w 4321145"/>
                <a:gd name="connsiteY170" fmla="*/ 4084573 h 4325873"/>
                <a:gd name="connsiteX171" fmla="*/ 2341534 w 4321145"/>
                <a:gd name="connsiteY171" fmla="*/ 4090130 h 4325873"/>
                <a:gd name="connsiteX172" fmla="*/ 2335977 w 4321145"/>
                <a:gd name="connsiteY172" fmla="*/ 4095687 h 4325873"/>
                <a:gd name="connsiteX173" fmla="*/ 2330420 w 4321145"/>
                <a:gd name="connsiteY173" fmla="*/ 4090130 h 4325873"/>
                <a:gd name="connsiteX174" fmla="*/ 2335977 w 4321145"/>
                <a:gd name="connsiteY174" fmla="*/ 4084573 h 4325873"/>
                <a:gd name="connsiteX175" fmla="*/ 2219295 w 4321145"/>
                <a:gd name="connsiteY175" fmla="*/ 4084573 h 4325873"/>
                <a:gd name="connsiteX176" fmla="*/ 2225645 w 4321145"/>
                <a:gd name="connsiteY176" fmla="*/ 4090130 h 4325873"/>
                <a:gd name="connsiteX177" fmla="*/ 2219295 w 4321145"/>
                <a:gd name="connsiteY177" fmla="*/ 4095687 h 4325873"/>
                <a:gd name="connsiteX178" fmla="*/ 2212945 w 4321145"/>
                <a:gd name="connsiteY178" fmla="*/ 4090130 h 4325873"/>
                <a:gd name="connsiteX179" fmla="*/ 2219295 w 4321145"/>
                <a:gd name="connsiteY179" fmla="*/ 4084573 h 4325873"/>
                <a:gd name="connsiteX180" fmla="*/ 2102614 w 4321145"/>
                <a:gd name="connsiteY180" fmla="*/ 4084573 h 4325873"/>
                <a:gd name="connsiteX181" fmla="*/ 2108171 w 4321145"/>
                <a:gd name="connsiteY181" fmla="*/ 4090130 h 4325873"/>
                <a:gd name="connsiteX182" fmla="*/ 2102614 w 4321145"/>
                <a:gd name="connsiteY182" fmla="*/ 4095687 h 4325873"/>
                <a:gd name="connsiteX183" fmla="*/ 2097057 w 4321145"/>
                <a:gd name="connsiteY183" fmla="*/ 4090130 h 4325873"/>
                <a:gd name="connsiteX184" fmla="*/ 2102614 w 4321145"/>
                <a:gd name="connsiteY184" fmla="*/ 4084573 h 4325873"/>
                <a:gd name="connsiteX185" fmla="*/ 1985932 w 4321145"/>
                <a:gd name="connsiteY185" fmla="*/ 4084573 h 4325873"/>
                <a:gd name="connsiteX186" fmla="*/ 1992282 w 4321145"/>
                <a:gd name="connsiteY186" fmla="*/ 4090130 h 4325873"/>
                <a:gd name="connsiteX187" fmla="*/ 1985932 w 4321145"/>
                <a:gd name="connsiteY187" fmla="*/ 4095687 h 4325873"/>
                <a:gd name="connsiteX188" fmla="*/ 1979582 w 4321145"/>
                <a:gd name="connsiteY188" fmla="*/ 4090130 h 4325873"/>
                <a:gd name="connsiteX189" fmla="*/ 1985932 w 4321145"/>
                <a:gd name="connsiteY189" fmla="*/ 4084573 h 4325873"/>
                <a:gd name="connsiteX190" fmla="*/ 1869252 w 4321145"/>
                <a:gd name="connsiteY190" fmla="*/ 4084573 h 4325873"/>
                <a:gd name="connsiteX191" fmla="*/ 1874809 w 4321145"/>
                <a:gd name="connsiteY191" fmla="*/ 4090130 h 4325873"/>
                <a:gd name="connsiteX192" fmla="*/ 1869252 w 4321145"/>
                <a:gd name="connsiteY192" fmla="*/ 4095687 h 4325873"/>
                <a:gd name="connsiteX193" fmla="*/ 1863695 w 4321145"/>
                <a:gd name="connsiteY193" fmla="*/ 4090130 h 4325873"/>
                <a:gd name="connsiteX194" fmla="*/ 1869252 w 4321145"/>
                <a:gd name="connsiteY194" fmla="*/ 4084573 h 4325873"/>
                <a:gd name="connsiteX195" fmla="*/ 935805 w 4321145"/>
                <a:gd name="connsiteY195" fmla="*/ 3973448 h 4325873"/>
                <a:gd name="connsiteX196" fmla="*/ 936600 w 4321145"/>
                <a:gd name="connsiteY196" fmla="*/ 3974242 h 4325873"/>
                <a:gd name="connsiteX197" fmla="*/ 935805 w 4321145"/>
                <a:gd name="connsiteY197" fmla="*/ 3975036 h 4325873"/>
                <a:gd name="connsiteX198" fmla="*/ 935012 w 4321145"/>
                <a:gd name="connsiteY198" fmla="*/ 3974242 h 4325873"/>
                <a:gd name="connsiteX199" fmla="*/ 935805 w 4321145"/>
                <a:gd name="connsiteY199" fmla="*/ 3973448 h 4325873"/>
                <a:gd name="connsiteX200" fmla="*/ 3269426 w 4321145"/>
                <a:gd name="connsiteY200" fmla="*/ 3971860 h 4325873"/>
                <a:gd name="connsiteX201" fmla="*/ 3270220 w 4321145"/>
                <a:gd name="connsiteY201" fmla="*/ 3973448 h 4325873"/>
                <a:gd name="connsiteX202" fmla="*/ 3269426 w 4321145"/>
                <a:gd name="connsiteY202" fmla="*/ 3975036 h 4325873"/>
                <a:gd name="connsiteX203" fmla="*/ 3268632 w 4321145"/>
                <a:gd name="connsiteY203" fmla="*/ 3973448 h 4325873"/>
                <a:gd name="connsiteX204" fmla="*/ 3269426 w 4321145"/>
                <a:gd name="connsiteY204" fmla="*/ 3971860 h 4325873"/>
                <a:gd name="connsiteX205" fmla="*/ 3153539 w 4321145"/>
                <a:gd name="connsiteY205" fmla="*/ 3971860 h 4325873"/>
                <a:gd name="connsiteX206" fmla="*/ 3155921 w 4321145"/>
                <a:gd name="connsiteY206" fmla="*/ 3973448 h 4325873"/>
                <a:gd name="connsiteX207" fmla="*/ 3153539 w 4321145"/>
                <a:gd name="connsiteY207" fmla="*/ 3975036 h 4325873"/>
                <a:gd name="connsiteX208" fmla="*/ 3151157 w 4321145"/>
                <a:gd name="connsiteY208" fmla="*/ 3973448 h 4325873"/>
                <a:gd name="connsiteX209" fmla="*/ 3153539 w 4321145"/>
                <a:gd name="connsiteY209" fmla="*/ 3971860 h 4325873"/>
                <a:gd name="connsiteX210" fmla="*/ 1052487 w 4321145"/>
                <a:gd name="connsiteY210" fmla="*/ 3971860 h 4325873"/>
                <a:gd name="connsiteX211" fmla="*/ 1054075 w 4321145"/>
                <a:gd name="connsiteY211" fmla="*/ 3973448 h 4325873"/>
                <a:gd name="connsiteX212" fmla="*/ 1052487 w 4321145"/>
                <a:gd name="connsiteY212" fmla="*/ 3975036 h 4325873"/>
                <a:gd name="connsiteX213" fmla="*/ 1050899 w 4321145"/>
                <a:gd name="connsiteY213" fmla="*/ 3973448 h 4325873"/>
                <a:gd name="connsiteX214" fmla="*/ 1052487 w 4321145"/>
                <a:gd name="connsiteY214" fmla="*/ 3971860 h 4325873"/>
                <a:gd name="connsiteX215" fmla="*/ 3036857 w 4321145"/>
                <a:gd name="connsiteY215" fmla="*/ 3970273 h 4325873"/>
                <a:gd name="connsiteX216" fmla="*/ 3040032 w 4321145"/>
                <a:gd name="connsiteY216" fmla="*/ 3973448 h 4325873"/>
                <a:gd name="connsiteX217" fmla="*/ 3036857 w 4321145"/>
                <a:gd name="connsiteY217" fmla="*/ 3976623 h 4325873"/>
                <a:gd name="connsiteX218" fmla="*/ 3033682 w 4321145"/>
                <a:gd name="connsiteY218" fmla="*/ 3973448 h 4325873"/>
                <a:gd name="connsiteX219" fmla="*/ 3036857 w 4321145"/>
                <a:gd name="connsiteY219" fmla="*/ 3970273 h 4325873"/>
                <a:gd name="connsiteX220" fmla="*/ 1169167 w 4321145"/>
                <a:gd name="connsiteY220" fmla="*/ 3970273 h 4325873"/>
                <a:gd name="connsiteX221" fmla="*/ 1171550 w 4321145"/>
                <a:gd name="connsiteY221" fmla="*/ 3973448 h 4325873"/>
                <a:gd name="connsiteX222" fmla="*/ 1169167 w 4321145"/>
                <a:gd name="connsiteY222" fmla="*/ 3976623 h 4325873"/>
                <a:gd name="connsiteX223" fmla="*/ 1166785 w 4321145"/>
                <a:gd name="connsiteY223" fmla="*/ 3973448 h 4325873"/>
                <a:gd name="connsiteX224" fmla="*/ 1169167 w 4321145"/>
                <a:gd name="connsiteY224" fmla="*/ 3970273 h 4325873"/>
                <a:gd name="connsiteX225" fmla="*/ 2920176 w 4321145"/>
                <a:gd name="connsiteY225" fmla="*/ 3968685 h 4325873"/>
                <a:gd name="connsiteX226" fmla="*/ 2924145 w 4321145"/>
                <a:gd name="connsiteY226" fmla="*/ 3973448 h 4325873"/>
                <a:gd name="connsiteX227" fmla="*/ 2920176 w 4321145"/>
                <a:gd name="connsiteY227" fmla="*/ 3978212 h 4325873"/>
                <a:gd name="connsiteX228" fmla="*/ 2916207 w 4321145"/>
                <a:gd name="connsiteY228" fmla="*/ 3973448 h 4325873"/>
                <a:gd name="connsiteX229" fmla="*/ 2920176 w 4321145"/>
                <a:gd name="connsiteY229" fmla="*/ 3968685 h 4325873"/>
                <a:gd name="connsiteX230" fmla="*/ 1402526 w 4321145"/>
                <a:gd name="connsiteY230" fmla="*/ 3968685 h 4325873"/>
                <a:gd name="connsiteX231" fmla="*/ 1408083 w 4321145"/>
                <a:gd name="connsiteY231" fmla="*/ 3973448 h 4325873"/>
                <a:gd name="connsiteX232" fmla="*/ 1402526 w 4321145"/>
                <a:gd name="connsiteY232" fmla="*/ 3978212 h 4325873"/>
                <a:gd name="connsiteX233" fmla="*/ 1396970 w 4321145"/>
                <a:gd name="connsiteY233" fmla="*/ 3973448 h 4325873"/>
                <a:gd name="connsiteX234" fmla="*/ 1402526 w 4321145"/>
                <a:gd name="connsiteY234" fmla="*/ 3968685 h 4325873"/>
                <a:gd name="connsiteX235" fmla="*/ 1285849 w 4321145"/>
                <a:gd name="connsiteY235" fmla="*/ 3968685 h 4325873"/>
                <a:gd name="connsiteX236" fmla="*/ 1290612 w 4321145"/>
                <a:gd name="connsiteY236" fmla="*/ 3973448 h 4325873"/>
                <a:gd name="connsiteX237" fmla="*/ 1285849 w 4321145"/>
                <a:gd name="connsiteY237" fmla="*/ 3978212 h 4325873"/>
                <a:gd name="connsiteX238" fmla="*/ 1281086 w 4321145"/>
                <a:gd name="connsiteY238" fmla="*/ 3973448 h 4325873"/>
                <a:gd name="connsiteX239" fmla="*/ 1285849 w 4321145"/>
                <a:gd name="connsiteY239" fmla="*/ 3968685 h 4325873"/>
                <a:gd name="connsiteX240" fmla="*/ 2803495 w 4321145"/>
                <a:gd name="connsiteY240" fmla="*/ 3967098 h 4325873"/>
                <a:gd name="connsiteX241" fmla="*/ 2809845 w 4321145"/>
                <a:gd name="connsiteY241" fmla="*/ 3973448 h 4325873"/>
                <a:gd name="connsiteX242" fmla="*/ 2803495 w 4321145"/>
                <a:gd name="connsiteY242" fmla="*/ 3979798 h 4325873"/>
                <a:gd name="connsiteX243" fmla="*/ 2797145 w 4321145"/>
                <a:gd name="connsiteY243" fmla="*/ 3973448 h 4325873"/>
                <a:gd name="connsiteX244" fmla="*/ 2803495 w 4321145"/>
                <a:gd name="connsiteY244" fmla="*/ 3967098 h 4325873"/>
                <a:gd name="connsiteX245" fmla="*/ 2686814 w 4321145"/>
                <a:gd name="connsiteY245" fmla="*/ 3967098 h 4325873"/>
                <a:gd name="connsiteX246" fmla="*/ 2693958 w 4321145"/>
                <a:gd name="connsiteY246" fmla="*/ 3973448 h 4325873"/>
                <a:gd name="connsiteX247" fmla="*/ 2686814 w 4321145"/>
                <a:gd name="connsiteY247" fmla="*/ 3979798 h 4325873"/>
                <a:gd name="connsiteX248" fmla="*/ 2679670 w 4321145"/>
                <a:gd name="connsiteY248" fmla="*/ 3973448 h 4325873"/>
                <a:gd name="connsiteX249" fmla="*/ 2686814 w 4321145"/>
                <a:gd name="connsiteY249" fmla="*/ 3967098 h 4325873"/>
                <a:gd name="connsiteX250" fmla="*/ 1519207 w 4321145"/>
                <a:gd name="connsiteY250" fmla="*/ 3967098 h 4325873"/>
                <a:gd name="connsiteX251" fmla="*/ 1525557 w 4321145"/>
                <a:gd name="connsiteY251" fmla="*/ 3973448 h 4325873"/>
                <a:gd name="connsiteX252" fmla="*/ 1519207 w 4321145"/>
                <a:gd name="connsiteY252" fmla="*/ 3979798 h 4325873"/>
                <a:gd name="connsiteX253" fmla="*/ 1512857 w 4321145"/>
                <a:gd name="connsiteY253" fmla="*/ 3973448 h 4325873"/>
                <a:gd name="connsiteX254" fmla="*/ 1519207 w 4321145"/>
                <a:gd name="connsiteY254" fmla="*/ 3967098 h 4325873"/>
                <a:gd name="connsiteX255" fmla="*/ 2570133 w 4321145"/>
                <a:gd name="connsiteY255" fmla="*/ 3965510 h 4325873"/>
                <a:gd name="connsiteX256" fmla="*/ 2578071 w 4321145"/>
                <a:gd name="connsiteY256" fmla="*/ 3973448 h 4325873"/>
                <a:gd name="connsiteX257" fmla="*/ 2570133 w 4321145"/>
                <a:gd name="connsiteY257" fmla="*/ 3981386 h 4325873"/>
                <a:gd name="connsiteX258" fmla="*/ 2562195 w 4321145"/>
                <a:gd name="connsiteY258" fmla="*/ 3973448 h 4325873"/>
                <a:gd name="connsiteX259" fmla="*/ 2570133 w 4321145"/>
                <a:gd name="connsiteY259" fmla="*/ 3965510 h 4325873"/>
                <a:gd name="connsiteX260" fmla="*/ 2453452 w 4321145"/>
                <a:gd name="connsiteY260" fmla="*/ 3965510 h 4325873"/>
                <a:gd name="connsiteX261" fmla="*/ 2462184 w 4321145"/>
                <a:gd name="connsiteY261" fmla="*/ 3973448 h 4325873"/>
                <a:gd name="connsiteX262" fmla="*/ 2453452 w 4321145"/>
                <a:gd name="connsiteY262" fmla="*/ 3981386 h 4325873"/>
                <a:gd name="connsiteX263" fmla="*/ 2444720 w 4321145"/>
                <a:gd name="connsiteY263" fmla="*/ 3973448 h 4325873"/>
                <a:gd name="connsiteX264" fmla="*/ 2453452 w 4321145"/>
                <a:gd name="connsiteY264" fmla="*/ 3965510 h 4325873"/>
                <a:gd name="connsiteX265" fmla="*/ 1752570 w 4321145"/>
                <a:gd name="connsiteY265" fmla="*/ 3965510 h 4325873"/>
                <a:gd name="connsiteX266" fmla="*/ 1760508 w 4321145"/>
                <a:gd name="connsiteY266" fmla="*/ 3973448 h 4325873"/>
                <a:gd name="connsiteX267" fmla="*/ 1752570 w 4321145"/>
                <a:gd name="connsiteY267" fmla="*/ 3981386 h 4325873"/>
                <a:gd name="connsiteX268" fmla="*/ 1744632 w 4321145"/>
                <a:gd name="connsiteY268" fmla="*/ 3973448 h 4325873"/>
                <a:gd name="connsiteX269" fmla="*/ 1752570 w 4321145"/>
                <a:gd name="connsiteY269" fmla="*/ 3965510 h 4325873"/>
                <a:gd name="connsiteX270" fmla="*/ 1635889 w 4321145"/>
                <a:gd name="connsiteY270" fmla="*/ 3965510 h 4325873"/>
                <a:gd name="connsiteX271" fmla="*/ 1643033 w 4321145"/>
                <a:gd name="connsiteY271" fmla="*/ 3973448 h 4325873"/>
                <a:gd name="connsiteX272" fmla="*/ 1635889 w 4321145"/>
                <a:gd name="connsiteY272" fmla="*/ 3981386 h 4325873"/>
                <a:gd name="connsiteX273" fmla="*/ 1628745 w 4321145"/>
                <a:gd name="connsiteY273" fmla="*/ 3973448 h 4325873"/>
                <a:gd name="connsiteX274" fmla="*/ 1635889 w 4321145"/>
                <a:gd name="connsiteY274" fmla="*/ 3965510 h 4325873"/>
                <a:gd name="connsiteX275" fmla="*/ 2335977 w 4321145"/>
                <a:gd name="connsiteY275" fmla="*/ 3963923 h 4325873"/>
                <a:gd name="connsiteX276" fmla="*/ 2344709 w 4321145"/>
                <a:gd name="connsiteY276" fmla="*/ 3973448 h 4325873"/>
                <a:gd name="connsiteX277" fmla="*/ 2335977 w 4321145"/>
                <a:gd name="connsiteY277" fmla="*/ 3982973 h 4325873"/>
                <a:gd name="connsiteX278" fmla="*/ 2327245 w 4321145"/>
                <a:gd name="connsiteY278" fmla="*/ 3973448 h 4325873"/>
                <a:gd name="connsiteX279" fmla="*/ 2335977 w 4321145"/>
                <a:gd name="connsiteY279" fmla="*/ 3963923 h 4325873"/>
                <a:gd name="connsiteX280" fmla="*/ 2219295 w 4321145"/>
                <a:gd name="connsiteY280" fmla="*/ 3963923 h 4325873"/>
                <a:gd name="connsiteX281" fmla="*/ 2228820 w 4321145"/>
                <a:gd name="connsiteY281" fmla="*/ 3973448 h 4325873"/>
                <a:gd name="connsiteX282" fmla="*/ 2219295 w 4321145"/>
                <a:gd name="connsiteY282" fmla="*/ 3982973 h 4325873"/>
                <a:gd name="connsiteX283" fmla="*/ 2209770 w 4321145"/>
                <a:gd name="connsiteY283" fmla="*/ 3973448 h 4325873"/>
                <a:gd name="connsiteX284" fmla="*/ 2219295 w 4321145"/>
                <a:gd name="connsiteY284" fmla="*/ 3963923 h 4325873"/>
                <a:gd name="connsiteX285" fmla="*/ 2103407 w 4321145"/>
                <a:gd name="connsiteY285" fmla="*/ 3963923 h 4325873"/>
                <a:gd name="connsiteX286" fmla="*/ 2112932 w 4321145"/>
                <a:gd name="connsiteY286" fmla="*/ 3973448 h 4325873"/>
                <a:gd name="connsiteX287" fmla="*/ 2103407 w 4321145"/>
                <a:gd name="connsiteY287" fmla="*/ 3982973 h 4325873"/>
                <a:gd name="connsiteX288" fmla="*/ 2093882 w 4321145"/>
                <a:gd name="connsiteY288" fmla="*/ 3973448 h 4325873"/>
                <a:gd name="connsiteX289" fmla="*/ 2103407 w 4321145"/>
                <a:gd name="connsiteY289" fmla="*/ 3963923 h 4325873"/>
                <a:gd name="connsiteX290" fmla="*/ 1985932 w 4321145"/>
                <a:gd name="connsiteY290" fmla="*/ 3963923 h 4325873"/>
                <a:gd name="connsiteX291" fmla="*/ 1995457 w 4321145"/>
                <a:gd name="connsiteY291" fmla="*/ 3973448 h 4325873"/>
                <a:gd name="connsiteX292" fmla="*/ 1985932 w 4321145"/>
                <a:gd name="connsiteY292" fmla="*/ 3982973 h 4325873"/>
                <a:gd name="connsiteX293" fmla="*/ 1976407 w 4321145"/>
                <a:gd name="connsiteY293" fmla="*/ 3973448 h 4325873"/>
                <a:gd name="connsiteX294" fmla="*/ 1985932 w 4321145"/>
                <a:gd name="connsiteY294" fmla="*/ 3963923 h 4325873"/>
                <a:gd name="connsiteX295" fmla="*/ 1869252 w 4321145"/>
                <a:gd name="connsiteY295" fmla="*/ 3963923 h 4325873"/>
                <a:gd name="connsiteX296" fmla="*/ 1877984 w 4321145"/>
                <a:gd name="connsiteY296" fmla="*/ 3973448 h 4325873"/>
                <a:gd name="connsiteX297" fmla="*/ 1869252 w 4321145"/>
                <a:gd name="connsiteY297" fmla="*/ 3982973 h 4325873"/>
                <a:gd name="connsiteX298" fmla="*/ 1860520 w 4321145"/>
                <a:gd name="connsiteY298" fmla="*/ 3973448 h 4325873"/>
                <a:gd name="connsiteX299" fmla="*/ 1869252 w 4321145"/>
                <a:gd name="connsiteY299" fmla="*/ 3963923 h 4325873"/>
                <a:gd name="connsiteX300" fmla="*/ 3504376 w 4321145"/>
                <a:gd name="connsiteY300" fmla="*/ 3855973 h 4325873"/>
                <a:gd name="connsiteX301" fmla="*/ 3505170 w 4321145"/>
                <a:gd name="connsiteY301" fmla="*/ 3856767 h 4325873"/>
                <a:gd name="connsiteX302" fmla="*/ 3504376 w 4321145"/>
                <a:gd name="connsiteY302" fmla="*/ 3857561 h 4325873"/>
                <a:gd name="connsiteX303" fmla="*/ 3503582 w 4321145"/>
                <a:gd name="connsiteY303" fmla="*/ 3856767 h 4325873"/>
                <a:gd name="connsiteX304" fmla="*/ 3504376 w 4321145"/>
                <a:gd name="connsiteY304" fmla="*/ 3855973 h 4325873"/>
                <a:gd name="connsiteX305" fmla="*/ 819124 w 4321145"/>
                <a:gd name="connsiteY305" fmla="*/ 3855973 h 4325873"/>
                <a:gd name="connsiteX306" fmla="*/ 820713 w 4321145"/>
                <a:gd name="connsiteY306" fmla="*/ 3856767 h 4325873"/>
                <a:gd name="connsiteX307" fmla="*/ 819124 w 4321145"/>
                <a:gd name="connsiteY307" fmla="*/ 3857561 h 4325873"/>
                <a:gd name="connsiteX308" fmla="*/ 817537 w 4321145"/>
                <a:gd name="connsiteY308" fmla="*/ 3856767 h 4325873"/>
                <a:gd name="connsiteX309" fmla="*/ 819124 w 4321145"/>
                <a:gd name="connsiteY309" fmla="*/ 3855973 h 4325873"/>
                <a:gd name="connsiteX310" fmla="*/ 3386901 w 4321145"/>
                <a:gd name="connsiteY310" fmla="*/ 3854385 h 4325873"/>
                <a:gd name="connsiteX311" fmla="*/ 3387695 w 4321145"/>
                <a:gd name="connsiteY311" fmla="*/ 3855973 h 4325873"/>
                <a:gd name="connsiteX312" fmla="*/ 3386901 w 4321145"/>
                <a:gd name="connsiteY312" fmla="*/ 3857561 h 4325873"/>
                <a:gd name="connsiteX313" fmla="*/ 3386107 w 4321145"/>
                <a:gd name="connsiteY313" fmla="*/ 3855973 h 4325873"/>
                <a:gd name="connsiteX314" fmla="*/ 3386901 w 4321145"/>
                <a:gd name="connsiteY314" fmla="*/ 3854385 h 4325873"/>
                <a:gd name="connsiteX315" fmla="*/ 3270220 w 4321145"/>
                <a:gd name="connsiteY315" fmla="*/ 3854385 h 4325873"/>
                <a:gd name="connsiteX316" fmla="*/ 3273395 w 4321145"/>
                <a:gd name="connsiteY316" fmla="*/ 3856767 h 4325873"/>
                <a:gd name="connsiteX317" fmla="*/ 3270220 w 4321145"/>
                <a:gd name="connsiteY317" fmla="*/ 3859149 h 4325873"/>
                <a:gd name="connsiteX318" fmla="*/ 3267045 w 4321145"/>
                <a:gd name="connsiteY318" fmla="*/ 3856767 h 4325873"/>
                <a:gd name="connsiteX319" fmla="*/ 3270220 w 4321145"/>
                <a:gd name="connsiteY319" fmla="*/ 3854385 h 4325873"/>
                <a:gd name="connsiteX320" fmla="*/ 935809 w 4321145"/>
                <a:gd name="connsiteY320" fmla="*/ 3854385 h 4325873"/>
                <a:gd name="connsiteX321" fmla="*/ 938191 w 4321145"/>
                <a:gd name="connsiteY321" fmla="*/ 3856767 h 4325873"/>
                <a:gd name="connsiteX322" fmla="*/ 935809 w 4321145"/>
                <a:gd name="connsiteY322" fmla="*/ 3859149 h 4325873"/>
                <a:gd name="connsiteX323" fmla="*/ 933426 w 4321145"/>
                <a:gd name="connsiteY323" fmla="*/ 3856767 h 4325873"/>
                <a:gd name="connsiteX324" fmla="*/ 935809 w 4321145"/>
                <a:gd name="connsiteY324" fmla="*/ 3854385 h 4325873"/>
                <a:gd name="connsiteX325" fmla="*/ 3152746 w 4321145"/>
                <a:gd name="connsiteY325" fmla="*/ 3852798 h 4325873"/>
                <a:gd name="connsiteX326" fmla="*/ 3157509 w 4321145"/>
                <a:gd name="connsiteY326" fmla="*/ 3856767 h 4325873"/>
                <a:gd name="connsiteX327" fmla="*/ 3152746 w 4321145"/>
                <a:gd name="connsiteY327" fmla="*/ 3860736 h 4325873"/>
                <a:gd name="connsiteX328" fmla="*/ 3147982 w 4321145"/>
                <a:gd name="connsiteY328" fmla="*/ 3856767 h 4325873"/>
                <a:gd name="connsiteX329" fmla="*/ 3152746 w 4321145"/>
                <a:gd name="connsiteY329" fmla="*/ 3852798 h 4325873"/>
                <a:gd name="connsiteX330" fmla="*/ 1053282 w 4321145"/>
                <a:gd name="connsiteY330" fmla="*/ 3852798 h 4325873"/>
                <a:gd name="connsiteX331" fmla="*/ 1057250 w 4321145"/>
                <a:gd name="connsiteY331" fmla="*/ 3856767 h 4325873"/>
                <a:gd name="connsiteX332" fmla="*/ 1053282 w 4321145"/>
                <a:gd name="connsiteY332" fmla="*/ 3860736 h 4325873"/>
                <a:gd name="connsiteX333" fmla="*/ 1049312 w 4321145"/>
                <a:gd name="connsiteY333" fmla="*/ 3856767 h 4325873"/>
                <a:gd name="connsiteX334" fmla="*/ 1053282 w 4321145"/>
                <a:gd name="connsiteY334" fmla="*/ 3852798 h 4325873"/>
                <a:gd name="connsiteX335" fmla="*/ 3036857 w 4321145"/>
                <a:gd name="connsiteY335" fmla="*/ 3851210 h 4325873"/>
                <a:gd name="connsiteX336" fmla="*/ 3043207 w 4321145"/>
                <a:gd name="connsiteY336" fmla="*/ 3856767 h 4325873"/>
                <a:gd name="connsiteX337" fmla="*/ 3036857 w 4321145"/>
                <a:gd name="connsiteY337" fmla="*/ 3862324 h 4325873"/>
                <a:gd name="connsiteX338" fmla="*/ 3030507 w 4321145"/>
                <a:gd name="connsiteY338" fmla="*/ 3856767 h 4325873"/>
                <a:gd name="connsiteX339" fmla="*/ 3036857 w 4321145"/>
                <a:gd name="connsiteY339" fmla="*/ 3851210 h 4325873"/>
                <a:gd name="connsiteX340" fmla="*/ 1169169 w 4321145"/>
                <a:gd name="connsiteY340" fmla="*/ 3851210 h 4325873"/>
                <a:gd name="connsiteX341" fmla="*/ 1174726 w 4321145"/>
                <a:gd name="connsiteY341" fmla="*/ 3856767 h 4325873"/>
                <a:gd name="connsiteX342" fmla="*/ 1169169 w 4321145"/>
                <a:gd name="connsiteY342" fmla="*/ 3862324 h 4325873"/>
                <a:gd name="connsiteX343" fmla="*/ 1163612 w 4321145"/>
                <a:gd name="connsiteY343" fmla="*/ 3856767 h 4325873"/>
                <a:gd name="connsiteX344" fmla="*/ 1169169 w 4321145"/>
                <a:gd name="connsiteY344" fmla="*/ 3851210 h 4325873"/>
                <a:gd name="connsiteX345" fmla="*/ 2920176 w 4321145"/>
                <a:gd name="connsiteY345" fmla="*/ 3849623 h 4325873"/>
                <a:gd name="connsiteX346" fmla="*/ 2927320 w 4321145"/>
                <a:gd name="connsiteY346" fmla="*/ 3856767 h 4325873"/>
                <a:gd name="connsiteX347" fmla="*/ 2920176 w 4321145"/>
                <a:gd name="connsiteY347" fmla="*/ 3863911 h 4325873"/>
                <a:gd name="connsiteX348" fmla="*/ 2913032 w 4321145"/>
                <a:gd name="connsiteY348" fmla="*/ 3856767 h 4325873"/>
                <a:gd name="connsiteX349" fmla="*/ 2920176 w 4321145"/>
                <a:gd name="connsiteY349" fmla="*/ 3849623 h 4325873"/>
                <a:gd name="connsiteX350" fmla="*/ 1286645 w 4321145"/>
                <a:gd name="connsiteY350" fmla="*/ 3849623 h 4325873"/>
                <a:gd name="connsiteX351" fmla="*/ 1293788 w 4321145"/>
                <a:gd name="connsiteY351" fmla="*/ 3856767 h 4325873"/>
                <a:gd name="connsiteX352" fmla="*/ 1286645 w 4321145"/>
                <a:gd name="connsiteY352" fmla="*/ 3863911 h 4325873"/>
                <a:gd name="connsiteX353" fmla="*/ 1279500 w 4321145"/>
                <a:gd name="connsiteY353" fmla="*/ 3856767 h 4325873"/>
                <a:gd name="connsiteX354" fmla="*/ 1286645 w 4321145"/>
                <a:gd name="connsiteY354" fmla="*/ 3849623 h 4325873"/>
                <a:gd name="connsiteX355" fmla="*/ 2803495 w 4321145"/>
                <a:gd name="connsiteY355" fmla="*/ 3848035 h 4325873"/>
                <a:gd name="connsiteX356" fmla="*/ 2813020 w 4321145"/>
                <a:gd name="connsiteY356" fmla="*/ 3856767 h 4325873"/>
                <a:gd name="connsiteX357" fmla="*/ 2803495 w 4321145"/>
                <a:gd name="connsiteY357" fmla="*/ 3865499 h 4325873"/>
                <a:gd name="connsiteX358" fmla="*/ 2793970 w 4321145"/>
                <a:gd name="connsiteY358" fmla="*/ 3856767 h 4325873"/>
                <a:gd name="connsiteX359" fmla="*/ 2803495 w 4321145"/>
                <a:gd name="connsiteY359" fmla="*/ 3848035 h 4325873"/>
                <a:gd name="connsiteX360" fmla="*/ 1402527 w 4321145"/>
                <a:gd name="connsiteY360" fmla="*/ 3848035 h 4325873"/>
                <a:gd name="connsiteX361" fmla="*/ 1411259 w 4321145"/>
                <a:gd name="connsiteY361" fmla="*/ 3856767 h 4325873"/>
                <a:gd name="connsiteX362" fmla="*/ 1402527 w 4321145"/>
                <a:gd name="connsiteY362" fmla="*/ 3865499 h 4325873"/>
                <a:gd name="connsiteX363" fmla="*/ 1393795 w 4321145"/>
                <a:gd name="connsiteY363" fmla="*/ 3856767 h 4325873"/>
                <a:gd name="connsiteX364" fmla="*/ 1402527 w 4321145"/>
                <a:gd name="connsiteY364" fmla="*/ 3848035 h 4325873"/>
                <a:gd name="connsiteX365" fmla="*/ 2686814 w 4321145"/>
                <a:gd name="connsiteY365" fmla="*/ 3846448 h 4325873"/>
                <a:gd name="connsiteX366" fmla="*/ 2697133 w 4321145"/>
                <a:gd name="connsiteY366" fmla="*/ 3856767 h 4325873"/>
                <a:gd name="connsiteX367" fmla="*/ 2686814 w 4321145"/>
                <a:gd name="connsiteY367" fmla="*/ 3867086 h 4325873"/>
                <a:gd name="connsiteX368" fmla="*/ 2676495 w 4321145"/>
                <a:gd name="connsiteY368" fmla="*/ 3856767 h 4325873"/>
                <a:gd name="connsiteX369" fmla="*/ 2686814 w 4321145"/>
                <a:gd name="connsiteY369" fmla="*/ 3846448 h 4325873"/>
                <a:gd name="connsiteX370" fmla="*/ 1635889 w 4321145"/>
                <a:gd name="connsiteY370" fmla="*/ 3846448 h 4325873"/>
                <a:gd name="connsiteX371" fmla="*/ 1646208 w 4321145"/>
                <a:gd name="connsiteY371" fmla="*/ 3856767 h 4325873"/>
                <a:gd name="connsiteX372" fmla="*/ 1635889 w 4321145"/>
                <a:gd name="connsiteY372" fmla="*/ 3867086 h 4325873"/>
                <a:gd name="connsiteX373" fmla="*/ 1625570 w 4321145"/>
                <a:gd name="connsiteY373" fmla="*/ 3856767 h 4325873"/>
                <a:gd name="connsiteX374" fmla="*/ 1635889 w 4321145"/>
                <a:gd name="connsiteY374" fmla="*/ 3846448 h 4325873"/>
                <a:gd name="connsiteX375" fmla="*/ 1519207 w 4321145"/>
                <a:gd name="connsiteY375" fmla="*/ 3846448 h 4325873"/>
                <a:gd name="connsiteX376" fmla="*/ 1528732 w 4321145"/>
                <a:gd name="connsiteY376" fmla="*/ 3856767 h 4325873"/>
                <a:gd name="connsiteX377" fmla="*/ 1519207 w 4321145"/>
                <a:gd name="connsiteY377" fmla="*/ 3867086 h 4325873"/>
                <a:gd name="connsiteX378" fmla="*/ 1509682 w 4321145"/>
                <a:gd name="connsiteY378" fmla="*/ 3856767 h 4325873"/>
                <a:gd name="connsiteX379" fmla="*/ 1519207 w 4321145"/>
                <a:gd name="connsiteY379" fmla="*/ 3846448 h 4325873"/>
                <a:gd name="connsiteX380" fmla="*/ 2570133 w 4321145"/>
                <a:gd name="connsiteY380" fmla="*/ 3844860 h 4325873"/>
                <a:gd name="connsiteX381" fmla="*/ 2581246 w 4321145"/>
                <a:gd name="connsiteY381" fmla="*/ 3856767 h 4325873"/>
                <a:gd name="connsiteX382" fmla="*/ 2570133 w 4321145"/>
                <a:gd name="connsiteY382" fmla="*/ 3868674 h 4325873"/>
                <a:gd name="connsiteX383" fmla="*/ 2559020 w 4321145"/>
                <a:gd name="connsiteY383" fmla="*/ 3856767 h 4325873"/>
                <a:gd name="connsiteX384" fmla="*/ 2570133 w 4321145"/>
                <a:gd name="connsiteY384" fmla="*/ 3844860 h 4325873"/>
                <a:gd name="connsiteX385" fmla="*/ 2453452 w 4321145"/>
                <a:gd name="connsiteY385" fmla="*/ 3844860 h 4325873"/>
                <a:gd name="connsiteX386" fmla="*/ 2465359 w 4321145"/>
                <a:gd name="connsiteY386" fmla="*/ 3856767 h 4325873"/>
                <a:gd name="connsiteX387" fmla="*/ 2453452 w 4321145"/>
                <a:gd name="connsiteY387" fmla="*/ 3868674 h 4325873"/>
                <a:gd name="connsiteX388" fmla="*/ 2441545 w 4321145"/>
                <a:gd name="connsiteY388" fmla="*/ 3856767 h 4325873"/>
                <a:gd name="connsiteX389" fmla="*/ 2453452 w 4321145"/>
                <a:gd name="connsiteY389" fmla="*/ 3844860 h 4325873"/>
                <a:gd name="connsiteX390" fmla="*/ 1752570 w 4321145"/>
                <a:gd name="connsiteY390" fmla="*/ 3844860 h 4325873"/>
                <a:gd name="connsiteX391" fmla="*/ 1763683 w 4321145"/>
                <a:gd name="connsiteY391" fmla="*/ 3856767 h 4325873"/>
                <a:gd name="connsiteX392" fmla="*/ 1752570 w 4321145"/>
                <a:gd name="connsiteY392" fmla="*/ 3868674 h 4325873"/>
                <a:gd name="connsiteX393" fmla="*/ 1741457 w 4321145"/>
                <a:gd name="connsiteY393" fmla="*/ 3856767 h 4325873"/>
                <a:gd name="connsiteX394" fmla="*/ 1752570 w 4321145"/>
                <a:gd name="connsiteY394" fmla="*/ 3844860 h 4325873"/>
                <a:gd name="connsiteX395" fmla="*/ 2336770 w 4321145"/>
                <a:gd name="connsiteY395" fmla="*/ 3843273 h 4325873"/>
                <a:gd name="connsiteX396" fmla="*/ 2349470 w 4321145"/>
                <a:gd name="connsiteY396" fmla="*/ 3855973 h 4325873"/>
                <a:gd name="connsiteX397" fmla="*/ 2336770 w 4321145"/>
                <a:gd name="connsiteY397" fmla="*/ 3868673 h 4325873"/>
                <a:gd name="connsiteX398" fmla="*/ 2324070 w 4321145"/>
                <a:gd name="connsiteY398" fmla="*/ 3855973 h 4325873"/>
                <a:gd name="connsiteX399" fmla="*/ 2336770 w 4321145"/>
                <a:gd name="connsiteY399" fmla="*/ 3843273 h 4325873"/>
                <a:gd name="connsiteX400" fmla="*/ 2219295 w 4321145"/>
                <a:gd name="connsiteY400" fmla="*/ 3843273 h 4325873"/>
                <a:gd name="connsiteX401" fmla="*/ 2231995 w 4321145"/>
                <a:gd name="connsiteY401" fmla="*/ 3856767 h 4325873"/>
                <a:gd name="connsiteX402" fmla="*/ 2219295 w 4321145"/>
                <a:gd name="connsiteY402" fmla="*/ 3870261 h 4325873"/>
                <a:gd name="connsiteX403" fmla="*/ 2206595 w 4321145"/>
                <a:gd name="connsiteY403" fmla="*/ 3856767 h 4325873"/>
                <a:gd name="connsiteX404" fmla="*/ 2219295 w 4321145"/>
                <a:gd name="connsiteY404" fmla="*/ 3843273 h 4325873"/>
                <a:gd name="connsiteX405" fmla="*/ 2103407 w 4321145"/>
                <a:gd name="connsiteY405" fmla="*/ 3843273 h 4325873"/>
                <a:gd name="connsiteX406" fmla="*/ 2116107 w 4321145"/>
                <a:gd name="connsiteY406" fmla="*/ 3856767 h 4325873"/>
                <a:gd name="connsiteX407" fmla="*/ 2103407 w 4321145"/>
                <a:gd name="connsiteY407" fmla="*/ 3870261 h 4325873"/>
                <a:gd name="connsiteX408" fmla="*/ 2090707 w 4321145"/>
                <a:gd name="connsiteY408" fmla="*/ 3856767 h 4325873"/>
                <a:gd name="connsiteX409" fmla="*/ 2103407 w 4321145"/>
                <a:gd name="connsiteY409" fmla="*/ 3843273 h 4325873"/>
                <a:gd name="connsiteX410" fmla="*/ 1985932 w 4321145"/>
                <a:gd name="connsiteY410" fmla="*/ 3843273 h 4325873"/>
                <a:gd name="connsiteX411" fmla="*/ 1998632 w 4321145"/>
                <a:gd name="connsiteY411" fmla="*/ 3856767 h 4325873"/>
                <a:gd name="connsiteX412" fmla="*/ 1985932 w 4321145"/>
                <a:gd name="connsiteY412" fmla="*/ 3870261 h 4325873"/>
                <a:gd name="connsiteX413" fmla="*/ 1973232 w 4321145"/>
                <a:gd name="connsiteY413" fmla="*/ 3856767 h 4325873"/>
                <a:gd name="connsiteX414" fmla="*/ 1985932 w 4321145"/>
                <a:gd name="connsiteY414" fmla="*/ 3843273 h 4325873"/>
                <a:gd name="connsiteX415" fmla="*/ 1870045 w 4321145"/>
                <a:gd name="connsiteY415" fmla="*/ 3843273 h 4325873"/>
                <a:gd name="connsiteX416" fmla="*/ 1882745 w 4321145"/>
                <a:gd name="connsiteY416" fmla="*/ 3855973 h 4325873"/>
                <a:gd name="connsiteX417" fmla="*/ 1870045 w 4321145"/>
                <a:gd name="connsiteY417" fmla="*/ 3868673 h 4325873"/>
                <a:gd name="connsiteX418" fmla="*/ 1857345 w 4321145"/>
                <a:gd name="connsiteY418" fmla="*/ 3855973 h 4325873"/>
                <a:gd name="connsiteX419" fmla="*/ 1870045 w 4321145"/>
                <a:gd name="connsiteY419" fmla="*/ 3843273 h 4325873"/>
                <a:gd name="connsiteX420" fmla="*/ 586559 w 4321145"/>
                <a:gd name="connsiteY420" fmla="*/ 3740085 h 4325873"/>
                <a:gd name="connsiteX421" fmla="*/ 587353 w 4321145"/>
                <a:gd name="connsiteY421" fmla="*/ 3740879 h 4325873"/>
                <a:gd name="connsiteX422" fmla="*/ 586559 w 4321145"/>
                <a:gd name="connsiteY422" fmla="*/ 3741673 h 4325873"/>
                <a:gd name="connsiteX423" fmla="*/ 585766 w 4321145"/>
                <a:gd name="connsiteY423" fmla="*/ 3740879 h 4325873"/>
                <a:gd name="connsiteX424" fmla="*/ 586559 w 4321145"/>
                <a:gd name="connsiteY424" fmla="*/ 3740085 h 4325873"/>
                <a:gd name="connsiteX425" fmla="*/ 3620264 w 4321145"/>
                <a:gd name="connsiteY425" fmla="*/ 3738498 h 4325873"/>
                <a:gd name="connsiteX426" fmla="*/ 3621058 w 4321145"/>
                <a:gd name="connsiteY426" fmla="*/ 3739292 h 4325873"/>
                <a:gd name="connsiteX427" fmla="*/ 3620264 w 4321145"/>
                <a:gd name="connsiteY427" fmla="*/ 3740086 h 4325873"/>
                <a:gd name="connsiteX428" fmla="*/ 3619470 w 4321145"/>
                <a:gd name="connsiteY428" fmla="*/ 3739292 h 4325873"/>
                <a:gd name="connsiteX429" fmla="*/ 3620264 w 4321145"/>
                <a:gd name="connsiteY429" fmla="*/ 3738498 h 4325873"/>
                <a:gd name="connsiteX430" fmla="*/ 3503583 w 4321145"/>
                <a:gd name="connsiteY430" fmla="*/ 3738498 h 4325873"/>
                <a:gd name="connsiteX431" fmla="*/ 3505172 w 4321145"/>
                <a:gd name="connsiteY431" fmla="*/ 3740086 h 4325873"/>
                <a:gd name="connsiteX432" fmla="*/ 3503583 w 4321145"/>
                <a:gd name="connsiteY432" fmla="*/ 3741674 h 4325873"/>
                <a:gd name="connsiteX433" fmla="*/ 3501995 w 4321145"/>
                <a:gd name="connsiteY433" fmla="*/ 3740086 h 4325873"/>
                <a:gd name="connsiteX434" fmla="*/ 3503583 w 4321145"/>
                <a:gd name="connsiteY434" fmla="*/ 3738498 h 4325873"/>
                <a:gd name="connsiteX435" fmla="*/ 702446 w 4321145"/>
                <a:gd name="connsiteY435" fmla="*/ 3738498 h 4325873"/>
                <a:gd name="connsiteX436" fmla="*/ 703240 w 4321145"/>
                <a:gd name="connsiteY436" fmla="*/ 3740086 h 4325873"/>
                <a:gd name="connsiteX437" fmla="*/ 702446 w 4321145"/>
                <a:gd name="connsiteY437" fmla="*/ 3741674 h 4325873"/>
                <a:gd name="connsiteX438" fmla="*/ 701653 w 4321145"/>
                <a:gd name="connsiteY438" fmla="*/ 3740086 h 4325873"/>
                <a:gd name="connsiteX439" fmla="*/ 702446 w 4321145"/>
                <a:gd name="connsiteY439" fmla="*/ 3738498 h 4325873"/>
                <a:gd name="connsiteX440" fmla="*/ 3386901 w 4321145"/>
                <a:gd name="connsiteY440" fmla="*/ 3736910 h 4325873"/>
                <a:gd name="connsiteX441" fmla="*/ 3390870 w 4321145"/>
                <a:gd name="connsiteY441" fmla="*/ 3740085 h 4325873"/>
                <a:gd name="connsiteX442" fmla="*/ 3386901 w 4321145"/>
                <a:gd name="connsiteY442" fmla="*/ 3743260 h 4325873"/>
                <a:gd name="connsiteX443" fmla="*/ 3382932 w 4321145"/>
                <a:gd name="connsiteY443" fmla="*/ 3740085 h 4325873"/>
                <a:gd name="connsiteX444" fmla="*/ 3386901 w 4321145"/>
                <a:gd name="connsiteY444" fmla="*/ 3736910 h 4325873"/>
                <a:gd name="connsiteX445" fmla="*/ 819126 w 4321145"/>
                <a:gd name="connsiteY445" fmla="*/ 3736910 h 4325873"/>
                <a:gd name="connsiteX446" fmla="*/ 822301 w 4321145"/>
                <a:gd name="connsiteY446" fmla="*/ 3740085 h 4325873"/>
                <a:gd name="connsiteX447" fmla="*/ 819126 w 4321145"/>
                <a:gd name="connsiteY447" fmla="*/ 3743260 h 4325873"/>
                <a:gd name="connsiteX448" fmla="*/ 815951 w 4321145"/>
                <a:gd name="connsiteY448" fmla="*/ 3740085 h 4325873"/>
                <a:gd name="connsiteX449" fmla="*/ 819126 w 4321145"/>
                <a:gd name="connsiteY449" fmla="*/ 3736910 h 4325873"/>
                <a:gd name="connsiteX450" fmla="*/ 935810 w 4321145"/>
                <a:gd name="connsiteY450" fmla="*/ 3735323 h 4325873"/>
                <a:gd name="connsiteX451" fmla="*/ 941366 w 4321145"/>
                <a:gd name="connsiteY451" fmla="*/ 3740086 h 4325873"/>
                <a:gd name="connsiteX452" fmla="*/ 935810 w 4321145"/>
                <a:gd name="connsiteY452" fmla="*/ 3744850 h 4325873"/>
                <a:gd name="connsiteX453" fmla="*/ 930254 w 4321145"/>
                <a:gd name="connsiteY453" fmla="*/ 3740086 h 4325873"/>
                <a:gd name="connsiteX454" fmla="*/ 935810 w 4321145"/>
                <a:gd name="connsiteY454" fmla="*/ 3735323 h 4325873"/>
                <a:gd name="connsiteX455" fmla="*/ 3269427 w 4321145"/>
                <a:gd name="connsiteY455" fmla="*/ 3733735 h 4325873"/>
                <a:gd name="connsiteX456" fmla="*/ 3274984 w 4321145"/>
                <a:gd name="connsiteY456" fmla="*/ 3739292 h 4325873"/>
                <a:gd name="connsiteX457" fmla="*/ 3269427 w 4321145"/>
                <a:gd name="connsiteY457" fmla="*/ 3744849 h 4325873"/>
                <a:gd name="connsiteX458" fmla="*/ 3263870 w 4321145"/>
                <a:gd name="connsiteY458" fmla="*/ 3739292 h 4325873"/>
                <a:gd name="connsiteX459" fmla="*/ 3269427 w 4321145"/>
                <a:gd name="connsiteY459" fmla="*/ 3733735 h 4325873"/>
                <a:gd name="connsiteX460" fmla="*/ 1052489 w 4321145"/>
                <a:gd name="connsiteY460" fmla="*/ 3733735 h 4325873"/>
                <a:gd name="connsiteX461" fmla="*/ 1058839 w 4321145"/>
                <a:gd name="connsiteY461" fmla="*/ 3740085 h 4325873"/>
                <a:gd name="connsiteX462" fmla="*/ 1052489 w 4321145"/>
                <a:gd name="connsiteY462" fmla="*/ 3746435 h 4325873"/>
                <a:gd name="connsiteX463" fmla="*/ 1046139 w 4321145"/>
                <a:gd name="connsiteY463" fmla="*/ 3740085 h 4325873"/>
                <a:gd name="connsiteX464" fmla="*/ 1052489 w 4321145"/>
                <a:gd name="connsiteY464" fmla="*/ 3733735 h 4325873"/>
                <a:gd name="connsiteX465" fmla="*/ 3153539 w 4321145"/>
                <a:gd name="connsiteY465" fmla="*/ 3732148 h 4325873"/>
                <a:gd name="connsiteX466" fmla="*/ 3160683 w 4321145"/>
                <a:gd name="connsiteY466" fmla="*/ 3740086 h 4325873"/>
                <a:gd name="connsiteX467" fmla="*/ 3153539 w 4321145"/>
                <a:gd name="connsiteY467" fmla="*/ 3748024 h 4325873"/>
                <a:gd name="connsiteX468" fmla="*/ 3146395 w 4321145"/>
                <a:gd name="connsiteY468" fmla="*/ 3740086 h 4325873"/>
                <a:gd name="connsiteX469" fmla="*/ 3153539 w 4321145"/>
                <a:gd name="connsiteY469" fmla="*/ 3732148 h 4325873"/>
                <a:gd name="connsiteX470" fmla="*/ 1169170 w 4321145"/>
                <a:gd name="connsiteY470" fmla="*/ 3732148 h 4325873"/>
                <a:gd name="connsiteX471" fmla="*/ 1177903 w 4321145"/>
                <a:gd name="connsiteY471" fmla="*/ 3740086 h 4325873"/>
                <a:gd name="connsiteX472" fmla="*/ 1169170 w 4321145"/>
                <a:gd name="connsiteY472" fmla="*/ 3748024 h 4325873"/>
                <a:gd name="connsiteX473" fmla="*/ 1160439 w 4321145"/>
                <a:gd name="connsiteY473" fmla="*/ 3740086 h 4325873"/>
                <a:gd name="connsiteX474" fmla="*/ 1169170 w 4321145"/>
                <a:gd name="connsiteY474" fmla="*/ 3732148 h 4325873"/>
                <a:gd name="connsiteX475" fmla="*/ 3036857 w 4321145"/>
                <a:gd name="connsiteY475" fmla="*/ 3730560 h 4325873"/>
                <a:gd name="connsiteX476" fmla="*/ 3046382 w 4321145"/>
                <a:gd name="connsiteY476" fmla="*/ 3740085 h 4325873"/>
                <a:gd name="connsiteX477" fmla="*/ 3036857 w 4321145"/>
                <a:gd name="connsiteY477" fmla="*/ 3749610 h 4325873"/>
                <a:gd name="connsiteX478" fmla="*/ 3027332 w 4321145"/>
                <a:gd name="connsiteY478" fmla="*/ 3740085 h 4325873"/>
                <a:gd name="connsiteX479" fmla="*/ 3036857 w 4321145"/>
                <a:gd name="connsiteY479" fmla="*/ 3730560 h 4325873"/>
                <a:gd name="connsiteX480" fmla="*/ 2920176 w 4321145"/>
                <a:gd name="connsiteY480" fmla="*/ 3728973 h 4325873"/>
                <a:gd name="connsiteX481" fmla="*/ 2930495 w 4321145"/>
                <a:gd name="connsiteY481" fmla="*/ 3740086 h 4325873"/>
                <a:gd name="connsiteX482" fmla="*/ 2920176 w 4321145"/>
                <a:gd name="connsiteY482" fmla="*/ 3751199 h 4325873"/>
                <a:gd name="connsiteX483" fmla="*/ 2909857 w 4321145"/>
                <a:gd name="connsiteY483" fmla="*/ 3740086 h 4325873"/>
                <a:gd name="connsiteX484" fmla="*/ 2920176 w 4321145"/>
                <a:gd name="connsiteY484" fmla="*/ 3728973 h 4325873"/>
                <a:gd name="connsiteX485" fmla="*/ 1402527 w 4321145"/>
                <a:gd name="connsiteY485" fmla="*/ 3728973 h 4325873"/>
                <a:gd name="connsiteX486" fmla="*/ 1414434 w 4321145"/>
                <a:gd name="connsiteY486" fmla="*/ 3740086 h 4325873"/>
                <a:gd name="connsiteX487" fmla="*/ 1402527 w 4321145"/>
                <a:gd name="connsiteY487" fmla="*/ 3751199 h 4325873"/>
                <a:gd name="connsiteX488" fmla="*/ 1390620 w 4321145"/>
                <a:gd name="connsiteY488" fmla="*/ 3740086 h 4325873"/>
                <a:gd name="connsiteX489" fmla="*/ 1402527 w 4321145"/>
                <a:gd name="connsiteY489" fmla="*/ 3728973 h 4325873"/>
                <a:gd name="connsiteX490" fmla="*/ 1286646 w 4321145"/>
                <a:gd name="connsiteY490" fmla="*/ 3728973 h 4325873"/>
                <a:gd name="connsiteX491" fmla="*/ 1296965 w 4321145"/>
                <a:gd name="connsiteY491" fmla="*/ 3739292 h 4325873"/>
                <a:gd name="connsiteX492" fmla="*/ 1286646 w 4321145"/>
                <a:gd name="connsiteY492" fmla="*/ 3749611 h 4325873"/>
                <a:gd name="connsiteX493" fmla="*/ 1276327 w 4321145"/>
                <a:gd name="connsiteY493" fmla="*/ 3739292 h 4325873"/>
                <a:gd name="connsiteX494" fmla="*/ 1286646 w 4321145"/>
                <a:gd name="connsiteY494" fmla="*/ 3728973 h 4325873"/>
                <a:gd name="connsiteX495" fmla="*/ 2803495 w 4321145"/>
                <a:gd name="connsiteY495" fmla="*/ 3727385 h 4325873"/>
                <a:gd name="connsiteX496" fmla="*/ 2816195 w 4321145"/>
                <a:gd name="connsiteY496" fmla="*/ 3740085 h 4325873"/>
                <a:gd name="connsiteX497" fmla="*/ 2803495 w 4321145"/>
                <a:gd name="connsiteY497" fmla="*/ 3752785 h 4325873"/>
                <a:gd name="connsiteX498" fmla="*/ 2790795 w 4321145"/>
                <a:gd name="connsiteY498" fmla="*/ 3740085 h 4325873"/>
                <a:gd name="connsiteX499" fmla="*/ 2803495 w 4321145"/>
                <a:gd name="connsiteY499" fmla="*/ 3727385 h 4325873"/>
                <a:gd name="connsiteX500" fmla="*/ 1519207 w 4321145"/>
                <a:gd name="connsiteY500" fmla="*/ 3727385 h 4325873"/>
                <a:gd name="connsiteX501" fmla="*/ 1531907 w 4321145"/>
                <a:gd name="connsiteY501" fmla="*/ 3740085 h 4325873"/>
                <a:gd name="connsiteX502" fmla="*/ 1519207 w 4321145"/>
                <a:gd name="connsiteY502" fmla="*/ 3752785 h 4325873"/>
                <a:gd name="connsiteX503" fmla="*/ 1506507 w 4321145"/>
                <a:gd name="connsiteY503" fmla="*/ 3740085 h 4325873"/>
                <a:gd name="connsiteX504" fmla="*/ 1519207 w 4321145"/>
                <a:gd name="connsiteY504" fmla="*/ 3727385 h 4325873"/>
                <a:gd name="connsiteX505" fmla="*/ 2686814 w 4321145"/>
                <a:gd name="connsiteY505" fmla="*/ 3725798 h 4325873"/>
                <a:gd name="connsiteX506" fmla="*/ 2700308 w 4321145"/>
                <a:gd name="connsiteY506" fmla="*/ 3740086 h 4325873"/>
                <a:gd name="connsiteX507" fmla="*/ 2686814 w 4321145"/>
                <a:gd name="connsiteY507" fmla="*/ 3754374 h 4325873"/>
                <a:gd name="connsiteX508" fmla="*/ 2673320 w 4321145"/>
                <a:gd name="connsiteY508" fmla="*/ 3740086 h 4325873"/>
                <a:gd name="connsiteX509" fmla="*/ 2686814 w 4321145"/>
                <a:gd name="connsiteY509" fmla="*/ 3725798 h 4325873"/>
                <a:gd name="connsiteX510" fmla="*/ 1635889 w 4321145"/>
                <a:gd name="connsiteY510" fmla="*/ 3725798 h 4325873"/>
                <a:gd name="connsiteX511" fmla="*/ 1650971 w 4321145"/>
                <a:gd name="connsiteY511" fmla="*/ 3740086 h 4325873"/>
                <a:gd name="connsiteX512" fmla="*/ 1635889 w 4321145"/>
                <a:gd name="connsiteY512" fmla="*/ 3754374 h 4325873"/>
                <a:gd name="connsiteX513" fmla="*/ 1620807 w 4321145"/>
                <a:gd name="connsiteY513" fmla="*/ 3740086 h 4325873"/>
                <a:gd name="connsiteX514" fmla="*/ 1635889 w 4321145"/>
                <a:gd name="connsiteY514" fmla="*/ 3725798 h 4325873"/>
                <a:gd name="connsiteX515" fmla="*/ 2569339 w 4321145"/>
                <a:gd name="connsiteY515" fmla="*/ 3724210 h 4325873"/>
                <a:gd name="connsiteX516" fmla="*/ 2584421 w 4321145"/>
                <a:gd name="connsiteY516" fmla="*/ 3739292 h 4325873"/>
                <a:gd name="connsiteX517" fmla="*/ 2569339 w 4321145"/>
                <a:gd name="connsiteY517" fmla="*/ 3754374 h 4325873"/>
                <a:gd name="connsiteX518" fmla="*/ 2554257 w 4321145"/>
                <a:gd name="connsiteY518" fmla="*/ 3739292 h 4325873"/>
                <a:gd name="connsiteX519" fmla="*/ 2569339 w 4321145"/>
                <a:gd name="connsiteY519" fmla="*/ 3724210 h 4325873"/>
                <a:gd name="connsiteX520" fmla="*/ 2452657 w 4321145"/>
                <a:gd name="connsiteY520" fmla="*/ 3724210 h 4325873"/>
                <a:gd name="connsiteX521" fmla="*/ 2468532 w 4321145"/>
                <a:gd name="connsiteY521" fmla="*/ 3740085 h 4325873"/>
                <a:gd name="connsiteX522" fmla="*/ 2452657 w 4321145"/>
                <a:gd name="connsiteY522" fmla="*/ 3755960 h 4325873"/>
                <a:gd name="connsiteX523" fmla="*/ 2436782 w 4321145"/>
                <a:gd name="connsiteY523" fmla="*/ 3740085 h 4325873"/>
                <a:gd name="connsiteX524" fmla="*/ 2452657 w 4321145"/>
                <a:gd name="connsiteY524" fmla="*/ 3724210 h 4325873"/>
                <a:gd name="connsiteX525" fmla="*/ 1869251 w 4321145"/>
                <a:gd name="connsiteY525" fmla="*/ 3724210 h 4325873"/>
                <a:gd name="connsiteX526" fmla="*/ 1885920 w 4321145"/>
                <a:gd name="connsiteY526" fmla="*/ 3740085 h 4325873"/>
                <a:gd name="connsiteX527" fmla="*/ 1869251 w 4321145"/>
                <a:gd name="connsiteY527" fmla="*/ 3755960 h 4325873"/>
                <a:gd name="connsiteX528" fmla="*/ 1852582 w 4321145"/>
                <a:gd name="connsiteY528" fmla="*/ 3740085 h 4325873"/>
                <a:gd name="connsiteX529" fmla="*/ 1869251 w 4321145"/>
                <a:gd name="connsiteY529" fmla="*/ 3724210 h 4325873"/>
                <a:gd name="connsiteX530" fmla="*/ 1752570 w 4321145"/>
                <a:gd name="connsiteY530" fmla="*/ 3724210 h 4325873"/>
                <a:gd name="connsiteX531" fmla="*/ 1768445 w 4321145"/>
                <a:gd name="connsiteY531" fmla="*/ 3740085 h 4325873"/>
                <a:gd name="connsiteX532" fmla="*/ 1752570 w 4321145"/>
                <a:gd name="connsiteY532" fmla="*/ 3755960 h 4325873"/>
                <a:gd name="connsiteX533" fmla="*/ 1736695 w 4321145"/>
                <a:gd name="connsiteY533" fmla="*/ 3740085 h 4325873"/>
                <a:gd name="connsiteX534" fmla="*/ 1752570 w 4321145"/>
                <a:gd name="connsiteY534" fmla="*/ 3724210 h 4325873"/>
                <a:gd name="connsiteX535" fmla="*/ 2335976 w 4321145"/>
                <a:gd name="connsiteY535" fmla="*/ 3722623 h 4325873"/>
                <a:gd name="connsiteX536" fmla="*/ 2352645 w 4321145"/>
                <a:gd name="connsiteY536" fmla="*/ 3740086 h 4325873"/>
                <a:gd name="connsiteX537" fmla="*/ 2335976 w 4321145"/>
                <a:gd name="connsiteY537" fmla="*/ 3757549 h 4325873"/>
                <a:gd name="connsiteX538" fmla="*/ 2319307 w 4321145"/>
                <a:gd name="connsiteY538" fmla="*/ 3740086 h 4325873"/>
                <a:gd name="connsiteX539" fmla="*/ 2335976 w 4321145"/>
                <a:gd name="connsiteY539" fmla="*/ 3722623 h 4325873"/>
                <a:gd name="connsiteX540" fmla="*/ 2219295 w 4321145"/>
                <a:gd name="connsiteY540" fmla="*/ 3722623 h 4325873"/>
                <a:gd name="connsiteX541" fmla="*/ 2236758 w 4321145"/>
                <a:gd name="connsiteY541" fmla="*/ 3740086 h 4325873"/>
                <a:gd name="connsiteX542" fmla="*/ 2219295 w 4321145"/>
                <a:gd name="connsiteY542" fmla="*/ 3757549 h 4325873"/>
                <a:gd name="connsiteX543" fmla="*/ 2201832 w 4321145"/>
                <a:gd name="connsiteY543" fmla="*/ 3740086 h 4325873"/>
                <a:gd name="connsiteX544" fmla="*/ 2219295 w 4321145"/>
                <a:gd name="connsiteY544" fmla="*/ 3722623 h 4325873"/>
                <a:gd name="connsiteX545" fmla="*/ 2102614 w 4321145"/>
                <a:gd name="connsiteY545" fmla="*/ 3722623 h 4325873"/>
                <a:gd name="connsiteX546" fmla="*/ 2119283 w 4321145"/>
                <a:gd name="connsiteY546" fmla="*/ 3740086 h 4325873"/>
                <a:gd name="connsiteX547" fmla="*/ 2102614 w 4321145"/>
                <a:gd name="connsiteY547" fmla="*/ 3757549 h 4325873"/>
                <a:gd name="connsiteX548" fmla="*/ 2085945 w 4321145"/>
                <a:gd name="connsiteY548" fmla="*/ 3740086 h 4325873"/>
                <a:gd name="connsiteX549" fmla="*/ 2102614 w 4321145"/>
                <a:gd name="connsiteY549" fmla="*/ 3722623 h 4325873"/>
                <a:gd name="connsiteX550" fmla="*/ 1986726 w 4321145"/>
                <a:gd name="connsiteY550" fmla="*/ 3722623 h 4325873"/>
                <a:gd name="connsiteX551" fmla="*/ 2003395 w 4321145"/>
                <a:gd name="connsiteY551" fmla="*/ 3740086 h 4325873"/>
                <a:gd name="connsiteX552" fmla="*/ 1986726 w 4321145"/>
                <a:gd name="connsiteY552" fmla="*/ 3757549 h 4325873"/>
                <a:gd name="connsiteX553" fmla="*/ 1970057 w 4321145"/>
                <a:gd name="connsiteY553" fmla="*/ 3740086 h 4325873"/>
                <a:gd name="connsiteX554" fmla="*/ 1986726 w 4321145"/>
                <a:gd name="connsiteY554" fmla="*/ 3722623 h 4325873"/>
                <a:gd name="connsiteX555" fmla="*/ 3737739 w 4321145"/>
                <a:gd name="connsiteY555" fmla="*/ 3622610 h 4325873"/>
                <a:gd name="connsiteX556" fmla="*/ 3738533 w 4321145"/>
                <a:gd name="connsiteY556" fmla="*/ 3623404 h 4325873"/>
                <a:gd name="connsiteX557" fmla="*/ 3737739 w 4321145"/>
                <a:gd name="connsiteY557" fmla="*/ 3624198 h 4325873"/>
                <a:gd name="connsiteX558" fmla="*/ 3736945 w 4321145"/>
                <a:gd name="connsiteY558" fmla="*/ 3623404 h 4325873"/>
                <a:gd name="connsiteX559" fmla="*/ 3737739 w 4321145"/>
                <a:gd name="connsiteY559" fmla="*/ 3622610 h 4325873"/>
                <a:gd name="connsiteX560" fmla="*/ 3620264 w 4321145"/>
                <a:gd name="connsiteY560" fmla="*/ 3621023 h 4325873"/>
                <a:gd name="connsiteX561" fmla="*/ 3622646 w 4321145"/>
                <a:gd name="connsiteY561" fmla="*/ 3623405 h 4325873"/>
                <a:gd name="connsiteX562" fmla="*/ 3620264 w 4321145"/>
                <a:gd name="connsiteY562" fmla="*/ 3625787 h 4325873"/>
                <a:gd name="connsiteX563" fmla="*/ 3617882 w 4321145"/>
                <a:gd name="connsiteY563" fmla="*/ 3623405 h 4325873"/>
                <a:gd name="connsiteX564" fmla="*/ 3620264 w 4321145"/>
                <a:gd name="connsiteY564" fmla="*/ 3621023 h 4325873"/>
                <a:gd name="connsiteX565" fmla="*/ 585768 w 4321145"/>
                <a:gd name="connsiteY565" fmla="*/ 3621023 h 4325873"/>
                <a:gd name="connsiteX566" fmla="*/ 587356 w 4321145"/>
                <a:gd name="connsiteY566" fmla="*/ 3622611 h 4325873"/>
                <a:gd name="connsiteX567" fmla="*/ 585768 w 4321145"/>
                <a:gd name="connsiteY567" fmla="*/ 3624199 h 4325873"/>
                <a:gd name="connsiteX568" fmla="*/ 584180 w 4321145"/>
                <a:gd name="connsiteY568" fmla="*/ 3622611 h 4325873"/>
                <a:gd name="connsiteX569" fmla="*/ 585768 w 4321145"/>
                <a:gd name="connsiteY569" fmla="*/ 3621023 h 4325873"/>
                <a:gd name="connsiteX570" fmla="*/ 3503582 w 4321145"/>
                <a:gd name="connsiteY570" fmla="*/ 3619435 h 4325873"/>
                <a:gd name="connsiteX571" fmla="*/ 3506757 w 4321145"/>
                <a:gd name="connsiteY571" fmla="*/ 3623404 h 4325873"/>
                <a:gd name="connsiteX572" fmla="*/ 3503582 w 4321145"/>
                <a:gd name="connsiteY572" fmla="*/ 3627373 h 4325873"/>
                <a:gd name="connsiteX573" fmla="*/ 3500407 w 4321145"/>
                <a:gd name="connsiteY573" fmla="*/ 3623404 h 4325873"/>
                <a:gd name="connsiteX574" fmla="*/ 3503582 w 4321145"/>
                <a:gd name="connsiteY574" fmla="*/ 3619435 h 4325873"/>
                <a:gd name="connsiteX575" fmla="*/ 702448 w 4321145"/>
                <a:gd name="connsiteY575" fmla="*/ 3619435 h 4325873"/>
                <a:gd name="connsiteX576" fmla="*/ 706418 w 4321145"/>
                <a:gd name="connsiteY576" fmla="*/ 3622610 h 4325873"/>
                <a:gd name="connsiteX577" fmla="*/ 702448 w 4321145"/>
                <a:gd name="connsiteY577" fmla="*/ 3625785 h 4325873"/>
                <a:gd name="connsiteX578" fmla="*/ 698480 w 4321145"/>
                <a:gd name="connsiteY578" fmla="*/ 3622610 h 4325873"/>
                <a:gd name="connsiteX579" fmla="*/ 702448 w 4321145"/>
                <a:gd name="connsiteY579" fmla="*/ 3619435 h 4325873"/>
                <a:gd name="connsiteX580" fmla="*/ 3386902 w 4321145"/>
                <a:gd name="connsiteY580" fmla="*/ 3617848 h 4325873"/>
                <a:gd name="connsiteX581" fmla="*/ 3392459 w 4321145"/>
                <a:gd name="connsiteY581" fmla="*/ 3623405 h 4325873"/>
                <a:gd name="connsiteX582" fmla="*/ 3386902 w 4321145"/>
                <a:gd name="connsiteY582" fmla="*/ 3628962 h 4325873"/>
                <a:gd name="connsiteX583" fmla="*/ 3381345 w 4321145"/>
                <a:gd name="connsiteY583" fmla="*/ 3623405 h 4325873"/>
                <a:gd name="connsiteX584" fmla="*/ 3386902 w 4321145"/>
                <a:gd name="connsiteY584" fmla="*/ 3617848 h 4325873"/>
                <a:gd name="connsiteX585" fmla="*/ 819128 w 4321145"/>
                <a:gd name="connsiteY585" fmla="*/ 3617848 h 4325873"/>
                <a:gd name="connsiteX586" fmla="*/ 823892 w 4321145"/>
                <a:gd name="connsiteY586" fmla="*/ 3623404 h 4325873"/>
                <a:gd name="connsiteX587" fmla="*/ 819128 w 4321145"/>
                <a:gd name="connsiteY587" fmla="*/ 3628961 h 4325873"/>
                <a:gd name="connsiteX588" fmla="*/ 814365 w 4321145"/>
                <a:gd name="connsiteY588" fmla="*/ 3623404 h 4325873"/>
                <a:gd name="connsiteX589" fmla="*/ 819128 w 4321145"/>
                <a:gd name="connsiteY589" fmla="*/ 3617848 h 4325873"/>
                <a:gd name="connsiteX590" fmla="*/ 935812 w 4321145"/>
                <a:gd name="connsiteY590" fmla="*/ 3616260 h 4325873"/>
                <a:gd name="connsiteX591" fmla="*/ 942956 w 4321145"/>
                <a:gd name="connsiteY591" fmla="*/ 3623404 h 4325873"/>
                <a:gd name="connsiteX592" fmla="*/ 935812 w 4321145"/>
                <a:gd name="connsiteY592" fmla="*/ 3630548 h 4325873"/>
                <a:gd name="connsiteX593" fmla="*/ 928668 w 4321145"/>
                <a:gd name="connsiteY593" fmla="*/ 3623404 h 4325873"/>
                <a:gd name="connsiteX594" fmla="*/ 935812 w 4321145"/>
                <a:gd name="connsiteY594" fmla="*/ 3616260 h 4325873"/>
                <a:gd name="connsiteX595" fmla="*/ 3270220 w 4321145"/>
                <a:gd name="connsiteY595" fmla="*/ 3614673 h 4325873"/>
                <a:gd name="connsiteX596" fmla="*/ 3278158 w 4321145"/>
                <a:gd name="connsiteY596" fmla="*/ 3622611 h 4325873"/>
                <a:gd name="connsiteX597" fmla="*/ 3270220 w 4321145"/>
                <a:gd name="connsiteY597" fmla="*/ 3630549 h 4325873"/>
                <a:gd name="connsiteX598" fmla="*/ 3262282 w 4321145"/>
                <a:gd name="connsiteY598" fmla="*/ 3622611 h 4325873"/>
                <a:gd name="connsiteX599" fmla="*/ 3270220 w 4321145"/>
                <a:gd name="connsiteY599" fmla="*/ 3614673 h 4325873"/>
                <a:gd name="connsiteX600" fmla="*/ 3153539 w 4321145"/>
                <a:gd name="connsiteY600" fmla="*/ 3613085 h 4325873"/>
                <a:gd name="connsiteX601" fmla="*/ 3163858 w 4321145"/>
                <a:gd name="connsiteY601" fmla="*/ 3623404 h 4325873"/>
                <a:gd name="connsiteX602" fmla="*/ 3153539 w 4321145"/>
                <a:gd name="connsiteY602" fmla="*/ 3633723 h 4325873"/>
                <a:gd name="connsiteX603" fmla="*/ 3143220 w 4321145"/>
                <a:gd name="connsiteY603" fmla="*/ 3623404 h 4325873"/>
                <a:gd name="connsiteX604" fmla="*/ 3153539 w 4321145"/>
                <a:gd name="connsiteY604" fmla="*/ 3613085 h 4325873"/>
                <a:gd name="connsiteX605" fmla="*/ 1052491 w 4321145"/>
                <a:gd name="connsiteY605" fmla="*/ 3613085 h 4325873"/>
                <a:gd name="connsiteX606" fmla="*/ 1062017 w 4321145"/>
                <a:gd name="connsiteY606" fmla="*/ 3622610 h 4325873"/>
                <a:gd name="connsiteX607" fmla="*/ 1052491 w 4321145"/>
                <a:gd name="connsiteY607" fmla="*/ 3632135 h 4325873"/>
                <a:gd name="connsiteX608" fmla="*/ 1042966 w 4321145"/>
                <a:gd name="connsiteY608" fmla="*/ 3622610 h 4325873"/>
                <a:gd name="connsiteX609" fmla="*/ 1052491 w 4321145"/>
                <a:gd name="connsiteY609" fmla="*/ 3613085 h 4325873"/>
                <a:gd name="connsiteX610" fmla="*/ 3036857 w 4321145"/>
                <a:gd name="connsiteY610" fmla="*/ 3611498 h 4325873"/>
                <a:gd name="connsiteX611" fmla="*/ 3049557 w 4321145"/>
                <a:gd name="connsiteY611" fmla="*/ 3623405 h 4325873"/>
                <a:gd name="connsiteX612" fmla="*/ 3036857 w 4321145"/>
                <a:gd name="connsiteY612" fmla="*/ 3635312 h 4325873"/>
                <a:gd name="connsiteX613" fmla="*/ 3024157 w 4321145"/>
                <a:gd name="connsiteY613" fmla="*/ 3623405 h 4325873"/>
                <a:gd name="connsiteX614" fmla="*/ 3036857 w 4321145"/>
                <a:gd name="connsiteY614" fmla="*/ 3611498 h 4325873"/>
                <a:gd name="connsiteX615" fmla="*/ 1169173 w 4321145"/>
                <a:gd name="connsiteY615" fmla="*/ 3611498 h 4325873"/>
                <a:gd name="connsiteX616" fmla="*/ 1181079 w 4321145"/>
                <a:gd name="connsiteY616" fmla="*/ 3623405 h 4325873"/>
                <a:gd name="connsiteX617" fmla="*/ 1169173 w 4321145"/>
                <a:gd name="connsiteY617" fmla="*/ 3635312 h 4325873"/>
                <a:gd name="connsiteX618" fmla="*/ 1157267 w 4321145"/>
                <a:gd name="connsiteY618" fmla="*/ 3623405 h 4325873"/>
                <a:gd name="connsiteX619" fmla="*/ 1169173 w 4321145"/>
                <a:gd name="connsiteY619" fmla="*/ 3611498 h 4325873"/>
                <a:gd name="connsiteX620" fmla="*/ 1286649 w 4321145"/>
                <a:gd name="connsiteY620" fmla="*/ 3609910 h 4325873"/>
                <a:gd name="connsiteX621" fmla="*/ 1300142 w 4321145"/>
                <a:gd name="connsiteY621" fmla="*/ 3623404 h 4325873"/>
                <a:gd name="connsiteX622" fmla="*/ 1286649 w 4321145"/>
                <a:gd name="connsiteY622" fmla="*/ 3636898 h 4325873"/>
                <a:gd name="connsiteX623" fmla="*/ 1273154 w 4321145"/>
                <a:gd name="connsiteY623" fmla="*/ 3623404 h 4325873"/>
                <a:gd name="connsiteX624" fmla="*/ 1286649 w 4321145"/>
                <a:gd name="connsiteY624" fmla="*/ 3609910 h 4325873"/>
                <a:gd name="connsiteX625" fmla="*/ 2919383 w 4321145"/>
                <a:gd name="connsiteY625" fmla="*/ 3608323 h 4325873"/>
                <a:gd name="connsiteX626" fmla="*/ 2933671 w 4321145"/>
                <a:gd name="connsiteY626" fmla="*/ 3622611 h 4325873"/>
                <a:gd name="connsiteX627" fmla="*/ 2919383 w 4321145"/>
                <a:gd name="connsiteY627" fmla="*/ 3636899 h 4325873"/>
                <a:gd name="connsiteX628" fmla="*/ 2905095 w 4321145"/>
                <a:gd name="connsiteY628" fmla="*/ 3622611 h 4325873"/>
                <a:gd name="connsiteX629" fmla="*/ 2919383 w 4321145"/>
                <a:gd name="connsiteY629" fmla="*/ 3608323 h 4325873"/>
                <a:gd name="connsiteX630" fmla="*/ 1402527 w 4321145"/>
                <a:gd name="connsiteY630" fmla="*/ 3608323 h 4325873"/>
                <a:gd name="connsiteX631" fmla="*/ 1417609 w 4321145"/>
                <a:gd name="connsiteY631" fmla="*/ 3623405 h 4325873"/>
                <a:gd name="connsiteX632" fmla="*/ 1402527 w 4321145"/>
                <a:gd name="connsiteY632" fmla="*/ 3638487 h 4325873"/>
                <a:gd name="connsiteX633" fmla="*/ 1387445 w 4321145"/>
                <a:gd name="connsiteY633" fmla="*/ 3623405 h 4325873"/>
                <a:gd name="connsiteX634" fmla="*/ 1402527 w 4321145"/>
                <a:gd name="connsiteY634" fmla="*/ 3608323 h 4325873"/>
                <a:gd name="connsiteX635" fmla="*/ 2803495 w 4321145"/>
                <a:gd name="connsiteY635" fmla="*/ 3606735 h 4325873"/>
                <a:gd name="connsiteX636" fmla="*/ 2819370 w 4321145"/>
                <a:gd name="connsiteY636" fmla="*/ 3622610 h 4325873"/>
                <a:gd name="connsiteX637" fmla="*/ 2803495 w 4321145"/>
                <a:gd name="connsiteY637" fmla="*/ 3638485 h 4325873"/>
                <a:gd name="connsiteX638" fmla="*/ 2787620 w 4321145"/>
                <a:gd name="connsiteY638" fmla="*/ 3622610 h 4325873"/>
                <a:gd name="connsiteX639" fmla="*/ 2803495 w 4321145"/>
                <a:gd name="connsiteY639" fmla="*/ 3606735 h 4325873"/>
                <a:gd name="connsiteX640" fmla="*/ 2686020 w 4321145"/>
                <a:gd name="connsiteY640" fmla="*/ 3605148 h 4325873"/>
                <a:gd name="connsiteX641" fmla="*/ 2703483 w 4321145"/>
                <a:gd name="connsiteY641" fmla="*/ 3623405 h 4325873"/>
                <a:gd name="connsiteX642" fmla="*/ 2686020 w 4321145"/>
                <a:gd name="connsiteY642" fmla="*/ 3641662 h 4325873"/>
                <a:gd name="connsiteX643" fmla="*/ 2668557 w 4321145"/>
                <a:gd name="connsiteY643" fmla="*/ 3623405 h 4325873"/>
                <a:gd name="connsiteX644" fmla="*/ 2686020 w 4321145"/>
                <a:gd name="connsiteY644" fmla="*/ 3605148 h 4325873"/>
                <a:gd name="connsiteX645" fmla="*/ 1635889 w 4321145"/>
                <a:gd name="connsiteY645" fmla="*/ 3605148 h 4325873"/>
                <a:gd name="connsiteX646" fmla="*/ 1654146 w 4321145"/>
                <a:gd name="connsiteY646" fmla="*/ 3623405 h 4325873"/>
                <a:gd name="connsiteX647" fmla="*/ 1635889 w 4321145"/>
                <a:gd name="connsiteY647" fmla="*/ 3641662 h 4325873"/>
                <a:gd name="connsiteX648" fmla="*/ 1617632 w 4321145"/>
                <a:gd name="connsiteY648" fmla="*/ 3623405 h 4325873"/>
                <a:gd name="connsiteX649" fmla="*/ 1635889 w 4321145"/>
                <a:gd name="connsiteY649" fmla="*/ 3605148 h 4325873"/>
                <a:gd name="connsiteX650" fmla="*/ 1519208 w 4321145"/>
                <a:gd name="connsiteY650" fmla="*/ 3605148 h 4325873"/>
                <a:gd name="connsiteX651" fmla="*/ 1536671 w 4321145"/>
                <a:gd name="connsiteY651" fmla="*/ 3622611 h 4325873"/>
                <a:gd name="connsiteX652" fmla="*/ 1519208 w 4321145"/>
                <a:gd name="connsiteY652" fmla="*/ 3640074 h 4325873"/>
                <a:gd name="connsiteX653" fmla="*/ 1501745 w 4321145"/>
                <a:gd name="connsiteY653" fmla="*/ 3622611 h 4325873"/>
                <a:gd name="connsiteX654" fmla="*/ 1519208 w 4321145"/>
                <a:gd name="connsiteY654" fmla="*/ 3605148 h 4325873"/>
                <a:gd name="connsiteX655" fmla="*/ 2570132 w 4321145"/>
                <a:gd name="connsiteY655" fmla="*/ 3603560 h 4325873"/>
                <a:gd name="connsiteX656" fmla="*/ 2589182 w 4321145"/>
                <a:gd name="connsiteY656" fmla="*/ 3622610 h 4325873"/>
                <a:gd name="connsiteX657" fmla="*/ 2570132 w 4321145"/>
                <a:gd name="connsiteY657" fmla="*/ 3641660 h 4325873"/>
                <a:gd name="connsiteX658" fmla="*/ 2551082 w 4321145"/>
                <a:gd name="connsiteY658" fmla="*/ 3622610 h 4325873"/>
                <a:gd name="connsiteX659" fmla="*/ 2570132 w 4321145"/>
                <a:gd name="connsiteY659" fmla="*/ 3603560 h 4325873"/>
                <a:gd name="connsiteX660" fmla="*/ 1753364 w 4321145"/>
                <a:gd name="connsiteY660" fmla="*/ 3603560 h 4325873"/>
                <a:gd name="connsiteX661" fmla="*/ 1773208 w 4321145"/>
                <a:gd name="connsiteY661" fmla="*/ 3623404 h 4325873"/>
                <a:gd name="connsiteX662" fmla="*/ 1753364 w 4321145"/>
                <a:gd name="connsiteY662" fmla="*/ 3643248 h 4325873"/>
                <a:gd name="connsiteX663" fmla="*/ 1733520 w 4321145"/>
                <a:gd name="connsiteY663" fmla="*/ 3623404 h 4325873"/>
                <a:gd name="connsiteX664" fmla="*/ 1753364 w 4321145"/>
                <a:gd name="connsiteY664" fmla="*/ 3603560 h 4325873"/>
                <a:gd name="connsiteX665" fmla="*/ 2452658 w 4321145"/>
                <a:gd name="connsiteY665" fmla="*/ 3601973 h 4325873"/>
                <a:gd name="connsiteX666" fmla="*/ 2473296 w 4321145"/>
                <a:gd name="connsiteY666" fmla="*/ 3622611 h 4325873"/>
                <a:gd name="connsiteX667" fmla="*/ 2452658 w 4321145"/>
                <a:gd name="connsiteY667" fmla="*/ 3643249 h 4325873"/>
                <a:gd name="connsiteX668" fmla="*/ 2432020 w 4321145"/>
                <a:gd name="connsiteY668" fmla="*/ 3622611 h 4325873"/>
                <a:gd name="connsiteX669" fmla="*/ 2452658 w 4321145"/>
                <a:gd name="connsiteY669" fmla="*/ 3601973 h 4325873"/>
                <a:gd name="connsiteX670" fmla="*/ 2335977 w 4321145"/>
                <a:gd name="connsiteY670" fmla="*/ 3601973 h 4325873"/>
                <a:gd name="connsiteX671" fmla="*/ 2357409 w 4321145"/>
                <a:gd name="connsiteY671" fmla="*/ 3623405 h 4325873"/>
                <a:gd name="connsiteX672" fmla="*/ 2335977 w 4321145"/>
                <a:gd name="connsiteY672" fmla="*/ 3644837 h 4325873"/>
                <a:gd name="connsiteX673" fmla="*/ 2314545 w 4321145"/>
                <a:gd name="connsiteY673" fmla="*/ 3623405 h 4325873"/>
                <a:gd name="connsiteX674" fmla="*/ 2335977 w 4321145"/>
                <a:gd name="connsiteY674" fmla="*/ 3601973 h 4325873"/>
                <a:gd name="connsiteX675" fmla="*/ 2220089 w 4321145"/>
                <a:gd name="connsiteY675" fmla="*/ 3601973 h 4325873"/>
                <a:gd name="connsiteX676" fmla="*/ 2241521 w 4321145"/>
                <a:gd name="connsiteY676" fmla="*/ 3623405 h 4325873"/>
                <a:gd name="connsiteX677" fmla="*/ 2220089 w 4321145"/>
                <a:gd name="connsiteY677" fmla="*/ 3644837 h 4325873"/>
                <a:gd name="connsiteX678" fmla="*/ 2198657 w 4321145"/>
                <a:gd name="connsiteY678" fmla="*/ 3623405 h 4325873"/>
                <a:gd name="connsiteX679" fmla="*/ 2220089 w 4321145"/>
                <a:gd name="connsiteY679" fmla="*/ 3601973 h 4325873"/>
                <a:gd name="connsiteX680" fmla="*/ 2102614 w 4321145"/>
                <a:gd name="connsiteY680" fmla="*/ 3601973 h 4325873"/>
                <a:gd name="connsiteX681" fmla="*/ 2124046 w 4321145"/>
                <a:gd name="connsiteY681" fmla="*/ 3623405 h 4325873"/>
                <a:gd name="connsiteX682" fmla="*/ 2102614 w 4321145"/>
                <a:gd name="connsiteY682" fmla="*/ 3644837 h 4325873"/>
                <a:gd name="connsiteX683" fmla="*/ 2081182 w 4321145"/>
                <a:gd name="connsiteY683" fmla="*/ 3623405 h 4325873"/>
                <a:gd name="connsiteX684" fmla="*/ 2102614 w 4321145"/>
                <a:gd name="connsiteY684" fmla="*/ 3601973 h 4325873"/>
                <a:gd name="connsiteX685" fmla="*/ 1986727 w 4321145"/>
                <a:gd name="connsiteY685" fmla="*/ 3601973 h 4325873"/>
                <a:gd name="connsiteX686" fmla="*/ 2008159 w 4321145"/>
                <a:gd name="connsiteY686" fmla="*/ 3623405 h 4325873"/>
                <a:gd name="connsiteX687" fmla="*/ 1986727 w 4321145"/>
                <a:gd name="connsiteY687" fmla="*/ 3644837 h 4325873"/>
                <a:gd name="connsiteX688" fmla="*/ 1965295 w 4321145"/>
                <a:gd name="connsiteY688" fmla="*/ 3623405 h 4325873"/>
                <a:gd name="connsiteX689" fmla="*/ 1986727 w 4321145"/>
                <a:gd name="connsiteY689" fmla="*/ 3601973 h 4325873"/>
                <a:gd name="connsiteX690" fmla="*/ 1870045 w 4321145"/>
                <a:gd name="connsiteY690" fmla="*/ 3601973 h 4325873"/>
                <a:gd name="connsiteX691" fmla="*/ 1890683 w 4321145"/>
                <a:gd name="connsiteY691" fmla="*/ 3622611 h 4325873"/>
                <a:gd name="connsiteX692" fmla="*/ 1870045 w 4321145"/>
                <a:gd name="connsiteY692" fmla="*/ 3643249 h 4325873"/>
                <a:gd name="connsiteX693" fmla="*/ 1849407 w 4321145"/>
                <a:gd name="connsiteY693" fmla="*/ 3622611 h 4325873"/>
                <a:gd name="connsiteX694" fmla="*/ 1870045 w 4321145"/>
                <a:gd name="connsiteY694" fmla="*/ 3601973 h 4325873"/>
                <a:gd name="connsiteX695" fmla="*/ 3853626 w 4321145"/>
                <a:gd name="connsiteY695" fmla="*/ 3506723 h 4325873"/>
                <a:gd name="connsiteX696" fmla="*/ 3854420 w 4321145"/>
                <a:gd name="connsiteY696" fmla="*/ 3507517 h 4325873"/>
                <a:gd name="connsiteX697" fmla="*/ 3853626 w 4321145"/>
                <a:gd name="connsiteY697" fmla="*/ 3508311 h 4325873"/>
                <a:gd name="connsiteX698" fmla="*/ 3852832 w 4321145"/>
                <a:gd name="connsiteY698" fmla="*/ 3507517 h 4325873"/>
                <a:gd name="connsiteX699" fmla="*/ 3853626 w 4321145"/>
                <a:gd name="connsiteY699" fmla="*/ 3506723 h 4325873"/>
                <a:gd name="connsiteX700" fmla="*/ 3736945 w 4321145"/>
                <a:gd name="connsiteY700" fmla="*/ 3505135 h 4325873"/>
                <a:gd name="connsiteX701" fmla="*/ 3738534 w 4321145"/>
                <a:gd name="connsiteY701" fmla="*/ 3506723 h 4325873"/>
                <a:gd name="connsiteX702" fmla="*/ 3736945 w 4321145"/>
                <a:gd name="connsiteY702" fmla="*/ 3508311 h 4325873"/>
                <a:gd name="connsiteX703" fmla="*/ 3735357 w 4321145"/>
                <a:gd name="connsiteY703" fmla="*/ 3506723 h 4325873"/>
                <a:gd name="connsiteX704" fmla="*/ 3736945 w 4321145"/>
                <a:gd name="connsiteY704" fmla="*/ 3505135 h 4325873"/>
                <a:gd name="connsiteX705" fmla="*/ 469087 w 4321145"/>
                <a:gd name="connsiteY705" fmla="*/ 3505135 h 4325873"/>
                <a:gd name="connsiteX706" fmla="*/ 469881 w 4321145"/>
                <a:gd name="connsiteY706" fmla="*/ 3506723 h 4325873"/>
                <a:gd name="connsiteX707" fmla="*/ 469087 w 4321145"/>
                <a:gd name="connsiteY707" fmla="*/ 3508311 h 4325873"/>
                <a:gd name="connsiteX708" fmla="*/ 468293 w 4321145"/>
                <a:gd name="connsiteY708" fmla="*/ 3506723 h 4325873"/>
                <a:gd name="connsiteX709" fmla="*/ 469087 w 4321145"/>
                <a:gd name="connsiteY709" fmla="*/ 3505135 h 4325873"/>
                <a:gd name="connsiteX710" fmla="*/ 585770 w 4321145"/>
                <a:gd name="connsiteY710" fmla="*/ 3503548 h 4325873"/>
                <a:gd name="connsiteX711" fmla="*/ 588945 w 4321145"/>
                <a:gd name="connsiteY711" fmla="*/ 3506723 h 4325873"/>
                <a:gd name="connsiteX712" fmla="*/ 585770 w 4321145"/>
                <a:gd name="connsiteY712" fmla="*/ 3509898 h 4325873"/>
                <a:gd name="connsiteX713" fmla="*/ 582596 w 4321145"/>
                <a:gd name="connsiteY713" fmla="*/ 3506723 h 4325873"/>
                <a:gd name="connsiteX714" fmla="*/ 585770 w 4321145"/>
                <a:gd name="connsiteY714" fmla="*/ 3503548 h 4325873"/>
                <a:gd name="connsiteX715" fmla="*/ 3620264 w 4321145"/>
                <a:gd name="connsiteY715" fmla="*/ 3501960 h 4325873"/>
                <a:gd name="connsiteX716" fmla="*/ 3624233 w 4321145"/>
                <a:gd name="connsiteY716" fmla="*/ 3505929 h 4325873"/>
                <a:gd name="connsiteX717" fmla="*/ 3620264 w 4321145"/>
                <a:gd name="connsiteY717" fmla="*/ 3509898 h 4325873"/>
                <a:gd name="connsiteX718" fmla="*/ 3616295 w 4321145"/>
                <a:gd name="connsiteY718" fmla="*/ 3505929 h 4325873"/>
                <a:gd name="connsiteX719" fmla="*/ 3620264 w 4321145"/>
                <a:gd name="connsiteY719" fmla="*/ 3501960 h 4325873"/>
                <a:gd name="connsiteX720" fmla="*/ 702450 w 4321145"/>
                <a:gd name="connsiteY720" fmla="*/ 3501960 h 4325873"/>
                <a:gd name="connsiteX721" fmla="*/ 708006 w 4321145"/>
                <a:gd name="connsiteY721" fmla="*/ 3506723 h 4325873"/>
                <a:gd name="connsiteX722" fmla="*/ 702450 w 4321145"/>
                <a:gd name="connsiteY722" fmla="*/ 3511487 h 4325873"/>
                <a:gd name="connsiteX723" fmla="*/ 696894 w 4321145"/>
                <a:gd name="connsiteY723" fmla="*/ 3506723 h 4325873"/>
                <a:gd name="connsiteX724" fmla="*/ 702450 w 4321145"/>
                <a:gd name="connsiteY724" fmla="*/ 3501960 h 4325873"/>
                <a:gd name="connsiteX725" fmla="*/ 3503582 w 4321145"/>
                <a:gd name="connsiteY725" fmla="*/ 3500373 h 4325873"/>
                <a:gd name="connsiteX726" fmla="*/ 3509932 w 4321145"/>
                <a:gd name="connsiteY726" fmla="*/ 3506723 h 4325873"/>
                <a:gd name="connsiteX727" fmla="*/ 3503582 w 4321145"/>
                <a:gd name="connsiteY727" fmla="*/ 3513073 h 4325873"/>
                <a:gd name="connsiteX728" fmla="*/ 3497232 w 4321145"/>
                <a:gd name="connsiteY728" fmla="*/ 3506723 h 4325873"/>
                <a:gd name="connsiteX729" fmla="*/ 3503582 w 4321145"/>
                <a:gd name="connsiteY729" fmla="*/ 3500373 h 4325873"/>
                <a:gd name="connsiteX730" fmla="*/ 819129 w 4321145"/>
                <a:gd name="connsiteY730" fmla="*/ 3498785 h 4325873"/>
                <a:gd name="connsiteX731" fmla="*/ 827068 w 4321145"/>
                <a:gd name="connsiteY731" fmla="*/ 3506723 h 4325873"/>
                <a:gd name="connsiteX732" fmla="*/ 819129 w 4321145"/>
                <a:gd name="connsiteY732" fmla="*/ 3514661 h 4325873"/>
                <a:gd name="connsiteX733" fmla="*/ 811192 w 4321145"/>
                <a:gd name="connsiteY733" fmla="*/ 3506723 h 4325873"/>
                <a:gd name="connsiteX734" fmla="*/ 819129 w 4321145"/>
                <a:gd name="connsiteY734" fmla="*/ 3498785 h 4325873"/>
                <a:gd name="connsiteX735" fmla="*/ 3386902 w 4321145"/>
                <a:gd name="connsiteY735" fmla="*/ 3497198 h 4325873"/>
                <a:gd name="connsiteX736" fmla="*/ 3395634 w 4321145"/>
                <a:gd name="connsiteY736" fmla="*/ 3505930 h 4325873"/>
                <a:gd name="connsiteX737" fmla="*/ 3386902 w 4321145"/>
                <a:gd name="connsiteY737" fmla="*/ 3514662 h 4325873"/>
                <a:gd name="connsiteX738" fmla="*/ 3378170 w 4321145"/>
                <a:gd name="connsiteY738" fmla="*/ 3505930 h 4325873"/>
                <a:gd name="connsiteX739" fmla="*/ 3386902 w 4321145"/>
                <a:gd name="connsiteY739" fmla="*/ 3497198 h 4325873"/>
                <a:gd name="connsiteX740" fmla="*/ 3270220 w 4321145"/>
                <a:gd name="connsiteY740" fmla="*/ 3495610 h 4325873"/>
                <a:gd name="connsiteX741" fmla="*/ 3281333 w 4321145"/>
                <a:gd name="connsiteY741" fmla="*/ 3506723 h 4325873"/>
                <a:gd name="connsiteX742" fmla="*/ 3270220 w 4321145"/>
                <a:gd name="connsiteY742" fmla="*/ 3517836 h 4325873"/>
                <a:gd name="connsiteX743" fmla="*/ 3259107 w 4321145"/>
                <a:gd name="connsiteY743" fmla="*/ 3506723 h 4325873"/>
                <a:gd name="connsiteX744" fmla="*/ 3270220 w 4321145"/>
                <a:gd name="connsiteY744" fmla="*/ 3495610 h 4325873"/>
                <a:gd name="connsiteX745" fmla="*/ 935814 w 4321145"/>
                <a:gd name="connsiteY745" fmla="*/ 3495610 h 4325873"/>
                <a:gd name="connsiteX746" fmla="*/ 946133 w 4321145"/>
                <a:gd name="connsiteY746" fmla="*/ 3505929 h 4325873"/>
                <a:gd name="connsiteX747" fmla="*/ 935814 w 4321145"/>
                <a:gd name="connsiteY747" fmla="*/ 3516248 h 4325873"/>
                <a:gd name="connsiteX748" fmla="*/ 925495 w 4321145"/>
                <a:gd name="connsiteY748" fmla="*/ 3505929 h 4325873"/>
                <a:gd name="connsiteX749" fmla="*/ 935814 w 4321145"/>
                <a:gd name="connsiteY749" fmla="*/ 3495610 h 4325873"/>
                <a:gd name="connsiteX750" fmla="*/ 1052493 w 4321145"/>
                <a:gd name="connsiteY750" fmla="*/ 3494023 h 4325873"/>
                <a:gd name="connsiteX751" fmla="*/ 1065193 w 4321145"/>
                <a:gd name="connsiteY751" fmla="*/ 3506723 h 4325873"/>
                <a:gd name="connsiteX752" fmla="*/ 1052493 w 4321145"/>
                <a:gd name="connsiteY752" fmla="*/ 3519423 h 4325873"/>
                <a:gd name="connsiteX753" fmla="*/ 1039793 w 4321145"/>
                <a:gd name="connsiteY753" fmla="*/ 3506723 h 4325873"/>
                <a:gd name="connsiteX754" fmla="*/ 1052493 w 4321145"/>
                <a:gd name="connsiteY754" fmla="*/ 3494023 h 4325873"/>
                <a:gd name="connsiteX755" fmla="*/ 3153539 w 4321145"/>
                <a:gd name="connsiteY755" fmla="*/ 3492435 h 4325873"/>
                <a:gd name="connsiteX756" fmla="*/ 3167033 w 4321145"/>
                <a:gd name="connsiteY756" fmla="*/ 3505929 h 4325873"/>
                <a:gd name="connsiteX757" fmla="*/ 3153539 w 4321145"/>
                <a:gd name="connsiteY757" fmla="*/ 3519423 h 4325873"/>
                <a:gd name="connsiteX758" fmla="*/ 3140045 w 4321145"/>
                <a:gd name="connsiteY758" fmla="*/ 3505929 h 4325873"/>
                <a:gd name="connsiteX759" fmla="*/ 3153539 w 4321145"/>
                <a:gd name="connsiteY759" fmla="*/ 3492435 h 4325873"/>
                <a:gd name="connsiteX760" fmla="*/ 3036857 w 4321145"/>
                <a:gd name="connsiteY760" fmla="*/ 3490848 h 4325873"/>
                <a:gd name="connsiteX761" fmla="*/ 3052732 w 4321145"/>
                <a:gd name="connsiteY761" fmla="*/ 3506723 h 4325873"/>
                <a:gd name="connsiteX762" fmla="*/ 3036857 w 4321145"/>
                <a:gd name="connsiteY762" fmla="*/ 3522598 h 4325873"/>
                <a:gd name="connsiteX763" fmla="*/ 3020982 w 4321145"/>
                <a:gd name="connsiteY763" fmla="*/ 3506723 h 4325873"/>
                <a:gd name="connsiteX764" fmla="*/ 3036857 w 4321145"/>
                <a:gd name="connsiteY764" fmla="*/ 3490848 h 4325873"/>
                <a:gd name="connsiteX765" fmla="*/ 1169175 w 4321145"/>
                <a:gd name="connsiteY765" fmla="*/ 3490848 h 4325873"/>
                <a:gd name="connsiteX766" fmla="*/ 1184256 w 4321145"/>
                <a:gd name="connsiteY766" fmla="*/ 3505930 h 4325873"/>
                <a:gd name="connsiteX767" fmla="*/ 1169175 w 4321145"/>
                <a:gd name="connsiteY767" fmla="*/ 3521012 h 4325873"/>
                <a:gd name="connsiteX768" fmla="*/ 1154094 w 4321145"/>
                <a:gd name="connsiteY768" fmla="*/ 3505930 h 4325873"/>
                <a:gd name="connsiteX769" fmla="*/ 1169175 w 4321145"/>
                <a:gd name="connsiteY769" fmla="*/ 3490848 h 4325873"/>
                <a:gd name="connsiteX770" fmla="*/ 1285857 w 4321145"/>
                <a:gd name="connsiteY770" fmla="*/ 3489260 h 4325873"/>
                <a:gd name="connsiteX771" fmla="*/ 1303319 w 4321145"/>
                <a:gd name="connsiteY771" fmla="*/ 3505929 h 4325873"/>
                <a:gd name="connsiteX772" fmla="*/ 1285857 w 4321145"/>
                <a:gd name="connsiteY772" fmla="*/ 3522598 h 4325873"/>
                <a:gd name="connsiteX773" fmla="*/ 1268393 w 4321145"/>
                <a:gd name="connsiteY773" fmla="*/ 3505929 h 4325873"/>
                <a:gd name="connsiteX774" fmla="*/ 1285857 w 4321145"/>
                <a:gd name="connsiteY774" fmla="*/ 3489260 h 4325873"/>
                <a:gd name="connsiteX775" fmla="*/ 2920177 w 4321145"/>
                <a:gd name="connsiteY775" fmla="*/ 3487673 h 4325873"/>
                <a:gd name="connsiteX776" fmla="*/ 2938434 w 4321145"/>
                <a:gd name="connsiteY776" fmla="*/ 3505930 h 4325873"/>
                <a:gd name="connsiteX777" fmla="*/ 2920177 w 4321145"/>
                <a:gd name="connsiteY777" fmla="*/ 3524187 h 4325873"/>
                <a:gd name="connsiteX778" fmla="*/ 2901920 w 4321145"/>
                <a:gd name="connsiteY778" fmla="*/ 3505930 h 4325873"/>
                <a:gd name="connsiteX779" fmla="*/ 2920177 w 4321145"/>
                <a:gd name="connsiteY779" fmla="*/ 3487673 h 4325873"/>
                <a:gd name="connsiteX780" fmla="*/ 2802701 w 4321145"/>
                <a:gd name="connsiteY780" fmla="*/ 3486085 h 4325873"/>
                <a:gd name="connsiteX781" fmla="*/ 2822545 w 4321145"/>
                <a:gd name="connsiteY781" fmla="*/ 3505929 h 4325873"/>
                <a:gd name="connsiteX782" fmla="*/ 2802701 w 4321145"/>
                <a:gd name="connsiteY782" fmla="*/ 3525773 h 4325873"/>
                <a:gd name="connsiteX783" fmla="*/ 2782857 w 4321145"/>
                <a:gd name="connsiteY783" fmla="*/ 3505929 h 4325873"/>
                <a:gd name="connsiteX784" fmla="*/ 2802701 w 4321145"/>
                <a:gd name="connsiteY784" fmla="*/ 3486085 h 4325873"/>
                <a:gd name="connsiteX785" fmla="*/ 1402526 w 4321145"/>
                <a:gd name="connsiteY785" fmla="*/ 3486085 h 4325873"/>
                <a:gd name="connsiteX786" fmla="*/ 1422370 w 4321145"/>
                <a:gd name="connsiteY786" fmla="*/ 3505929 h 4325873"/>
                <a:gd name="connsiteX787" fmla="*/ 1402526 w 4321145"/>
                <a:gd name="connsiteY787" fmla="*/ 3525773 h 4325873"/>
                <a:gd name="connsiteX788" fmla="*/ 1382682 w 4321145"/>
                <a:gd name="connsiteY788" fmla="*/ 3505929 h 4325873"/>
                <a:gd name="connsiteX789" fmla="*/ 1402526 w 4321145"/>
                <a:gd name="connsiteY789" fmla="*/ 3486085 h 4325873"/>
                <a:gd name="connsiteX790" fmla="*/ 2686020 w 4321145"/>
                <a:gd name="connsiteY790" fmla="*/ 3484498 h 4325873"/>
                <a:gd name="connsiteX791" fmla="*/ 2708245 w 4321145"/>
                <a:gd name="connsiteY791" fmla="*/ 3506723 h 4325873"/>
                <a:gd name="connsiteX792" fmla="*/ 2686020 w 4321145"/>
                <a:gd name="connsiteY792" fmla="*/ 3528948 h 4325873"/>
                <a:gd name="connsiteX793" fmla="*/ 2663795 w 4321145"/>
                <a:gd name="connsiteY793" fmla="*/ 3506723 h 4325873"/>
                <a:gd name="connsiteX794" fmla="*/ 2686020 w 4321145"/>
                <a:gd name="connsiteY794" fmla="*/ 3484498 h 4325873"/>
                <a:gd name="connsiteX795" fmla="*/ 1520002 w 4321145"/>
                <a:gd name="connsiteY795" fmla="*/ 3484498 h 4325873"/>
                <a:gd name="connsiteX796" fmla="*/ 1541434 w 4321145"/>
                <a:gd name="connsiteY796" fmla="*/ 3505930 h 4325873"/>
                <a:gd name="connsiteX797" fmla="*/ 1520002 w 4321145"/>
                <a:gd name="connsiteY797" fmla="*/ 3527362 h 4325873"/>
                <a:gd name="connsiteX798" fmla="*/ 1498570 w 4321145"/>
                <a:gd name="connsiteY798" fmla="*/ 3505930 h 4325873"/>
                <a:gd name="connsiteX799" fmla="*/ 1520002 w 4321145"/>
                <a:gd name="connsiteY799" fmla="*/ 3484498 h 4325873"/>
                <a:gd name="connsiteX800" fmla="*/ 2570133 w 4321145"/>
                <a:gd name="connsiteY800" fmla="*/ 3482910 h 4325873"/>
                <a:gd name="connsiteX801" fmla="*/ 2593946 w 4321145"/>
                <a:gd name="connsiteY801" fmla="*/ 3506723 h 4325873"/>
                <a:gd name="connsiteX802" fmla="*/ 2570133 w 4321145"/>
                <a:gd name="connsiteY802" fmla="*/ 3530536 h 4325873"/>
                <a:gd name="connsiteX803" fmla="*/ 2546320 w 4321145"/>
                <a:gd name="connsiteY803" fmla="*/ 3506723 h 4325873"/>
                <a:gd name="connsiteX804" fmla="*/ 2570133 w 4321145"/>
                <a:gd name="connsiteY804" fmla="*/ 3482910 h 4325873"/>
                <a:gd name="connsiteX805" fmla="*/ 1635889 w 4321145"/>
                <a:gd name="connsiteY805" fmla="*/ 3482910 h 4325873"/>
                <a:gd name="connsiteX806" fmla="*/ 1658908 w 4321145"/>
                <a:gd name="connsiteY806" fmla="*/ 3505929 h 4325873"/>
                <a:gd name="connsiteX807" fmla="*/ 1635889 w 4321145"/>
                <a:gd name="connsiteY807" fmla="*/ 3528948 h 4325873"/>
                <a:gd name="connsiteX808" fmla="*/ 1612870 w 4321145"/>
                <a:gd name="connsiteY808" fmla="*/ 3505929 h 4325873"/>
                <a:gd name="connsiteX809" fmla="*/ 1635889 w 4321145"/>
                <a:gd name="connsiteY809" fmla="*/ 3482910 h 4325873"/>
                <a:gd name="connsiteX810" fmla="*/ 2453452 w 4321145"/>
                <a:gd name="connsiteY810" fmla="*/ 3481323 h 4325873"/>
                <a:gd name="connsiteX811" fmla="*/ 2478059 w 4321145"/>
                <a:gd name="connsiteY811" fmla="*/ 3505930 h 4325873"/>
                <a:gd name="connsiteX812" fmla="*/ 2453452 w 4321145"/>
                <a:gd name="connsiteY812" fmla="*/ 3530537 h 4325873"/>
                <a:gd name="connsiteX813" fmla="*/ 2428845 w 4321145"/>
                <a:gd name="connsiteY813" fmla="*/ 3505930 h 4325873"/>
                <a:gd name="connsiteX814" fmla="*/ 2453452 w 4321145"/>
                <a:gd name="connsiteY814" fmla="*/ 3481323 h 4325873"/>
                <a:gd name="connsiteX815" fmla="*/ 1870045 w 4321145"/>
                <a:gd name="connsiteY815" fmla="*/ 3481323 h 4325873"/>
                <a:gd name="connsiteX816" fmla="*/ 1895445 w 4321145"/>
                <a:gd name="connsiteY816" fmla="*/ 3506723 h 4325873"/>
                <a:gd name="connsiteX817" fmla="*/ 1870045 w 4321145"/>
                <a:gd name="connsiteY817" fmla="*/ 3532123 h 4325873"/>
                <a:gd name="connsiteX818" fmla="*/ 1844645 w 4321145"/>
                <a:gd name="connsiteY818" fmla="*/ 3506723 h 4325873"/>
                <a:gd name="connsiteX819" fmla="*/ 1870045 w 4321145"/>
                <a:gd name="connsiteY819" fmla="*/ 3481323 h 4325873"/>
                <a:gd name="connsiteX820" fmla="*/ 1752570 w 4321145"/>
                <a:gd name="connsiteY820" fmla="*/ 3481323 h 4325873"/>
                <a:gd name="connsiteX821" fmla="*/ 1776383 w 4321145"/>
                <a:gd name="connsiteY821" fmla="*/ 3505930 h 4325873"/>
                <a:gd name="connsiteX822" fmla="*/ 1752570 w 4321145"/>
                <a:gd name="connsiteY822" fmla="*/ 3530537 h 4325873"/>
                <a:gd name="connsiteX823" fmla="*/ 1728757 w 4321145"/>
                <a:gd name="connsiteY823" fmla="*/ 3505930 h 4325873"/>
                <a:gd name="connsiteX824" fmla="*/ 1752570 w 4321145"/>
                <a:gd name="connsiteY824" fmla="*/ 3481323 h 4325873"/>
                <a:gd name="connsiteX825" fmla="*/ 2336770 w 4321145"/>
                <a:gd name="connsiteY825" fmla="*/ 3479735 h 4325873"/>
                <a:gd name="connsiteX826" fmla="*/ 2362170 w 4321145"/>
                <a:gd name="connsiteY826" fmla="*/ 3505929 h 4325873"/>
                <a:gd name="connsiteX827" fmla="*/ 2336770 w 4321145"/>
                <a:gd name="connsiteY827" fmla="*/ 3532123 h 4325873"/>
                <a:gd name="connsiteX828" fmla="*/ 2311370 w 4321145"/>
                <a:gd name="connsiteY828" fmla="*/ 3505929 h 4325873"/>
                <a:gd name="connsiteX829" fmla="*/ 2336770 w 4321145"/>
                <a:gd name="connsiteY829" fmla="*/ 3479735 h 4325873"/>
                <a:gd name="connsiteX830" fmla="*/ 2220089 w 4321145"/>
                <a:gd name="connsiteY830" fmla="*/ 3479735 h 4325873"/>
                <a:gd name="connsiteX831" fmla="*/ 2246283 w 4321145"/>
                <a:gd name="connsiteY831" fmla="*/ 3505929 h 4325873"/>
                <a:gd name="connsiteX832" fmla="*/ 2220089 w 4321145"/>
                <a:gd name="connsiteY832" fmla="*/ 3532123 h 4325873"/>
                <a:gd name="connsiteX833" fmla="*/ 2193895 w 4321145"/>
                <a:gd name="connsiteY833" fmla="*/ 3505929 h 4325873"/>
                <a:gd name="connsiteX834" fmla="*/ 2220089 w 4321145"/>
                <a:gd name="connsiteY834" fmla="*/ 3479735 h 4325873"/>
                <a:gd name="connsiteX835" fmla="*/ 2102614 w 4321145"/>
                <a:gd name="connsiteY835" fmla="*/ 3479735 h 4325873"/>
                <a:gd name="connsiteX836" fmla="*/ 2128808 w 4321145"/>
                <a:gd name="connsiteY836" fmla="*/ 3505929 h 4325873"/>
                <a:gd name="connsiteX837" fmla="*/ 2102614 w 4321145"/>
                <a:gd name="connsiteY837" fmla="*/ 3532123 h 4325873"/>
                <a:gd name="connsiteX838" fmla="*/ 2076420 w 4321145"/>
                <a:gd name="connsiteY838" fmla="*/ 3505929 h 4325873"/>
                <a:gd name="connsiteX839" fmla="*/ 2102614 w 4321145"/>
                <a:gd name="connsiteY839" fmla="*/ 3479735 h 4325873"/>
                <a:gd name="connsiteX840" fmla="*/ 1986726 w 4321145"/>
                <a:gd name="connsiteY840" fmla="*/ 3479735 h 4325873"/>
                <a:gd name="connsiteX841" fmla="*/ 2012920 w 4321145"/>
                <a:gd name="connsiteY841" fmla="*/ 3505929 h 4325873"/>
                <a:gd name="connsiteX842" fmla="*/ 1986726 w 4321145"/>
                <a:gd name="connsiteY842" fmla="*/ 3532123 h 4325873"/>
                <a:gd name="connsiteX843" fmla="*/ 1960532 w 4321145"/>
                <a:gd name="connsiteY843" fmla="*/ 3505929 h 4325873"/>
                <a:gd name="connsiteX844" fmla="*/ 1986726 w 4321145"/>
                <a:gd name="connsiteY844" fmla="*/ 3479735 h 4325873"/>
                <a:gd name="connsiteX845" fmla="*/ 352410 w 4321145"/>
                <a:gd name="connsiteY845" fmla="*/ 3389248 h 4325873"/>
                <a:gd name="connsiteX846" fmla="*/ 353998 w 4321145"/>
                <a:gd name="connsiteY846" fmla="*/ 3390042 h 4325873"/>
                <a:gd name="connsiteX847" fmla="*/ 352410 w 4321145"/>
                <a:gd name="connsiteY847" fmla="*/ 3390836 h 4325873"/>
                <a:gd name="connsiteX848" fmla="*/ 350821 w 4321145"/>
                <a:gd name="connsiteY848" fmla="*/ 3390042 h 4325873"/>
                <a:gd name="connsiteX849" fmla="*/ 352410 w 4321145"/>
                <a:gd name="connsiteY849" fmla="*/ 3389248 h 4325873"/>
                <a:gd name="connsiteX850" fmla="*/ 3852833 w 4321145"/>
                <a:gd name="connsiteY850" fmla="*/ 3387660 h 4325873"/>
                <a:gd name="connsiteX851" fmla="*/ 3854422 w 4321145"/>
                <a:gd name="connsiteY851" fmla="*/ 3389248 h 4325873"/>
                <a:gd name="connsiteX852" fmla="*/ 3852833 w 4321145"/>
                <a:gd name="connsiteY852" fmla="*/ 3390836 h 4325873"/>
                <a:gd name="connsiteX853" fmla="*/ 3851245 w 4321145"/>
                <a:gd name="connsiteY853" fmla="*/ 3389248 h 4325873"/>
                <a:gd name="connsiteX854" fmla="*/ 3852833 w 4321145"/>
                <a:gd name="connsiteY854" fmla="*/ 3387660 h 4325873"/>
                <a:gd name="connsiteX855" fmla="*/ 469090 w 4321145"/>
                <a:gd name="connsiteY855" fmla="*/ 3387660 h 4325873"/>
                <a:gd name="connsiteX856" fmla="*/ 471472 w 4321145"/>
                <a:gd name="connsiteY856" fmla="*/ 3390042 h 4325873"/>
                <a:gd name="connsiteX857" fmla="*/ 469090 w 4321145"/>
                <a:gd name="connsiteY857" fmla="*/ 3392424 h 4325873"/>
                <a:gd name="connsiteX858" fmla="*/ 466708 w 4321145"/>
                <a:gd name="connsiteY858" fmla="*/ 3390042 h 4325873"/>
                <a:gd name="connsiteX859" fmla="*/ 469090 w 4321145"/>
                <a:gd name="connsiteY859" fmla="*/ 3387660 h 4325873"/>
                <a:gd name="connsiteX860" fmla="*/ 3736945 w 4321145"/>
                <a:gd name="connsiteY860" fmla="*/ 3386073 h 4325873"/>
                <a:gd name="connsiteX861" fmla="*/ 3740120 w 4321145"/>
                <a:gd name="connsiteY861" fmla="*/ 3389248 h 4325873"/>
                <a:gd name="connsiteX862" fmla="*/ 3736945 w 4321145"/>
                <a:gd name="connsiteY862" fmla="*/ 3392423 h 4325873"/>
                <a:gd name="connsiteX863" fmla="*/ 3733770 w 4321145"/>
                <a:gd name="connsiteY863" fmla="*/ 3389248 h 4325873"/>
                <a:gd name="connsiteX864" fmla="*/ 3736945 w 4321145"/>
                <a:gd name="connsiteY864" fmla="*/ 3386073 h 4325873"/>
                <a:gd name="connsiteX865" fmla="*/ 585774 w 4321145"/>
                <a:gd name="connsiteY865" fmla="*/ 3384485 h 4325873"/>
                <a:gd name="connsiteX866" fmla="*/ 590536 w 4321145"/>
                <a:gd name="connsiteY866" fmla="*/ 3390041 h 4325873"/>
                <a:gd name="connsiteX867" fmla="*/ 585774 w 4321145"/>
                <a:gd name="connsiteY867" fmla="*/ 3395598 h 4325873"/>
                <a:gd name="connsiteX868" fmla="*/ 581010 w 4321145"/>
                <a:gd name="connsiteY868" fmla="*/ 3390041 h 4325873"/>
                <a:gd name="connsiteX869" fmla="*/ 585774 w 4321145"/>
                <a:gd name="connsiteY869" fmla="*/ 3384485 h 4325873"/>
                <a:gd name="connsiteX870" fmla="*/ 3620264 w 4321145"/>
                <a:gd name="connsiteY870" fmla="*/ 3382898 h 4325873"/>
                <a:gd name="connsiteX871" fmla="*/ 3625821 w 4321145"/>
                <a:gd name="connsiteY871" fmla="*/ 3389248 h 4325873"/>
                <a:gd name="connsiteX872" fmla="*/ 3620264 w 4321145"/>
                <a:gd name="connsiteY872" fmla="*/ 3395598 h 4325873"/>
                <a:gd name="connsiteX873" fmla="*/ 3614707 w 4321145"/>
                <a:gd name="connsiteY873" fmla="*/ 3389248 h 4325873"/>
                <a:gd name="connsiteX874" fmla="*/ 3620264 w 4321145"/>
                <a:gd name="connsiteY874" fmla="*/ 3382898 h 4325873"/>
                <a:gd name="connsiteX875" fmla="*/ 702453 w 4321145"/>
                <a:gd name="connsiteY875" fmla="*/ 3382898 h 4325873"/>
                <a:gd name="connsiteX876" fmla="*/ 709596 w 4321145"/>
                <a:gd name="connsiteY876" fmla="*/ 3390042 h 4325873"/>
                <a:gd name="connsiteX877" fmla="*/ 702453 w 4321145"/>
                <a:gd name="connsiteY877" fmla="*/ 3397186 h 4325873"/>
                <a:gd name="connsiteX878" fmla="*/ 695309 w 4321145"/>
                <a:gd name="connsiteY878" fmla="*/ 3390042 h 4325873"/>
                <a:gd name="connsiteX879" fmla="*/ 702453 w 4321145"/>
                <a:gd name="connsiteY879" fmla="*/ 3382898 h 4325873"/>
                <a:gd name="connsiteX880" fmla="*/ 3503583 w 4321145"/>
                <a:gd name="connsiteY880" fmla="*/ 3381310 h 4325873"/>
                <a:gd name="connsiteX881" fmla="*/ 3511521 w 4321145"/>
                <a:gd name="connsiteY881" fmla="*/ 3390042 h 4325873"/>
                <a:gd name="connsiteX882" fmla="*/ 3503583 w 4321145"/>
                <a:gd name="connsiteY882" fmla="*/ 3398774 h 4325873"/>
                <a:gd name="connsiteX883" fmla="*/ 3495645 w 4321145"/>
                <a:gd name="connsiteY883" fmla="*/ 3390042 h 4325873"/>
                <a:gd name="connsiteX884" fmla="*/ 3503583 w 4321145"/>
                <a:gd name="connsiteY884" fmla="*/ 3381310 h 4325873"/>
                <a:gd name="connsiteX885" fmla="*/ 818336 w 4321145"/>
                <a:gd name="connsiteY885" fmla="*/ 3379723 h 4325873"/>
                <a:gd name="connsiteX886" fmla="*/ 828657 w 4321145"/>
                <a:gd name="connsiteY886" fmla="*/ 3390042 h 4325873"/>
                <a:gd name="connsiteX887" fmla="*/ 818336 w 4321145"/>
                <a:gd name="connsiteY887" fmla="*/ 3400361 h 4325873"/>
                <a:gd name="connsiteX888" fmla="*/ 808019 w 4321145"/>
                <a:gd name="connsiteY888" fmla="*/ 3390042 h 4325873"/>
                <a:gd name="connsiteX889" fmla="*/ 818336 w 4321145"/>
                <a:gd name="connsiteY889" fmla="*/ 3379723 h 4325873"/>
                <a:gd name="connsiteX890" fmla="*/ 3386108 w 4321145"/>
                <a:gd name="connsiteY890" fmla="*/ 3378135 h 4325873"/>
                <a:gd name="connsiteX891" fmla="*/ 3397221 w 4321145"/>
                <a:gd name="connsiteY891" fmla="*/ 3389248 h 4325873"/>
                <a:gd name="connsiteX892" fmla="*/ 3386108 w 4321145"/>
                <a:gd name="connsiteY892" fmla="*/ 3400361 h 4325873"/>
                <a:gd name="connsiteX893" fmla="*/ 3374995 w 4321145"/>
                <a:gd name="connsiteY893" fmla="*/ 3389248 h 4325873"/>
                <a:gd name="connsiteX894" fmla="*/ 3386108 w 4321145"/>
                <a:gd name="connsiteY894" fmla="*/ 3378135 h 4325873"/>
                <a:gd name="connsiteX895" fmla="*/ 935817 w 4321145"/>
                <a:gd name="connsiteY895" fmla="*/ 3376548 h 4325873"/>
                <a:gd name="connsiteX896" fmla="*/ 949310 w 4321145"/>
                <a:gd name="connsiteY896" fmla="*/ 3389248 h 4325873"/>
                <a:gd name="connsiteX897" fmla="*/ 935817 w 4321145"/>
                <a:gd name="connsiteY897" fmla="*/ 3401948 h 4325873"/>
                <a:gd name="connsiteX898" fmla="*/ 922322 w 4321145"/>
                <a:gd name="connsiteY898" fmla="*/ 3389248 h 4325873"/>
                <a:gd name="connsiteX899" fmla="*/ 935817 w 4321145"/>
                <a:gd name="connsiteY899" fmla="*/ 3376548 h 4325873"/>
                <a:gd name="connsiteX900" fmla="*/ 3270220 w 4321145"/>
                <a:gd name="connsiteY900" fmla="*/ 3374960 h 4325873"/>
                <a:gd name="connsiteX901" fmla="*/ 3284508 w 4321145"/>
                <a:gd name="connsiteY901" fmla="*/ 3389248 h 4325873"/>
                <a:gd name="connsiteX902" fmla="*/ 3270220 w 4321145"/>
                <a:gd name="connsiteY902" fmla="*/ 3403536 h 4325873"/>
                <a:gd name="connsiteX903" fmla="*/ 3255932 w 4321145"/>
                <a:gd name="connsiteY903" fmla="*/ 3389248 h 4325873"/>
                <a:gd name="connsiteX904" fmla="*/ 3270220 w 4321145"/>
                <a:gd name="connsiteY904" fmla="*/ 3374960 h 4325873"/>
                <a:gd name="connsiteX905" fmla="*/ 3153539 w 4321145"/>
                <a:gd name="connsiteY905" fmla="*/ 3373373 h 4325873"/>
                <a:gd name="connsiteX906" fmla="*/ 3170208 w 4321145"/>
                <a:gd name="connsiteY906" fmla="*/ 3390042 h 4325873"/>
                <a:gd name="connsiteX907" fmla="*/ 3153539 w 4321145"/>
                <a:gd name="connsiteY907" fmla="*/ 3406711 h 4325873"/>
                <a:gd name="connsiteX908" fmla="*/ 3136870 w 4321145"/>
                <a:gd name="connsiteY908" fmla="*/ 3390042 h 4325873"/>
                <a:gd name="connsiteX909" fmla="*/ 3153539 w 4321145"/>
                <a:gd name="connsiteY909" fmla="*/ 3373373 h 4325873"/>
                <a:gd name="connsiteX910" fmla="*/ 1052495 w 4321145"/>
                <a:gd name="connsiteY910" fmla="*/ 3373373 h 4325873"/>
                <a:gd name="connsiteX911" fmla="*/ 1068370 w 4321145"/>
                <a:gd name="connsiteY911" fmla="*/ 3389248 h 4325873"/>
                <a:gd name="connsiteX912" fmla="*/ 1052495 w 4321145"/>
                <a:gd name="connsiteY912" fmla="*/ 3405123 h 4325873"/>
                <a:gd name="connsiteX913" fmla="*/ 1036620 w 4321145"/>
                <a:gd name="connsiteY913" fmla="*/ 3389248 h 4325873"/>
                <a:gd name="connsiteX914" fmla="*/ 1052495 w 4321145"/>
                <a:gd name="connsiteY914" fmla="*/ 3373373 h 4325873"/>
                <a:gd name="connsiteX915" fmla="*/ 1169177 w 4321145"/>
                <a:gd name="connsiteY915" fmla="*/ 3371785 h 4325873"/>
                <a:gd name="connsiteX916" fmla="*/ 1187433 w 4321145"/>
                <a:gd name="connsiteY916" fmla="*/ 3389248 h 4325873"/>
                <a:gd name="connsiteX917" fmla="*/ 1169177 w 4321145"/>
                <a:gd name="connsiteY917" fmla="*/ 3406711 h 4325873"/>
                <a:gd name="connsiteX918" fmla="*/ 1150920 w 4321145"/>
                <a:gd name="connsiteY918" fmla="*/ 3389248 h 4325873"/>
                <a:gd name="connsiteX919" fmla="*/ 1169177 w 4321145"/>
                <a:gd name="connsiteY919" fmla="*/ 3371785 h 4325873"/>
                <a:gd name="connsiteX920" fmla="*/ 3036857 w 4321145"/>
                <a:gd name="connsiteY920" fmla="*/ 3370198 h 4325873"/>
                <a:gd name="connsiteX921" fmla="*/ 3055907 w 4321145"/>
                <a:gd name="connsiteY921" fmla="*/ 3389248 h 4325873"/>
                <a:gd name="connsiteX922" fmla="*/ 3036857 w 4321145"/>
                <a:gd name="connsiteY922" fmla="*/ 3408298 h 4325873"/>
                <a:gd name="connsiteX923" fmla="*/ 3017807 w 4321145"/>
                <a:gd name="connsiteY923" fmla="*/ 3389248 h 4325873"/>
                <a:gd name="connsiteX924" fmla="*/ 3036857 w 4321145"/>
                <a:gd name="connsiteY924" fmla="*/ 3370198 h 4325873"/>
                <a:gd name="connsiteX925" fmla="*/ 1285859 w 4321145"/>
                <a:gd name="connsiteY925" fmla="*/ 3368610 h 4325873"/>
                <a:gd name="connsiteX926" fmla="*/ 1306496 w 4321145"/>
                <a:gd name="connsiteY926" fmla="*/ 3389248 h 4325873"/>
                <a:gd name="connsiteX927" fmla="*/ 1285859 w 4321145"/>
                <a:gd name="connsiteY927" fmla="*/ 3409886 h 4325873"/>
                <a:gd name="connsiteX928" fmla="*/ 1265219 w 4321145"/>
                <a:gd name="connsiteY928" fmla="*/ 3389248 h 4325873"/>
                <a:gd name="connsiteX929" fmla="*/ 1285859 w 4321145"/>
                <a:gd name="connsiteY929" fmla="*/ 3368610 h 4325873"/>
                <a:gd name="connsiteX930" fmla="*/ 2920177 w 4321145"/>
                <a:gd name="connsiteY930" fmla="*/ 3367023 h 4325873"/>
                <a:gd name="connsiteX931" fmla="*/ 2941609 w 4321145"/>
                <a:gd name="connsiteY931" fmla="*/ 3389248 h 4325873"/>
                <a:gd name="connsiteX932" fmla="*/ 2920177 w 4321145"/>
                <a:gd name="connsiteY932" fmla="*/ 3411473 h 4325873"/>
                <a:gd name="connsiteX933" fmla="*/ 2898745 w 4321145"/>
                <a:gd name="connsiteY933" fmla="*/ 3389248 h 4325873"/>
                <a:gd name="connsiteX934" fmla="*/ 2920177 w 4321145"/>
                <a:gd name="connsiteY934" fmla="*/ 3367023 h 4325873"/>
                <a:gd name="connsiteX935" fmla="*/ 1402526 w 4321145"/>
                <a:gd name="connsiteY935" fmla="*/ 3367023 h 4325873"/>
                <a:gd name="connsiteX936" fmla="*/ 1425545 w 4321145"/>
                <a:gd name="connsiteY936" fmla="*/ 3390042 h 4325873"/>
                <a:gd name="connsiteX937" fmla="*/ 1402526 w 4321145"/>
                <a:gd name="connsiteY937" fmla="*/ 3413061 h 4325873"/>
                <a:gd name="connsiteX938" fmla="*/ 1379507 w 4321145"/>
                <a:gd name="connsiteY938" fmla="*/ 3390042 h 4325873"/>
                <a:gd name="connsiteX939" fmla="*/ 1402526 w 4321145"/>
                <a:gd name="connsiteY939" fmla="*/ 3367023 h 4325873"/>
                <a:gd name="connsiteX940" fmla="*/ 2803495 w 4321145"/>
                <a:gd name="connsiteY940" fmla="*/ 3365435 h 4325873"/>
                <a:gd name="connsiteX941" fmla="*/ 2827308 w 4321145"/>
                <a:gd name="connsiteY941" fmla="*/ 3389248 h 4325873"/>
                <a:gd name="connsiteX942" fmla="*/ 2803495 w 4321145"/>
                <a:gd name="connsiteY942" fmla="*/ 3413061 h 4325873"/>
                <a:gd name="connsiteX943" fmla="*/ 2779682 w 4321145"/>
                <a:gd name="connsiteY943" fmla="*/ 3389248 h 4325873"/>
                <a:gd name="connsiteX944" fmla="*/ 2803495 w 4321145"/>
                <a:gd name="connsiteY944" fmla="*/ 3365435 h 4325873"/>
                <a:gd name="connsiteX945" fmla="*/ 2686814 w 4321145"/>
                <a:gd name="connsiteY945" fmla="*/ 3363848 h 4325873"/>
                <a:gd name="connsiteX946" fmla="*/ 2713008 w 4321145"/>
                <a:gd name="connsiteY946" fmla="*/ 3390042 h 4325873"/>
                <a:gd name="connsiteX947" fmla="*/ 2686814 w 4321145"/>
                <a:gd name="connsiteY947" fmla="*/ 3416236 h 4325873"/>
                <a:gd name="connsiteX948" fmla="*/ 2660620 w 4321145"/>
                <a:gd name="connsiteY948" fmla="*/ 3390042 h 4325873"/>
                <a:gd name="connsiteX949" fmla="*/ 2686814 w 4321145"/>
                <a:gd name="connsiteY949" fmla="*/ 3363848 h 4325873"/>
                <a:gd name="connsiteX950" fmla="*/ 1519207 w 4321145"/>
                <a:gd name="connsiteY950" fmla="*/ 3363848 h 4325873"/>
                <a:gd name="connsiteX951" fmla="*/ 1544607 w 4321145"/>
                <a:gd name="connsiteY951" fmla="*/ 3389248 h 4325873"/>
                <a:gd name="connsiteX952" fmla="*/ 1519207 w 4321145"/>
                <a:gd name="connsiteY952" fmla="*/ 3414648 h 4325873"/>
                <a:gd name="connsiteX953" fmla="*/ 1493807 w 4321145"/>
                <a:gd name="connsiteY953" fmla="*/ 3389248 h 4325873"/>
                <a:gd name="connsiteX954" fmla="*/ 1519207 w 4321145"/>
                <a:gd name="connsiteY954" fmla="*/ 3363848 h 4325873"/>
                <a:gd name="connsiteX955" fmla="*/ 1635889 w 4321145"/>
                <a:gd name="connsiteY955" fmla="*/ 3362260 h 4325873"/>
                <a:gd name="connsiteX956" fmla="*/ 1663671 w 4321145"/>
                <a:gd name="connsiteY956" fmla="*/ 3389248 h 4325873"/>
                <a:gd name="connsiteX957" fmla="*/ 1635889 w 4321145"/>
                <a:gd name="connsiteY957" fmla="*/ 3416236 h 4325873"/>
                <a:gd name="connsiteX958" fmla="*/ 1608107 w 4321145"/>
                <a:gd name="connsiteY958" fmla="*/ 3389248 h 4325873"/>
                <a:gd name="connsiteX959" fmla="*/ 1635889 w 4321145"/>
                <a:gd name="connsiteY959" fmla="*/ 3362260 h 4325873"/>
                <a:gd name="connsiteX960" fmla="*/ 2569339 w 4321145"/>
                <a:gd name="connsiteY960" fmla="*/ 3360673 h 4325873"/>
                <a:gd name="connsiteX961" fmla="*/ 2597121 w 4321145"/>
                <a:gd name="connsiteY961" fmla="*/ 3389248 h 4325873"/>
                <a:gd name="connsiteX962" fmla="*/ 2569339 w 4321145"/>
                <a:gd name="connsiteY962" fmla="*/ 3417823 h 4325873"/>
                <a:gd name="connsiteX963" fmla="*/ 2541557 w 4321145"/>
                <a:gd name="connsiteY963" fmla="*/ 3389248 h 4325873"/>
                <a:gd name="connsiteX964" fmla="*/ 2569339 w 4321145"/>
                <a:gd name="connsiteY964" fmla="*/ 3360673 h 4325873"/>
                <a:gd name="connsiteX965" fmla="*/ 2453451 w 4321145"/>
                <a:gd name="connsiteY965" fmla="*/ 3360673 h 4325873"/>
                <a:gd name="connsiteX966" fmla="*/ 2482820 w 4321145"/>
                <a:gd name="connsiteY966" fmla="*/ 3390042 h 4325873"/>
                <a:gd name="connsiteX967" fmla="*/ 2453451 w 4321145"/>
                <a:gd name="connsiteY967" fmla="*/ 3419411 h 4325873"/>
                <a:gd name="connsiteX968" fmla="*/ 2424082 w 4321145"/>
                <a:gd name="connsiteY968" fmla="*/ 3390042 h 4325873"/>
                <a:gd name="connsiteX969" fmla="*/ 2453451 w 4321145"/>
                <a:gd name="connsiteY969" fmla="*/ 3360673 h 4325873"/>
                <a:gd name="connsiteX970" fmla="*/ 1752570 w 4321145"/>
                <a:gd name="connsiteY970" fmla="*/ 3360673 h 4325873"/>
                <a:gd name="connsiteX971" fmla="*/ 1781145 w 4321145"/>
                <a:gd name="connsiteY971" fmla="*/ 3390042 h 4325873"/>
                <a:gd name="connsiteX972" fmla="*/ 1752570 w 4321145"/>
                <a:gd name="connsiteY972" fmla="*/ 3419411 h 4325873"/>
                <a:gd name="connsiteX973" fmla="*/ 1723995 w 4321145"/>
                <a:gd name="connsiteY973" fmla="*/ 3390042 h 4325873"/>
                <a:gd name="connsiteX974" fmla="*/ 1752570 w 4321145"/>
                <a:gd name="connsiteY974" fmla="*/ 3360673 h 4325873"/>
                <a:gd name="connsiteX975" fmla="*/ 2335977 w 4321145"/>
                <a:gd name="connsiteY975" fmla="*/ 3359085 h 4325873"/>
                <a:gd name="connsiteX976" fmla="*/ 2366934 w 4321145"/>
                <a:gd name="connsiteY976" fmla="*/ 3389248 h 4325873"/>
                <a:gd name="connsiteX977" fmla="*/ 2335977 w 4321145"/>
                <a:gd name="connsiteY977" fmla="*/ 3419411 h 4325873"/>
                <a:gd name="connsiteX978" fmla="*/ 2305020 w 4321145"/>
                <a:gd name="connsiteY978" fmla="*/ 3389248 h 4325873"/>
                <a:gd name="connsiteX979" fmla="*/ 2335977 w 4321145"/>
                <a:gd name="connsiteY979" fmla="*/ 3359085 h 4325873"/>
                <a:gd name="connsiteX980" fmla="*/ 1869252 w 4321145"/>
                <a:gd name="connsiteY980" fmla="*/ 3359085 h 4325873"/>
                <a:gd name="connsiteX981" fmla="*/ 1900209 w 4321145"/>
                <a:gd name="connsiteY981" fmla="*/ 3389248 h 4325873"/>
                <a:gd name="connsiteX982" fmla="*/ 1869252 w 4321145"/>
                <a:gd name="connsiteY982" fmla="*/ 3419411 h 4325873"/>
                <a:gd name="connsiteX983" fmla="*/ 1838295 w 4321145"/>
                <a:gd name="connsiteY983" fmla="*/ 3389248 h 4325873"/>
                <a:gd name="connsiteX984" fmla="*/ 1869252 w 4321145"/>
                <a:gd name="connsiteY984" fmla="*/ 3359085 h 4325873"/>
                <a:gd name="connsiteX985" fmla="*/ 2220089 w 4321145"/>
                <a:gd name="connsiteY985" fmla="*/ 3357498 h 4325873"/>
                <a:gd name="connsiteX986" fmla="*/ 2251046 w 4321145"/>
                <a:gd name="connsiteY986" fmla="*/ 3389248 h 4325873"/>
                <a:gd name="connsiteX987" fmla="*/ 2220089 w 4321145"/>
                <a:gd name="connsiteY987" fmla="*/ 3420998 h 4325873"/>
                <a:gd name="connsiteX988" fmla="*/ 2189132 w 4321145"/>
                <a:gd name="connsiteY988" fmla="*/ 3389248 h 4325873"/>
                <a:gd name="connsiteX989" fmla="*/ 2220089 w 4321145"/>
                <a:gd name="connsiteY989" fmla="*/ 3357498 h 4325873"/>
                <a:gd name="connsiteX990" fmla="*/ 2103407 w 4321145"/>
                <a:gd name="connsiteY990" fmla="*/ 3357498 h 4325873"/>
                <a:gd name="connsiteX991" fmla="*/ 2135157 w 4321145"/>
                <a:gd name="connsiteY991" fmla="*/ 3389248 h 4325873"/>
                <a:gd name="connsiteX992" fmla="*/ 2103407 w 4321145"/>
                <a:gd name="connsiteY992" fmla="*/ 3420998 h 4325873"/>
                <a:gd name="connsiteX993" fmla="*/ 2071657 w 4321145"/>
                <a:gd name="connsiteY993" fmla="*/ 3389248 h 4325873"/>
                <a:gd name="connsiteX994" fmla="*/ 2103407 w 4321145"/>
                <a:gd name="connsiteY994" fmla="*/ 3357498 h 4325873"/>
                <a:gd name="connsiteX995" fmla="*/ 1986727 w 4321145"/>
                <a:gd name="connsiteY995" fmla="*/ 3357498 h 4325873"/>
                <a:gd name="connsiteX996" fmla="*/ 2017684 w 4321145"/>
                <a:gd name="connsiteY996" fmla="*/ 3389248 h 4325873"/>
                <a:gd name="connsiteX997" fmla="*/ 1986727 w 4321145"/>
                <a:gd name="connsiteY997" fmla="*/ 3420998 h 4325873"/>
                <a:gd name="connsiteX998" fmla="*/ 1955770 w 4321145"/>
                <a:gd name="connsiteY998" fmla="*/ 3389248 h 4325873"/>
                <a:gd name="connsiteX999" fmla="*/ 1986727 w 4321145"/>
                <a:gd name="connsiteY999" fmla="*/ 3357498 h 4325873"/>
                <a:gd name="connsiteX1000" fmla="*/ 3970308 w 4321145"/>
                <a:gd name="connsiteY1000" fmla="*/ 3271773 h 4325873"/>
                <a:gd name="connsiteX1001" fmla="*/ 3971897 w 4321145"/>
                <a:gd name="connsiteY1001" fmla="*/ 3272567 h 4325873"/>
                <a:gd name="connsiteX1002" fmla="*/ 3970308 w 4321145"/>
                <a:gd name="connsiteY1002" fmla="*/ 3273361 h 4325873"/>
                <a:gd name="connsiteX1003" fmla="*/ 3968720 w 4321145"/>
                <a:gd name="connsiteY1003" fmla="*/ 3272567 h 4325873"/>
                <a:gd name="connsiteX1004" fmla="*/ 3970308 w 4321145"/>
                <a:gd name="connsiteY1004" fmla="*/ 3271773 h 4325873"/>
                <a:gd name="connsiteX1005" fmla="*/ 235729 w 4321145"/>
                <a:gd name="connsiteY1005" fmla="*/ 3271773 h 4325873"/>
                <a:gd name="connsiteX1006" fmla="*/ 236523 w 4321145"/>
                <a:gd name="connsiteY1006" fmla="*/ 3272567 h 4325873"/>
                <a:gd name="connsiteX1007" fmla="*/ 235729 w 4321145"/>
                <a:gd name="connsiteY1007" fmla="*/ 3273361 h 4325873"/>
                <a:gd name="connsiteX1008" fmla="*/ 234935 w 4321145"/>
                <a:gd name="connsiteY1008" fmla="*/ 3272567 h 4325873"/>
                <a:gd name="connsiteX1009" fmla="*/ 235729 w 4321145"/>
                <a:gd name="connsiteY1009" fmla="*/ 3271773 h 4325873"/>
                <a:gd name="connsiteX1010" fmla="*/ 3853627 w 4321145"/>
                <a:gd name="connsiteY1010" fmla="*/ 3270185 h 4325873"/>
                <a:gd name="connsiteX1011" fmla="*/ 3856009 w 4321145"/>
                <a:gd name="connsiteY1011" fmla="*/ 3272567 h 4325873"/>
                <a:gd name="connsiteX1012" fmla="*/ 3853627 w 4321145"/>
                <a:gd name="connsiteY1012" fmla="*/ 3274949 h 4325873"/>
                <a:gd name="connsiteX1013" fmla="*/ 3851245 w 4321145"/>
                <a:gd name="connsiteY1013" fmla="*/ 3272567 h 4325873"/>
                <a:gd name="connsiteX1014" fmla="*/ 3853627 w 4321145"/>
                <a:gd name="connsiteY1014" fmla="*/ 3270185 h 4325873"/>
                <a:gd name="connsiteX1015" fmla="*/ 352412 w 4321145"/>
                <a:gd name="connsiteY1015" fmla="*/ 3270185 h 4325873"/>
                <a:gd name="connsiteX1016" fmla="*/ 354000 w 4321145"/>
                <a:gd name="connsiteY1016" fmla="*/ 3272567 h 4325873"/>
                <a:gd name="connsiteX1017" fmla="*/ 352412 w 4321145"/>
                <a:gd name="connsiteY1017" fmla="*/ 3274949 h 4325873"/>
                <a:gd name="connsiteX1018" fmla="*/ 350823 w 4321145"/>
                <a:gd name="connsiteY1018" fmla="*/ 3272567 h 4325873"/>
                <a:gd name="connsiteX1019" fmla="*/ 352412 w 4321145"/>
                <a:gd name="connsiteY1019" fmla="*/ 3270185 h 4325873"/>
                <a:gd name="connsiteX1020" fmla="*/ 469092 w 4321145"/>
                <a:gd name="connsiteY1020" fmla="*/ 3268598 h 4325873"/>
                <a:gd name="connsiteX1021" fmla="*/ 473061 w 4321145"/>
                <a:gd name="connsiteY1021" fmla="*/ 3272567 h 4325873"/>
                <a:gd name="connsiteX1022" fmla="*/ 469092 w 4321145"/>
                <a:gd name="connsiteY1022" fmla="*/ 3276536 h 4325873"/>
                <a:gd name="connsiteX1023" fmla="*/ 465122 w 4321145"/>
                <a:gd name="connsiteY1023" fmla="*/ 3272567 h 4325873"/>
                <a:gd name="connsiteX1024" fmla="*/ 469092 w 4321145"/>
                <a:gd name="connsiteY1024" fmla="*/ 3268598 h 4325873"/>
                <a:gd name="connsiteX1025" fmla="*/ 3736946 w 4321145"/>
                <a:gd name="connsiteY1025" fmla="*/ 3267010 h 4325873"/>
                <a:gd name="connsiteX1026" fmla="*/ 3741709 w 4321145"/>
                <a:gd name="connsiteY1026" fmla="*/ 3272566 h 4325873"/>
                <a:gd name="connsiteX1027" fmla="*/ 3736946 w 4321145"/>
                <a:gd name="connsiteY1027" fmla="*/ 3278123 h 4325873"/>
                <a:gd name="connsiteX1028" fmla="*/ 3732182 w 4321145"/>
                <a:gd name="connsiteY1028" fmla="*/ 3272566 h 4325873"/>
                <a:gd name="connsiteX1029" fmla="*/ 3736946 w 4321145"/>
                <a:gd name="connsiteY1029" fmla="*/ 3267010 h 4325873"/>
                <a:gd name="connsiteX1030" fmla="*/ 585775 w 4321145"/>
                <a:gd name="connsiteY1030" fmla="*/ 3265423 h 4325873"/>
                <a:gd name="connsiteX1031" fmla="*/ 592124 w 4321145"/>
                <a:gd name="connsiteY1031" fmla="*/ 3272567 h 4325873"/>
                <a:gd name="connsiteX1032" fmla="*/ 585775 w 4321145"/>
                <a:gd name="connsiteY1032" fmla="*/ 3279711 h 4325873"/>
                <a:gd name="connsiteX1033" fmla="*/ 579424 w 4321145"/>
                <a:gd name="connsiteY1033" fmla="*/ 3272567 h 4325873"/>
                <a:gd name="connsiteX1034" fmla="*/ 585775 w 4321145"/>
                <a:gd name="connsiteY1034" fmla="*/ 3265423 h 4325873"/>
                <a:gd name="connsiteX1035" fmla="*/ 3620264 w 4321145"/>
                <a:gd name="connsiteY1035" fmla="*/ 3263835 h 4325873"/>
                <a:gd name="connsiteX1036" fmla="*/ 3628996 w 4321145"/>
                <a:gd name="connsiteY1036" fmla="*/ 3272567 h 4325873"/>
                <a:gd name="connsiteX1037" fmla="*/ 3620264 w 4321145"/>
                <a:gd name="connsiteY1037" fmla="*/ 3281299 h 4325873"/>
                <a:gd name="connsiteX1038" fmla="*/ 3611532 w 4321145"/>
                <a:gd name="connsiteY1038" fmla="*/ 3272567 h 4325873"/>
                <a:gd name="connsiteX1039" fmla="*/ 3620264 w 4321145"/>
                <a:gd name="connsiteY1039" fmla="*/ 3263835 h 4325873"/>
                <a:gd name="connsiteX1040" fmla="*/ 702455 w 4321145"/>
                <a:gd name="connsiteY1040" fmla="*/ 3263835 h 4325873"/>
                <a:gd name="connsiteX1041" fmla="*/ 712773 w 4321145"/>
                <a:gd name="connsiteY1041" fmla="*/ 3273360 h 4325873"/>
                <a:gd name="connsiteX1042" fmla="*/ 702455 w 4321145"/>
                <a:gd name="connsiteY1042" fmla="*/ 3282885 h 4325873"/>
                <a:gd name="connsiteX1043" fmla="*/ 692136 w 4321145"/>
                <a:gd name="connsiteY1043" fmla="*/ 3273360 h 4325873"/>
                <a:gd name="connsiteX1044" fmla="*/ 702455 w 4321145"/>
                <a:gd name="connsiteY1044" fmla="*/ 3263835 h 4325873"/>
                <a:gd name="connsiteX1045" fmla="*/ 3503583 w 4321145"/>
                <a:gd name="connsiteY1045" fmla="*/ 3262248 h 4325873"/>
                <a:gd name="connsiteX1046" fmla="*/ 3514696 w 4321145"/>
                <a:gd name="connsiteY1046" fmla="*/ 3273361 h 4325873"/>
                <a:gd name="connsiteX1047" fmla="*/ 3503583 w 4321145"/>
                <a:gd name="connsiteY1047" fmla="*/ 3284474 h 4325873"/>
                <a:gd name="connsiteX1048" fmla="*/ 3492470 w 4321145"/>
                <a:gd name="connsiteY1048" fmla="*/ 3273361 h 4325873"/>
                <a:gd name="connsiteX1049" fmla="*/ 3503583 w 4321145"/>
                <a:gd name="connsiteY1049" fmla="*/ 3262248 h 4325873"/>
                <a:gd name="connsiteX1050" fmla="*/ 819133 w 4321145"/>
                <a:gd name="connsiteY1050" fmla="*/ 3260660 h 4325873"/>
                <a:gd name="connsiteX1051" fmla="*/ 831833 w 4321145"/>
                <a:gd name="connsiteY1051" fmla="*/ 3273360 h 4325873"/>
                <a:gd name="connsiteX1052" fmla="*/ 819133 w 4321145"/>
                <a:gd name="connsiteY1052" fmla="*/ 3286060 h 4325873"/>
                <a:gd name="connsiteX1053" fmla="*/ 806434 w 4321145"/>
                <a:gd name="connsiteY1053" fmla="*/ 3273360 h 4325873"/>
                <a:gd name="connsiteX1054" fmla="*/ 819133 w 4321145"/>
                <a:gd name="connsiteY1054" fmla="*/ 3260660 h 4325873"/>
                <a:gd name="connsiteX1055" fmla="*/ 3386901 w 4321145"/>
                <a:gd name="connsiteY1055" fmla="*/ 3259073 h 4325873"/>
                <a:gd name="connsiteX1056" fmla="*/ 3400395 w 4321145"/>
                <a:gd name="connsiteY1056" fmla="*/ 3272567 h 4325873"/>
                <a:gd name="connsiteX1057" fmla="*/ 3386901 w 4321145"/>
                <a:gd name="connsiteY1057" fmla="*/ 3286061 h 4325873"/>
                <a:gd name="connsiteX1058" fmla="*/ 3373407 w 4321145"/>
                <a:gd name="connsiteY1058" fmla="*/ 3272567 h 4325873"/>
                <a:gd name="connsiteX1059" fmla="*/ 3386901 w 4321145"/>
                <a:gd name="connsiteY1059" fmla="*/ 3259073 h 4325873"/>
                <a:gd name="connsiteX1060" fmla="*/ 935820 w 4321145"/>
                <a:gd name="connsiteY1060" fmla="*/ 3257485 h 4325873"/>
                <a:gd name="connsiteX1061" fmla="*/ 950902 w 4321145"/>
                <a:gd name="connsiteY1061" fmla="*/ 3273360 h 4325873"/>
                <a:gd name="connsiteX1062" fmla="*/ 935820 w 4321145"/>
                <a:gd name="connsiteY1062" fmla="*/ 3289235 h 4325873"/>
                <a:gd name="connsiteX1063" fmla="*/ 920738 w 4321145"/>
                <a:gd name="connsiteY1063" fmla="*/ 3273360 h 4325873"/>
                <a:gd name="connsiteX1064" fmla="*/ 935820 w 4321145"/>
                <a:gd name="connsiteY1064" fmla="*/ 3257485 h 4325873"/>
                <a:gd name="connsiteX1065" fmla="*/ 3270220 w 4321145"/>
                <a:gd name="connsiteY1065" fmla="*/ 3255898 h 4325873"/>
                <a:gd name="connsiteX1066" fmla="*/ 3287683 w 4321145"/>
                <a:gd name="connsiteY1066" fmla="*/ 3272567 h 4325873"/>
                <a:gd name="connsiteX1067" fmla="*/ 3270220 w 4321145"/>
                <a:gd name="connsiteY1067" fmla="*/ 3289236 h 4325873"/>
                <a:gd name="connsiteX1068" fmla="*/ 3252757 w 4321145"/>
                <a:gd name="connsiteY1068" fmla="*/ 3272567 h 4325873"/>
                <a:gd name="connsiteX1069" fmla="*/ 3270220 w 4321145"/>
                <a:gd name="connsiteY1069" fmla="*/ 3255898 h 4325873"/>
                <a:gd name="connsiteX1070" fmla="*/ 1052497 w 4321145"/>
                <a:gd name="connsiteY1070" fmla="*/ 3254310 h 4325873"/>
                <a:gd name="connsiteX1071" fmla="*/ 1071548 w 4321145"/>
                <a:gd name="connsiteY1071" fmla="*/ 3273360 h 4325873"/>
                <a:gd name="connsiteX1072" fmla="*/ 1052497 w 4321145"/>
                <a:gd name="connsiteY1072" fmla="*/ 3292410 h 4325873"/>
                <a:gd name="connsiteX1073" fmla="*/ 1033448 w 4321145"/>
                <a:gd name="connsiteY1073" fmla="*/ 3273360 h 4325873"/>
                <a:gd name="connsiteX1074" fmla="*/ 1052497 w 4321145"/>
                <a:gd name="connsiteY1074" fmla="*/ 3254310 h 4325873"/>
                <a:gd name="connsiteX1075" fmla="*/ 3153539 w 4321145"/>
                <a:gd name="connsiteY1075" fmla="*/ 3252723 h 4325873"/>
                <a:gd name="connsiteX1076" fmla="*/ 3173383 w 4321145"/>
                <a:gd name="connsiteY1076" fmla="*/ 3272567 h 4325873"/>
                <a:gd name="connsiteX1077" fmla="*/ 3153539 w 4321145"/>
                <a:gd name="connsiteY1077" fmla="*/ 3292411 h 4325873"/>
                <a:gd name="connsiteX1078" fmla="*/ 3133695 w 4321145"/>
                <a:gd name="connsiteY1078" fmla="*/ 3272567 h 4325873"/>
                <a:gd name="connsiteX1079" fmla="*/ 3153539 w 4321145"/>
                <a:gd name="connsiteY1079" fmla="*/ 3252723 h 4325873"/>
                <a:gd name="connsiteX1080" fmla="*/ 1169179 w 4321145"/>
                <a:gd name="connsiteY1080" fmla="*/ 3251135 h 4325873"/>
                <a:gd name="connsiteX1081" fmla="*/ 1190610 w 4321145"/>
                <a:gd name="connsiteY1081" fmla="*/ 3272567 h 4325873"/>
                <a:gd name="connsiteX1082" fmla="*/ 1169179 w 4321145"/>
                <a:gd name="connsiteY1082" fmla="*/ 3293999 h 4325873"/>
                <a:gd name="connsiteX1083" fmla="*/ 1147747 w 4321145"/>
                <a:gd name="connsiteY1083" fmla="*/ 3272567 h 4325873"/>
                <a:gd name="connsiteX1084" fmla="*/ 1169179 w 4321145"/>
                <a:gd name="connsiteY1084" fmla="*/ 3251135 h 4325873"/>
                <a:gd name="connsiteX1085" fmla="*/ 3036064 w 4321145"/>
                <a:gd name="connsiteY1085" fmla="*/ 3249548 h 4325873"/>
                <a:gd name="connsiteX1086" fmla="*/ 3059083 w 4321145"/>
                <a:gd name="connsiteY1086" fmla="*/ 3272567 h 4325873"/>
                <a:gd name="connsiteX1087" fmla="*/ 3036064 w 4321145"/>
                <a:gd name="connsiteY1087" fmla="*/ 3295586 h 4325873"/>
                <a:gd name="connsiteX1088" fmla="*/ 3013045 w 4321145"/>
                <a:gd name="connsiteY1088" fmla="*/ 3272567 h 4325873"/>
                <a:gd name="connsiteX1089" fmla="*/ 3036064 w 4321145"/>
                <a:gd name="connsiteY1089" fmla="*/ 3249548 h 4325873"/>
                <a:gd name="connsiteX1090" fmla="*/ 1285861 w 4321145"/>
                <a:gd name="connsiteY1090" fmla="*/ 3247960 h 4325873"/>
                <a:gd name="connsiteX1091" fmla="*/ 1309673 w 4321145"/>
                <a:gd name="connsiteY1091" fmla="*/ 3272567 h 4325873"/>
                <a:gd name="connsiteX1092" fmla="*/ 1285861 w 4321145"/>
                <a:gd name="connsiteY1092" fmla="*/ 3297174 h 4325873"/>
                <a:gd name="connsiteX1093" fmla="*/ 1262047 w 4321145"/>
                <a:gd name="connsiteY1093" fmla="*/ 3272567 h 4325873"/>
                <a:gd name="connsiteX1094" fmla="*/ 1285861 w 4321145"/>
                <a:gd name="connsiteY1094" fmla="*/ 3247960 h 4325873"/>
                <a:gd name="connsiteX1095" fmla="*/ 2920176 w 4321145"/>
                <a:gd name="connsiteY1095" fmla="*/ 3246373 h 4325873"/>
                <a:gd name="connsiteX1096" fmla="*/ 2946370 w 4321145"/>
                <a:gd name="connsiteY1096" fmla="*/ 3272567 h 4325873"/>
                <a:gd name="connsiteX1097" fmla="*/ 2920176 w 4321145"/>
                <a:gd name="connsiteY1097" fmla="*/ 3298761 h 4325873"/>
                <a:gd name="connsiteX1098" fmla="*/ 2893982 w 4321145"/>
                <a:gd name="connsiteY1098" fmla="*/ 3272567 h 4325873"/>
                <a:gd name="connsiteX1099" fmla="*/ 2920176 w 4321145"/>
                <a:gd name="connsiteY1099" fmla="*/ 3246373 h 4325873"/>
                <a:gd name="connsiteX1100" fmla="*/ 2803495 w 4321145"/>
                <a:gd name="connsiteY1100" fmla="*/ 3244785 h 4325873"/>
                <a:gd name="connsiteX1101" fmla="*/ 2832070 w 4321145"/>
                <a:gd name="connsiteY1101" fmla="*/ 3272567 h 4325873"/>
                <a:gd name="connsiteX1102" fmla="*/ 2803495 w 4321145"/>
                <a:gd name="connsiteY1102" fmla="*/ 3300349 h 4325873"/>
                <a:gd name="connsiteX1103" fmla="*/ 2774920 w 4321145"/>
                <a:gd name="connsiteY1103" fmla="*/ 3272567 h 4325873"/>
                <a:gd name="connsiteX1104" fmla="*/ 2803495 w 4321145"/>
                <a:gd name="connsiteY1104" fmla="*/ 3244785 h 4325873"/>
                <a:gd name="connsiteX1105" fmla="*/ 1402527 w 4321145"/>
                <a:gd name="connsiteY1105" fmla="*/ 3244785 h 4325873"/>
                <a:gd name="connsiteX1106" fmla="*/ 1430309 w 4321145"/>
                <a:gd name="connsiteY1106" fmla="*/ 3272567 h 4325873"/>
                <a:gd name="connsiteX1107" fmla="*/ 1402527 w 4321145"/>
                <a:gd name="connsiteY1107" fmla="*/ 3300349 h 4325873"/>
                <a:gd name="connsiteX1108" fmla="*/ 1374761 w 4321145"/>
                <a:gd name="connsiteY1108" fmla="*/ 3272567 h 4325873"/>
                <a:gd name="connsiteX1109" fmla="*/ 1402527 w 4321145"/>
                <a:gd name="connsiteY1109" fmla="*/ 3244785 h 4325873"/>
                <a:gd name="connsiteX1110" fmla="*/ 1519208 w 4321145"/>
                <a:gd name="connsiteY1110" fmla="*/ 3243198 h 4325873"/>
                <a:gd name="connsiteX1111" fmla="*/ 1549371 w 4321145"/>
                <a:gd name="connsiteY1111" fmla="*/ 3273361 h 4325873"/>
                <a:gd name="connsiteX1112" fmla="*/ 1519208 w 4321145"/>
                <a:gd name="connsiteY1112" fmla="*/ 3303524 h 4325873"/>
                <a:gd name="connsiteX1113" fmla="*/ 1489045 w 4321145"/>
                <a:gd name="connsiteY1113" fmla="*/ 3273361 h 4325873"/>
                <a:gd name="connsiteX1114" fmla="*/ 1519208 w 4321145"/>
                <a:gd name="connsiteY1114" fmla="*/ 3243198 h 4325873"/>
                <a:gd name="connsiteX1115" fmla="*/ 2686814 w 4321145"/>
                <a:gd name="connsiteY1115" fmla="*/ 3241610 h 4325873"/>
                <a:gd name="connsiteX1116" fmla="*/ 2717771 w 4321145"/>
                <a:gd name="connsiteY1116" fmla="*/ 3272567 h 4325873"/>
                <a:gd name="connsiteX1117" fmla="*/ 2686814 w 4321145"/>
                <a:gd name="connsiteY1117" fmla="*/ 3303524 h 4325873"/>
                <a:gd name="connsiteX1118" fmla="*/ 2655857 w 4321145"/>
                <a:gd name="connsiteY1118" fmla="*/ 3272567 h 4325873"/>
                <a:gd name="connsiteX1119" fmla="*/ 2686814 w 4321145"/>
                <a:gd name="connsiteY1119" fmla="*/ 3241610 h 4325873"/>
                <a:gd name="connsiteX1120" fmla="*/ 2570133 w 4321145"/>
                <a:gd name="connsiteY1120" fmla="*/ 3240023 h 4325873"/>
                <a:gd name="connsiteX1121" fmla="*/ 2603471 w 4321145"/>
                <a:gd name="connsiteY1121" fmla="*/ 3272567 h 4325873"/>
                <a:gd name="connsiteX1122" fmla="*/ 2570133 w 4321145"/>
                <a:gd name="connsiteY1122" fmla="*/ 3305111 h 4325873"/>
                <a:gd name="connsiteX1123" fmla="*/ 2536795 w 4321145"/>
                <a:gd name="connsiteY1123" fmla="*/ 3272567 h 4325873"/>
                <a:gd name="connsiteX1124" fmla="*/ 2570133 w 4321145"/>
                <a:gd name="connsiteY1124" fmla="*/ 3240023 h 4325873"/>
                <a:gd name="connsiteX1125" fmla="*/ 1636682 w 4321145"/>
                <a:gd name="connsiteY1125" fmla="*/ 3240023 h 4325873"/>
                <a:gd name="connsiteX1126" fmla="*/ 1668432 w 4321145"/>
                <a:gd name="connsiteY1126" fmla="*/ 3272567 h 4325873"/>
                <a:gd name="connsiteX1127" fmla="*/ 1636682 w 4321145"/>
                <a:gd name="connsiteY1127" fmla="*/ 3305111 h 4325873"/>
                <a:gd name="connsiteX1128" fmla="*/ 1604932 w 4321145"/>
                <a:gd name="connsiteY1128" fmla="*/ 3272567 h 4325873"/>
                <a:gd name="connsiteX1129" fmla="*/ 1636682 w 4321145"/>
                <a:gd name="connsiteY1129" fmla="*/ 3240023 h 4325873"/>
                <a:gd name="connsiteX1130" fmla="*/ 2452657 w 4321145"/>
                <a:gd name="connsiteY1130" fmla="*/ 3238435 h 4325873"/>
                <a:gd name="connsiteX1131" fmla="*/ 2487582 w 4321145"/>
                <a:gd name="connsiteY1131" fmla="*/ 3272567 h 4325873"/>
                <a:gd name="connsiteX1132" fmla="*/ 2452657 w 4321145"/>
                <a:gd name="connsiteY1132" fmla="*/ 3306699 h 4325873"/>
                <a:gd name="connsiteX1133" fmla="*/ 2417732 w 4321145"/>
                <a:gd name="connsiteY1133" fmla="*/ 3272567 h 4325873"/>
                <a:gd name="connsiteX1134" fmla="*/ 2452657 w 4321145"/>
                <a:gd name="connsiteY1134" fmla="*/ 3238435 h 4325873"/>
                <a:gd name="connsiteX1135" fmla="*/ 2219295 w 4321145"/>
                <a:gd name="connsiteY1135" fmla="*/ 3238435 h 4325873"/>
                <a:gd name="connsiteX1136" fmla="*/ 2254220 w 4321145"/>
                <a:gd name="connsiteY1136" fmla="*/ 3273360 h 4325873"/>
                <a:gd name="connsiteX1137" fmla="*/ 2219295 w 4321145"/>
                <a:gd name="connsiteY1137" fmla="*/ 3308285 h 4325873"/>
                <a:gd name="connsiteX1138" fmla="*/ 2184370 w 4321145"/>
                <a:gd name="connsiteY1138" fmla="*/ 3273360 h 4325873"/>
                <a:gd name="connsiteX1139" fmla="*/ 2219295 w 4321145"/>
                <a:gd name="connsiteY1139" fmla="*/ 3238435 h 4325873"/>
                <a:gd name="connsiteX1140" fmla="*/ 2103407 w 4321145"/>
                <a:gd name="connsiteY1140" fmla="*/ 3238435 h 4325873"/>
                <a:gd name="connsiteX1141" fmla="*/ 2138332 w 4321145"/>
                <a:gd name="connsiteY1141" fmla="*/ 3273360 h 4325873"/>
                <a:gd name="connsiteX1142" fmla="*/ 2103407 w 4321145"/>
                <a:gd name="connsiteY1142" fmla="*/ 3308285 h 4325873"/>
                <a:gd name="connsiteX1143" fmla="*/ 2068482 w 4321145"/>
                <a:gd name="connsiteY1143" fmla="*/ 3273360 h 4325873"/>
                <a:gd name="connsiteX1144" fmla="*/ 2103407 w 4321145"/>
                <a:gd name="connsiteY1144" fmla="*/ 3238435 h 4325873"/>
                <a:gd name="connsiteX1145" fmla="*/ 1753364 w 4321145"/>
                <a:gd name="connsiteY1145" fmla="*/ 3238435 h 4325873"/>
                <a:gd name="connsiteX1146" fmla="*/ 1787496 w 4321145"/>
                <a:gd name="connsiteY1146" fmla="*/ 3272567 h 4325873"/>
                <a:gd name="connsiteX1147" fmla="*/ 1753364 w 4321145"/>
                <a:gd name="connsiteY1147" fmla="*/ 3306699 h 4325873"/>
                <a:gd name="connsiteX1148" fmla="*/ 1719232 w 4321145"/>
                <a:gd name="connsiteY1148" fmla="*/ 3272567 h 4325873"/>
                <a:gd name="connsiteX1149" fmla="*/ 1753364 w 4321145"/>
                <a:gd name="connsiteY1149" fmla="*/ 3238435 h 4325873"/>
                <a:gd name="connsiteX1150" fmla="*/ 2335976 w 4321145"/>
                <a:gd name="connsiteY1150" fmla="*/ 3236848 h 4325873"/>
                <a:gd name="connsiteX1151" fmla="*/ 2371695 w 4321145"/>
                <a:gd name="connsiteY1151" fmla="*/ 3272567 h 4325873"/>
                <a:gd name="connsiteX1152" fmla="*/ 2335976 w 4321145"/>
                <a:gd name="connsiteY1152" fmla="*/ 3308286 h 4325873"/>
                <a:gd name="connsiteX1153" fmla="*/ 2300257 w 4321145"/>
                <a:gd name="connsiteY1153" fmla="*/ 3272567 h 4325873"/>
                <a:gd name="connsiteX1154" fmla="*/ 2335976 w 4321145"/>
                <a:gd name="connsiteY1154" fmla="*/ 3236848 h 4325873"/>
                <a:gd name="connsiteX1155" fmla="*/ 1985933 w 4321145"/>
                <a:gd name="connsiteY1155" fmla="*/ 3236848 h 4325873"/>
                <a:gd name="connsiteX1156" fmla="*/ 2022446 w 4321145"/>
                <a:gd name="connsiteY1156" fmla="*/ 3272567 h 4325873"/>
                <a:gd name="connsiteX1157" fmla="*/ 1985933 w 4321145"/>
                <a:gd name="connsiteY1157" fmla="*/ 3308286 h 4325873"/>
                <a:gd name="connsiteX1158" fmla="*/ 1949420 w 4321145"/>
                <a:gd name="connsiteY1158" fmla="*/ 3272567 h 4325873"/>
                <a:gd name="connsiteX1159" fmla="*/ 1985933 w 4321145"/>
                <a:gd name="connsiteY1159" fmla="*/ 3236848 h 4325873"/>
                <a:gd name="connsiteX1160" fmla="*/ 1869251 w 4321145"/>
                <a:gd name="connsiteY1160" fmla="*/ 3236848 h 4325873"/>
                <a:gd name="connsiteX1161" fmla="*/ 1904970 w 4321145"/>
                <a:gd name="connsiteY1161" fmla="*/ 3272567 h 4325873"/>
                <a:gd name="connsiteX1162" fmla="*/ 1869251 w 4321145"/>
                <a:gd name="connsiteY1162" fmla="*/ 3308286 h 4325873"/>
                <a:gd name="connsiteX1163" fmla="*/ 1833532 w 4321145"/>
                <a:gd name="connsiteY1163" fmla="*/ 3272567 h 4325873"/>
                <a:gd name="connsiteX1164" fmla="*/ 1869251 w 4321145"/>
                <a:gd name="connsiteY1164" fmla="*/ 3236848 h 4325873"/>
                <a:gd name="connsiteX1165" fmla="*/ 4086989 w 4321145"/>
                <a:gd name="connsiteY1165" fmla="*/ 3155885 h 4325873"/>
                <a:gd name="connsiteX1166" fmla="*/ 4087783 w 4321145"/>
                <a:gd name="connsiteY1166" fmla="*/ 3156679 h 4325873"/>
                <a:gd name="connsiteX1167" fmla="*/ 4086989 w 4321145"/>
                <a:gd name="connsiteY1167" fmla="*/ 3157473 h 4325873"/>
                <a:gd name="connsiteX1168" fmla="*/ 4086195 w 4321145"/>
                <a:gd name="connsiteY1168" fmla="*/ 3156679 h 4325873"/>
                <a:gd name="connsiteX1169" fmla="*/ 4086989 w 4321145"/>
                <a:gd name="connsiteY1169" fmla="*/ 3155885 h 4325873"/>
                <a:gd name="connsiteX1170" fmla="*/ 3970308 w 4321145"/>
                <a:gd name="connsiteY1170" fmla="*/ 3154298 h 4325873"/>
                <a:gd name="connsiteX1171" fmla="*/ 3971897 w 4321145"/>
                <a:gd name="connsiteY1171" fmla="*/ 3155886 h 4325873"/>
                <a:gd name="connsiteX1172" fmla="*/ 3970308 w 4321145"/>
                <a:gd name="connsiteY1172" fmla="*/ 3157474 h 4325873"/>
                <a:gd name="connsiteX1173" fmla="*/ 3968720 w 4321145"/>
                <a:gd name="connsiteY1173" fmla="*/ 3155886 h 4325873"/>
                <a:gd name="connsiteX1174" fmla="*/ 3970308 w 4321145"/>
                <a:gd name="connsiteY1174" fmla="*/ 3154298 h 4325873"/>
                <a:gd name="connsiteX1175" fmla="*/ 235731 w 4321145"/>
                <a:gd name="connsiteY1175" fmla="*/ 3154298 h 4325873"/>
                <a:gd name="connsiteX1176" fmla="*/ 236525 w 4321145"/>
                <a:gd name="connsiteY1176" fmla="*/ 3155886 h 4325873"/>
                <a:gd name="connsiteX1177" fmla="*/ 235731 w 4321145"/>
                <a:gd name="connsiteY1177" fmla="*/ 3157474 h 4325873"/>
                <a:gd name="connsiteX1178" fmla="*/ 234937 w 4321145"/>
                <a:gd name="connsiteY1178" fmla="*/ 3155886 h 4325873"/>
                <a:gd name="connsiteX1179" fmla="*/ 235731 w 4321145"/>
                <a:gd name="connsiteY1179" fmla="*/ 3154298 h 4325873"/>
                <a:gd name="connsiteX1180" fmla="*/ 352414 w 4321145"/>
                <a:gd name="connsiteY1180" fmla="*/ 3152710 h 4325873"/>
                <a:gd name="connsiteX1181" fmla="*/ 355590 w 4321145"/>
                <a:gd name="connsiteY1181" fmla="*/ 3155885 h 4325873"/>
                <a:gd name="connsiteX1182" fmla="*/ 352414 w 4321145"/>
                <a:gd name="connsiteY1182" fmla="*/ 3159060 h 4325873"/>
                <a:gd name="connsiteX1183" fmla="*/ 349239 w 4321145"/>
                <a:gd name="connsiteY1183" fmla="*/ 3155885 h 4325873"/>
                <a:gd name="connsiteX1184" fmla="*/ 352414 w 4321145"/>
                <a:gd name="connsiteY1184" fmla="*/ 3152710 h 4325873"/>
                <a:gd name="connsiteX1185" fmla="*/ 3853626 w 4321145"/>
                <a:gd name="connsiteY1185" fmla="*/ 3151123 h 4325873"/>
                <a:gd name="connsiteX1186" fmla="*/ 3857595 w 4321145"/>
                <a:gd name="connsiteY1186" fmla="*/ 3155886 h 4325873"/>
                <a:gd name="connsiteX1187" fmla="*/ 3853626 w 4321145"/>
                <a:gd name="connsiteY1187" fmla="*/ 3160650 h 4325873"/>
                <a:gd name="connsiteX1188" fmla="*/ 3849657 w 4321145"/>
                <a:gd name="connsiteY1188" fmla="*/ 3155886 h 4325873"/>
                <a:gd name="connsiteX1189" fmla="*/ 3853626 w 4321145"/>
                <a:gd name="connsiteY1189" fmla="*/ 3151123 h 4325873"/>
                <a:gd name="connsiteX1190" fmla="*/ 469095 w 4321145"/>
                <a:gd name="connsiteY1190" fmla="*/ 3149535 h 4325873"/>
                <a:gd name="connsiteX1191" fmla="*/ 474651 w 4321145"/>
                <a:gd name="connsiteY1191" fmla="*/ 3155885 h 4325873"/>
                <a:gd name="connsiteX1192" fmla="*/ 469095 w 4321145"/>
                <a:gd name="connsiteY1192" fmla="*/ 3162235 h 4325873"/>
                <a:gd name="connsiteX1193" fmla="*/ 463537 w 4321145"/>
                <a:gd name="connsiteY1193" fmla="*/ 3155885 h 4325873"/>
                <a:gd name="connsiteX1194" fmla="*/ 469095 w 4321145"/>
                <a:gd name="connsiteY1194" fmla="*/ 3149535 h 4325873"/>
                <a:gd name="connsiteX1195" fmla="*/ 3736945 w 4321145"/>
                <a:gd name="connsiteY1195" fmla="*/ 3147948 h 4325873"/>
                <a:gd name="connsiteX1196" fmla="*/ 3744883 w 4321145"/>
                <a:gd name="connsiteY1196" fmla="*/ 3155886 h 4325873"/>
                <a:gd name="connsiteX1197" fmla="*/ 3736945 w 4321145"/>
                <a:gd name="connsiteY1197" fmla="*/ 3163824 h 4325873"/>
                <a:gd name="connsiteX1198" fmla="*/ 3729007 w 4321145"/>
                <a:gd name="connsiteY1198" fmla="*/ 3155886 h 4325873"/>
                <a:gd name="connsiteX1199" fmla="*/ 3736945 w 4321145"/>
                <a:gd name="connsiteY1199" fmla="*/ 3147948 h 4325873"/>
                <a:gd name="connsiteX1200" fmla="*/ 585777 w 4321145"/>
                <a:gd name="connsiteY1200" fmla="*/ 3146360 h 4325873"/>
                <a:gd name="connsiteX1201" fmla="*/ 595301 w 4321145"/>
                <a:gd name="connsiteY1201" fmla="*/ 3155885 h 4325873"/>
                <a:gd name="connsiteX1202" fmla="*/ 585777 w 4321145"/>
                <a:gd name="connsiteY1202" fmla="*/ 3165410 h 4325873"/>
                <a:gd name="connsiteX1203" fmla="*/ 576253 w 4321145"/>
                <a:gd name="connsiteY1203" fmla="*/ 3155885 h 4325873"/>
                <a:gd name="connsiteX1204" fmla="*/ 585777 w 4321145"/>
                <a:gd name="connsiteY1204" fmla="*/ 3146360 h 4325873"/>
                <a:gd name="connsiteX1205" fmla="*/ 3620264 w 4321145"/>
                <a:gd name="connsiteY1205" fmla="*/ 3144773 h 4325873"/>
                <a:gd name="connsiteX1206" fmla="*/ 3630583 w 4321145"/>
                <a:gd name="connsiteY1206" fmla="*/ 3155886 h 4325873"/>
                <a:gd name="connsiteX1207" fmla="*/ 3620264 w 4321145"/>
                <a:gd name="connsiteY1207" fmla="*/ 3166999 h 4325873"/>
                <a:gd name="connsiteX1208" fmla="*/ 3609945 w 4321145"/>
                <a:gd name="connsiteY1208" fmla="*/ 3155886 h 4325873"/>
                <a:gd name="connsiteX1209" fmla="*/ 3620264 w 4321145"/>
                <a:gd name="connsiteY1209" fmla="*/ 3144773 h 4325873"/>
                <a:gd name="connsiteX1210" fmla="*/ 702457 w 4321145"/>
                <a:gd name="connsiteY1210" fmla="*/ 3143185 h 4325873"/>
                <a:gd name="connsiteX1211" fmla="*/ 714364 w 4321145"/>
                <a:gd name="connsiteY1211" fmla="*/ 3155885 h 4325873"/>
                <a:gd name="connsiteX1212" fmla="*/ 702457 w 4321145"/>
                <a:gd name="connsiteY1212" fmla="*/ 3168585 h 4325873"/>
                <a:gd name="connsiteX1213" fmla="*/ 690550 w 4321145"/>
                <a:gd name="connsiteY1213" fmla="*/ 3155885 h 4325873"/>
                <a:gd name="connsiteX1214" fmla="*/ 702457 w 4321145"/>
                <a:gd name="connsiteY1214" fmla="*/ 3143185 h 4325873"/>
                <a:gd name="connsiteX1215" fmla="*/ 3502789 w 4321145"/>
                <a:gd name="connsiteY1215" fmla="*/ 3141598 h 4325873"/>
                <a:gd name="connsiteX1216" fmla="*/ 3516283 w 4321145"/>
                <a:gd name="connsiteY1216" fmla="*/ 3155886 h 4325873"/>
                <a:gd name="connsiteX1217" fmla="*/ 3502789 w 4321145"/>
                <a:gd name="connsiteY1217" fmla="*/ 3170174 h 4325873"/>
                <a:gd name="connsiteX1218" fmla="*/ 3489295 w 4321145"/>
                <a:gd name="connsiteY1218" fmla="*/ 3155886 h 4325873"/>
                <a:gd name="connsiteX1219" fmla="*/ 3502789 w 4321145"/>
                <a:gd name="connsiteY1219" fmla="*/ 3141598 h 4325873"/>
                <a:gd name="connsiteX1220" fmla="*/ 3386901 w 4321145"/>
                <a:gd name="connsiteY1220" fmla="*/ 3140010 h 4325873"/>
                <a:gd name="connsiteX1221" fmla="*/ 3403570 w 4321145"/>
                <a:gd name="connsiteY1221" fmla="*/ 3156679 h 4325873"/>
                <a:gd name="connsiteX1222" fmla="*/ 3386901 w 4321145"/>
                <a:gd name="connsiteY1222" fmla="*/ 3173348 h 4325873"/>
                <a:gd name="connsiteX1223" fmla="*/ 3370232 w 4321145"/>
                <a:gd name="connsiteY1223" fmla="*/ 3156679 h 4325873"/>
                <a:gd name="connsiteX1224" fmla="*/ 3386901 w 4321145"/>
                <a:gd name="connsiteY1224" fmla="*/ 3140010 h 4325873"/>
                <a:gd name="connsiteX1225" fmla="*/ 819135 w 4321145"/>
                <a:gd name="connsiteY1225" fmla="*/ 3140010 h 4325873"/>
                <a:gd name="connsiteX1226" fmla="*/ 835009 w 4321145"/>
                <a:gd name="connsiteY1226" fmla="*/ 3155885 h 4325873"/>
                <a:gd name="connsiteX1227" fmla="*/ 819135 w 4321145"/>
                <a:gd name="connsiteY1227" fmla="*/ 3171760 h 4325873"/>
                <a:gd name="connsiteX1228" fmla="*/ 803261 w 4321145"/>
                <a:gd name="connsiteY1228" fmla="*/ 3155885 h 4325873"/>
                <a:gd name="connsiteX1229" fmla="*/ 819135 w 4321145"/>
                <a:gd name="connsiteY1229" fmla="*/ 3140010 h 4325873"/>
                <a:gd name="connsiteX1230" fmla="*/ 935823 w 4321145"/>
                <a:gd name="connsiteY1230" fmla="*/ 3136835 h 4325873"/>
                <a:gd name="connsiteX1231" fmla="*/ 954079 w 4321145"/>
                <a:gd name="connsiteY1231" fmla="*/ 3155885 h 4325873"/>
                <a:gd name="connsiteX1232" fmla="*/ 935823 w 4321145"/>
                <a:gd name="connsiteY1232" fmla="*/ 3174935 h 4325873"/>
                <a:gd name="connsiteX1233" fmla="*/ 917565 w 4321145"/>
                <a:gd name="connsiteY1233" fmla="*/ 3155885 h 4325873"/>
                <a:gd name="connsiteX1234" fmla="*/ 935823 w 4321145"/>
                <a:gd name="connsiteY1234" fmla="*/ 3136835 h 4325873"/>
                <a:gd name="connsiteX1235" fmla="*/ 3270220 w 4321145"/>
                <a:gd name="connsiteY1235" fmla="*/ 3135248 h 4325873"/>
                <a:gd name="connsiteX1236" fmla="*/ 3290858 w 4321145"/>
                <a:gd name="connsiteY1236" fmla="*/ 3155886 h 4325873"/>
                <a:gd name="connsiteX1237" fmla="*/ 3270220 w 4321145"/>
                <a:gd name="connsiteY1237" fmla="*/ 3176524 h 4325873"/>
                <a:gd name="connsiteX1238" fmla="*/ 3249582 w 4321145"/>
                <a:gd name="connsiteY1238" fmla="*/ 3155886 h 4325873"/>
                <a:gd name="connsiteX1239" fmla="*/ 3270220 w 4321145"/>
                <a:gd name="connsiteY1239" fmla="*/ 3135248 h 4325873"/>
                <a:gd name="connsiteX1240" fmla="*/ 2219295 w 4321145"/>
                <a:gd name="connsiteY1240" fmla="*/ 3135248 h 4325873"/>
                <a:gd name="connsiteX1241" fmla="*/ 2239933 w 4321145"/>
                <a:gd name="connsiteY1241" fmla="*/ 3155886 h 4325873"/>
                <a:gd name="connsiteX1242" fmla="*/ 2219295 w 4321145"/>
                <a:gd name="connsiteY1242" fmla="*/ 3176524 h 4325873"/>
                <a:gd name="connsiteX1243" fmla="*/ 2198657 w 4321145"/>
                <a:gd name="connsiteY1243" fmla="*/ 3155886 h 4325873"/>
                <a:gd name="connsiteX1244" fmla="*/ 2219295 w 4321145"/>
                <a:gd name="connsiteY1244" fmla="*/ 3135248 h 4325873"/>
                <a:gd name="connsiteX1245" fmla="*/ 2102614 w 4321145"/>
                <a:gd name="connsiteY1245" fmla="*/ 3135248 h 4325873"/>
                <a:gd name="connsiteX1246" fmla="*/ 2122458 w 4321145"/>
                <a:gd name="connsiteY1246" fmla="*/ 3155886 h 4325873"/>
                <a:gd name="connsiteX1247" fmla="*/ 2102614 w 4321145"/>
                <a:gd name="connsiteY1247" fmla="*/ 3176524 h 4325873"/>
                <a:gd name="connsiteX1248" fmla="*/ 2082770 w 4321145"/>
                <a:gd name="connsiteY1248" fmla="*/ 3155886 h 4325873"/>
                <a:gd name="connsiteX1249" fmla="*/ 2102614 w 4321145"/>
                <a:gd name="connsiteY1249" fmla="*/ 3135248 h 4325873"/>
                <a:gd name="connsiteX1250" fmla="*/ 1985933 w 4321145"/>
                <a:gd name="connsiteY1250" fmla="*/ 3135248 h 4325873"/>
                <a:gd name="connsiteX1251" fmla="*/ 2006571 w 4321145"/>
                <a:gd name="connsiteY1251" fmla="*/ 3155886 h 4325873"/>
                <a:gd name="connsiteX1252" fmla="*/ 1985933 w 4321145"/>
                <a:gd name="connsiteY1252" fmla="*/ 3176524 h 4325873"/>
                <a:gd name="connsiteX1253" fmla="*/ 1965295 w 4321145"/>
                <a:gd name="connsiteY1253" fmla="*/ 3155886 h 4325873"/>
                <a:gd name="connsiteX1254" fmla="*/ 1985933 w 4321145"/>
                <a:gd name="connsiteY1254" fmla="*/ 3135248 h 4325873"/>
                <a:gd name="connsiteX1255" fmla="*/ 2336770 w 4321145"/>
                <a:gd name="connsiteY1255" fmla="*/ 3133660 h 4325873"/>
                <a:gd name="connsiteX1256" fmla="*/ 2358995 w 4321145"/>
                <a:gd name="connsiteY1256" fmla="*/ 3155885 h 4325873"/>
                <a:gd name="connsiteX1257" fmla="*/ 2336770 w 4321145"/>
                <a:gd name="connsiteY1257" fmla="*/ 3178110 h 4325873"/>
                <a:gd name="connsiteX1258" fmla="*/ 2314545 w 4321145"/>
                <a:gd name="connsiteY1258" fmla="*/ 3155885 h 4325873"/>
                <a:gd name="connsiteX1259" fmla="*/ 2336770 w 4321145"/>
                <a:gd name="connsiteY1259" fmla="*/ 3133660 h 4325873"/>
                <a:gd name="connsiteX1260" fmla="*/ 1052499 w 4321145"/>
                <a:gd name="connsiteY1260" fmla="*/ 3133660 h 4325873"/>
                <a:gd name="connsiteX1261" fmla="*/ 1074724 w 4321145"/>
                <a:gd name="connsiteY1261" fmla="*/ 3155885 h 4325873"/>
                <a:gd name="connsiteX1262" fmla="*/ 1052499 w 4321145"/>
                <a:gd name="connsiteY1262" fmla="*/ 3178110 h 4325873"/>
                <a:gd name="connsiteX1263" fmla="*/ 1030276 w 4321145"/>
                <a:gd name="connsiteY1263" fmla="*/ 3155885 h 4325873"/>
                <a:gd name="connsiteX1264" fmla="*/ 1052499 w 4321145"/>
                <a:gd name="connsiteY1264" fmla="*/ 3133660 h 4325873"/>
                <a:gd name="connsiteX1265" fmla="*/ 3153539 w 4321145"/>
                <a:gd name="connsiteY1265" fmla="*/ 3132073 h 4325873"/>
                <a:gd name="connsiteX1266" fmla="*/ 3176558 w 4321145"/>
                <a:gd name="connsiteY1266" fmla="*/ 3155886 h 4325873"/>
                <a:gd name="connsiteX1267" fmla="*/ 3153539 w 4321145"/>
                <a:gd name="connsiteY1267" fmla="*/ 3179699 h 4325873"/>
                <a:gd name="connsiteX1268" fmla="*/ 3130520 w 4321145"/>
                <a:gd name="connsiteY1268" fmla="*/ 3155886 h 4325873"/>
                <a:gd name="connsiteX1269" fmla="*/ 3153539 w 4321145"/>
                <a:gd name="connsiteY1269" fmla="*/ 3132073 h 4325873"/>
                <a:gd name="connsiteX1270" fmla="*/ 1870045 w 4321145"/>
                <a:gd name="connsiteY1270" fmla="*/ 3132073 h 4325873"/>
                <a:gd name="connsiteX1271" fmla="*/ 1893858 w 4321145"/>
                <a:gd name="connsiteY1271" fmla="*/ 3155886 h 4325873"/>
                <a:gd name="connsiteX1272" fmla="*/ 1870045 w 4321145"/>
                <a:gd name="connsiteY1272" fmla="*/ 3179699 h 4325873"/>
                <a:gd name="connsiteX1273" fmla="*/ 1846232 w 4321145"/>
                <a:gd name="connsiteY1273" fmla="*/ 3155886 h 4325873"/>
                <a:gd name="connsiteX1274" fmla="*/ 1870045 w 4321145"/>
                <a:gd name="connsiteY1274" fmla="*/ 3132073 h 4325873"/>
                <a:gd name="connsiteX1275" fmla="*/ 2452657 w 4321145"/>
                <a:gd name="connsiteY1275" fmla="*/ 3130485 h 4325873"/>
                <a:gd name="connsiteX1276" fmla="*/ 2478057 w 4321145"/>
                <a:gd name="connsiteY1276" fmla="*/ 3155885 h 4325873"/>
                <a:gd name="connsiteX1277" fmla="*/ 2452657 w 4321145"/>
                <a:gd name="connsiteY1277" fmla="*/ 3181285 h 4325873"/>
                <a:gd name="connsiteX1278" fmla="*/ 2427257 w 4321145"/>
                <a:gd name="connsiteY1278" fmla="*/ 3155885 h 4325873"/>
                <a:gd name="connsiteX1279" fmla="*/ 2452657 w 4321145"/>
                <a:gd name="connsiteY1279" fmla="*/ 3130485 h 4325873"/>
                <a:gd name="connsiteX1280" fmla="*/ 1169181 w 4321145"/>
                <a:gd name="connsiteY1280" fmla="*/ 3130485 h 4325873"/>
                <a:gd name="connsiteX1281" fmla="*/ 1193788 w 4321145"/>
                <a:gd name="connsiteY1281" fmla="*/ 3155885 h 4325873"/>
                <a:gd name="connsiteX1282" fmla="*/ 1169181 w 4321145"/>
                <a:gd name="connsiteY1282" fmla="*/ 3181285 h 4325873"/>
                <a:gd name="connsiteX1283" fmla="*/ 1144573 w 4321145"/>
                <a:gd name="connsiteY1283" fmla="*/ 3155885 h 4325873"/>
                <a:gd name="connsiteX1284" fmla="*/ 1169181 w 4321145"/>
                <a:gd name="connsiteY1284" fmla="*/ 3130485 h 4325873"/>
                <a:gd name="connsiteX1285" fmla="*/ 3036064 w 4321145"/>
                <a:gd name="connsiteY1285" fmla="*/ 3128898 h 4325873"/>
                <a:gd name="connsiteX1286" fmla="*/ 3062258 w 4321145"/>
                <a:gd name="connsiteY1286" fmla="*/ 3155886 h 4325873"/>
                <a:gd name="connsiteX1287" fmla="*/ 3036064 w 4321145"/>
                <a:gd name="connsiteY1287" fmla="*/ 3182874 h 4325873"/>
                <a:gd name="connsiteX1288" fmla="*/ 3009870 w 4321145"/>
                <a:gd name="connsiteY1288" fmla="*/ 3155886 h 4325873"/>
                <a:gd name="connsiteX1289" fmla="*/ 3036064 w 4321145"/>
                <a:gd name="connsiteY1289" fmla="*/ 3128898 h 4325873"/>
                <a:gd name="connsiteX1290" fmla="*/ 1753364 w 4321145"/>
                <a:gd name="connsiteY1290" fmla="*/ 3127310 h 4325873"/>
                <a:gd name="connsiteX1291" fmla="*/ 1781146 w 4321145"/>
                <a:gd name="connsiteY1291" fmla="*/ 3155885 h 4325873"/>
                <a:gd name="connsiteX1292" fmla="*/ 1753364 w 4321145"/>
                <a:gd name="connsiteY1292" fmla="*/ 3184460 h 4325873"/>
                <a:gd name="connsiteX1293" fmla="*/ 1725582 w 4321145"/>
                <a:gd name="connsiteY1293" fmla="*/ 3155885 h 4325873"/>
                <a:gd name="connsiteX1294" fmla="*/ 1753364 w 4321145"/>
                <a:gd name="connsiteY1294" fmla="*/ 3127310 h 4325873"/>
                <a:gd name="connsiteX1295" fmla="*/ 1285863 w 4321145"/>
                <a:gd name="connsiteY1295" fmla="*/ 3127310 h 4325873"/>
                <a:gd name="connsiteX1296" fmla="*/ 1314438 w 4321145"/>
                <a:gd name="connsiteY1296" fmla="*/ 3155885 h 4325873"/>
                <a:gd name="connsiteX1297" fmla="*/ 1285863 w 4321145"/>
                <a:gd name="connsiteY1297" fmla="*/ 3184460 h 4325873"/>
                <a:gd name="connsiteX1298" fmla="*/ 1257288 w 4321145"/>
                <a:gd name="connsiteY1298" fmla="*/ 3155885 h 4325873"/>
                <a:gd name="connsiteX1299" fmla="*/ 1285863 w 4321145"/>
                <a:gd name="connsiteY1299" fmla="*/ 3127310 h 4325873"/>
                <a:gd name="connsiteX1300" fmla="*/ 2920176 w 4321145"/>
                <a:gd name="connsiteY1300" fmla="*/ 3125723 h 4325873"/>
                <a:gd name="connsiteX1301" fmla="*/ 2949545 w 4321145"/>
                <a:gd name="connsiteY1301" fmla="*/ 3155886 h 4325873"/>
                <a:gd name="connsiteX1302" fmla="*/ 2920176 w 4321145"/>
                <a:gd name="connsiteY1302" fmla="*/ 3186049 h 4325873"/>
                <a:gd name="connsiteX1303" fmla="*/ 2890807 w 4321145"/>
                <a:gd name="connsiteY1303" fmla="*/ 3155886 h 4325873"/>
                <a:gd name="connsiteX1304" fmla="*/ 2920176 w 4321145"/>
                <a:gd name="connsiteY1304" fmla="*/ 3125723 h 4325873"/>
                <a:gd name="connsiteX1305" fmla="*/ 2569339 w 4321145"/>
                <a:gd name="connsiteY1305" fmla="*/ 3124135 h 4325873"/>
                <a:gd name="connsiteX1306" fmla="*/ 2600296 w 4321145"/>
                <a:gd name="connsiteY1306" fmla="*/ 3155885 h 4325873"/>
                <a:gd name="connsiteX1307" fmla="*/ 2569339 w 4321145"/>
                <a:gd name="connsiteY1307" fmla="*/ 3187635 h 4325873"/>
                <a:gd name="connsiteX1308" fmla="*/ 2538382 w 4321145"/>
                <a:gd name="connsiteY1308" fmla="*/ 3155885 h 4325873"/>
                <a:gd name="connsiteX1309" fmla="*/ 2569339 w 4321145"/>
                <a:gd name="connsiteY1309" fmla="*/ 3124135 h 4325873"/>
                <a:gd name="connsiteX1310" fmla="*/ 1403320 w 4321145"/>
                <a:gd name="connsiteY1310" fmla="*/ 3124135 h 4325873"/>
                <a:gd name="connsiteX1311" fmla="*/ 1435070 w 4321145"/>
                <a:gd name="connsiteY1311" fmla="*/ 3155885 h 4325873"/>
                <a:gd name="connsiteX1312" fmla="*/ 1403320 w 4321145"/>
                <a:gd name="connsiteY1312" fmla="*/ 3187635 h 4325873"/>
                <a:gd name="connsiteX1313" fmla="*/ 1371588 w 4321145"/>
                <a:gd name="connsiteY1313" fmla="*/ 3155885 h 4325873"/>
                <a:gd name="connsiteX1314" fmla="*/ 1403320 w 4321145"/>
                <a:gd name="connsiteY1314" fmla="*/ 3124135 h 4325873"/>
                <a:gd name="connsiteX1315" fmla="*/ 2802701 w 4321145"/>
                <a:gd name="connsiteY1315" fmla="*/ 3122548 h 4325873"/>
                <a:gd name="connsiteX1316" fmla="*/ 2835245 w 4321145"/>
                <a:gd name="connsiteY1316" fmla="*/ 3155886 h 4325873"/>
                <a:gd name="connsiteX1317" fmla="*/ 2802701 w 4321145"/>
                <a:gd name="connsiteY1317" fmla="*/ 3189224 h 4325873"/>
                <a:gd name="connsiteX1318" fmla="*/ 2770157 w 4321145"/>
                <a:gd name="connsiteY1318" fmla="*/ 3155886 h 4325873"/>
                <a:gd name="connsiteX1319" fmla="*/ 2802701 w 4321145"/>
                <a:gd name="connsiteY1319" fmla="*/ 3122548 h 4325873"/>
                <a:gd name="connsiteX1320" fmla="*/ 1635889 w 4321145"/>
                <a:gd name="connsiteY1320" fmla="*/ 3122548 h 4325873"/>
                <a:gd name="connsiteX1321" fmla="*/ 1670021 w 4321145"/>
                <a:gd name="connsiteY1321" fmla="*/ 3155886 h 4325873"/>
                <a:gd name="connsiteX1322" fmla="*/ 1635889 w 4321145"/>
                <a:gd name="connsiteY1322" fmla="*/ 3189224 h 4325873"/>
                <a:gd name="connsiteX1323" fmla="*/ 1601757 w 4321145"/>
                <a:gd name="connsiteY1323" fmla="*/ 3155886 h 4325873"/>
                <a:gd name="connsiteX1324" fmla="*/ 1635889 w 4321145"/>
                <a:gd name="connsiteY1324" fmla="*/ 3122548 h 4325873"/>
                <a:gd name="connsiteX1325" fmla="*/ 2686814 w 4321145"/>
                <a:gd name="connsiteY1325" fmla="*/ 3120960 h 4325873"/>
                <a:gd name="connsiteX1326" fmla="*/ 2722533 w 4321145"/>
                <a:gd name="connsiteY1326" fmla="*/ 3155885 h 4325873"/>
                <a:gd name="connsiteX1327" fmla="*/ 2686814 w 4321145"/>
                <a:gd name="connsiteY1327" fmla="*/ 3190810 h 4325873"/>
                <a:gd name="connsiteX1328" fmla="*/ 2651095 w 4321145"/>
                <a:gd name="connsiteY1328" fmla="*/ 3155885 h 4325873"/>
                <a:gd name="connsiteX1329" fmla="*/ 2686814 w 4321145"/>
                <a:gd name="connsiteY1329" fmla="*/ 3120960 h 4325873"/>
                <a:gd name="connsiteX1330" fmla="*/ 1520002 w 4321145"/>
                <a:gd name="connsiteY1330" fmla="*/ 3120960 h 4325873"/>
                <a:gd name="connsiteX1331" fmla="*/ 1554134 w 4321145"/>
                <a:gd name="connsiteY1331" fmla="*/ 3155885 h 4325873"/>
                <a:gd name="connsiteX1332" fmla="*/ 1520002 w 4321145"/>
                <a:gd name="connsiteY1332" fmla="*/ 3190810 h 4325873"/>
                <a:gd name="connsiteX1333" fmla="*/ 1485870 w 4321145"/>
                <a:gd name="connsiteY1333" fmla="*/ 3155885 h 4325873"/>
                <a:gd name="connsiteX1334" fmla="*/ 1520002 w 4321145"/>
                <a:gd name="connsiteY1334" fmla="*/ 3120960 h 4325873"/>
                <a:gd name="connsiteX1335" fmla="*/ 4086989 w 4321145"/>
                <a:gd name="connsiteY1335" fmla="*/ 3038410 h 4325873"/>
                <a:gd name="connsiteX1336" fmla="*/ 4087783 w 4321145"/>
                <a:gd name="connsiteY1336" fmla="*/ 3039204 h 4325873"/>
                <a:gd name="connsiteX1337" fmla="*/ 4086989 w 4321145"/>
                <a:gd name="connsiteY1337" fmla="*/ 3039998 h 4325873"/>
                <a:gd name="connsiteX1338" fmla="*/ 4086195 w 4321145"/>
                <a:gd name="connsiteY1338" fmla="*/ 3039204 h 4325873"/>
                <a:gd name="connsiteX1339" fmla="*/ 4086989 w 4321145"/>
                <a:gd name="connsiteY1339" fmla="*/ 3038410 h 4325873"/>
                <a:gd name="connsiteX1340" fmla="*/ 119846 w 4321145"/>
                <a:gd name="connsiteY1340" fmla="*/ 3038410 h 4325873"/>
                <a:gd name="connsiteX1341" fmla="*/ 120640 w 4321145"/>
                <a:gd name="connsiteY1341" fmla="*/ 3039204 h 4325873"/>
                <a:gd name="connsiteX1342" fmla="*/ 119846 w 4321145"/>
                <a:gd name="connsiteY1342" fmla="*/ 3039998 h 4325873"/>
                <a:gd name="connsiteX1343" fmla="*/ 119052 w 4321145"/>
                <a:gd name="connsiteY1343" fmla="*/ 3039204 h 4325873"/>
                <a:gd name="connsiteX1344" fmla="*/ 119846 w 4321145"/>
                <a:gd name="connsiteY1344" fmla="*/ 3038410 h 4325873"/>
                <a:gd name="connsiteX1345" fmla="*/ 235733 w 4321145"/>
                <a:gd name="connsiteY1345" fmla="*/ 3036823 h 4325873"/>
                <a:gd name="connsiteX1346" fmla="*/ 238115 w 4321145"/>
                <a:gd name="connsiteY1346" fmla="*/ 3039205 h 4325873"/>
                <a:gd name="connsiteX1347" fmla="*/ 235733 w 4321145"/>
                <a:gd name="connsiteY1347" fmla="*/ 3041587 h 4325873"/>
                <a:gd name="connsiteX1348" fmla="*/ 233352 w 4321145"/>
                <a:gd name="connsiteY1348" fmla="*/ 3039205 h 4325873"/>
                <a:gd name="connsiteX1349" fmla="*/ 235733 w 4321145"/>
                <a:gd name="connsiteY1349" fmla="*/ 3036823 h 4325873"/>
                <a:gd name="connsiteX1350" fmla="*/ 3970307 w 4321145"/>
                <a:gd name="connsiteY1350" fmla="*/ 3035235 h 4325873"/>
                <a:gd name="connsiteX1351" fmla="*/ 3973482 w 4321145"/>
                <a:gd name="connsiteY1351" fmla="*/ 3038410 h 4325873"/>
                <a:gd name="connsiteX1352" fmla="*/ 3970307 w 4321145"/>
                <a:gd name="connsiteY1352" fmla="*/ 3041585 h 4325873"/>
                <a:gd name="connsiteX1353" fmla="*/ 3967132 w 4321145"/>
                <a:gd name="connsiteY1353" fmla="*/ 3038410 h 4325873"/>
                <a:gd name="connsiteX1354" fmla="*/ 3970307 w 4321145"/>
                <a:gd name="connsiteY1354" fmla="*/ 3035235 h 4325873"/>
                <a:gd name="connsiteX1355" fmla="*/ 352418 w 4321145"/>
                <a:gd name="connsiteY1355" fmla="*/ 3033648 h 4325873"/>
                <a:gd name="connsiteX1356" fmla="*/ 357181 w 4321145"/>
                <a:gd name="connsiteY1356" fmla="*/ 3039204 h 4325873"/>
                <a:gd name="connsiteX1357" fmla="*/ 352418 w 4321145"/>
                <a:gd name="connsiteY1357" fmla="*/ 3044761 h 4325873"/>
                <a:gd name="connsiteX1358" fmla="*/ 347653 w 4321145"/>
                <a:gd name="connsiteY1358" fmla="*/ 3039204 h 4325873"/>
                <a:gd name="connsiteX1359" fmla="*/ 352418 w 4321145"/>
                <a:gd name="connsiteY1359" fmla="*/ 3033648 h 4325873"/>
                <a:gd name="connsiteX1360" fmla="*/ 3853627 w 4321145"/>
                <a:gd name="connsiteY1360" fmla="*/ 3032060 h 4325873"/>
                <a:gd name="connsiteX1361" fmla="*/ 3859184 w 4321145"/>
                <a:gd name="connsiteY1361" fmla="*/ 3038410 h 4325873"/>
                <a:gd name="connsiteX1362" fmla="*/ 3853627 w 4321145"/>
                <a:gd name="connsiteY1362" fmla="*/ 3044760 h 4325873"/>
                <a:gd name="connsiteX1363" fmla="*/ 3848070 w 4321145"/>
                <a:gd name="connsiteY1363" fmla="*/ 3038410 h 4325873"/>
                <a:gd name="connsiteX1364" fmla="*/ 3853627 w 4321145"/>
                <a:gd name="connsiteY1364" fmla="*/ 3032060 h 4325873"/>
                <a:gd name="connsiteX1365" fmla="*/ 468303 w 4321145"/>
                <a:gd name="connsiteY1365" fmla="*/ 3032060 h 4325873"/>
                <a:gd name="connsiteX1366" fmla="*/ 476241 w 4321145"/>
                <a:gd name="connsiteY1366" fmla="*/ 3039204 h 4325873"/>
                <a:gd name="connsiteX1367" fmla="*/ 468303 w 4321145"/>
                <a:gd name="connsiteY1367" fmla="*/ 3046348 h 4325873"/>
                <a:gd name="connsiteX1368" fmla="*/ 460365 w 4321145"/>
                <a:gd name="connsiteY1368" fmla="*/ 3039204 h 4325873"/>
                <a:gd name="connsiteX1369" fmla="*/ 468303 w 4321145"/>
                <a:gd name="connsiteY1369" fmla="*/ 3032060 h 4325873"/>
                <a:gd name="connsiteX1370" fmla="*/ 3736945 w 4321145"/>
                <a:gd name="connsiteY1370" fmla="*/ 3030473 h 4325873"/>
                <a:gd name="connsiteX1371" fmla="*/ 3746470 w 4321145"/>
                <a:gd name="connsiteY1371" fmla="*/ 3039205 h 4325873"/>
                <a:gd name="connsiteX1372" fmla="*/ 3736945 w 4321145"/>
                <a:gd name="connsiteY1372" fmla="*/ 3047937 h 4325873"/>
                <a:gd name="connsiteX1373" fmla="*/ 3727420 w 4321145"/>
                <a:gd name="connsiteY1373" fmla="*/ 3039205 h 4325873"/>
                <a:gd name="connsiteX1374" fmla="*/ 3736945 w 4321145"/>
                <a:gd name="connsiteY1374" fmla="*/ 3030473 h 4325873"/>
                <a:gd name="connsiteX1375" fmla="*/ 585781 w 4321145"/>
                <a:gd name="connsiteY1375" fmla="*/ 3028885 h 4325873"/>
                <a:gd name="connsiteX1376" fmla="*/ 596892 w 4321145"/>
                <a:gd name="connsiteY1376" fmla="*/ 3039204 h 4325873"/>
                <a:gd name="connsiteX1377" fmla="*/ 585781 w 4321145"/>
                <a:gd name="connsiteY1377" fmla="*/ 3049523 h 4325873"/>
                <a:gd name="connsiteX1378" fmla="*/ 574669 w 4321145"/>
                <a:gd name="connsiteY1378" fmla="*/ 3039204 h 4325873"/>
                <a:gd name="connsiteX1379" fmla="*/ 585781 w 4321145"/>
                <a:gd name="connsiteY1379" fmla="*/ 3028885 h 4325873"/>
                <a:gd name="connsiteX1380" fmla="*/ 3620264 w 4321145"/>
                <a:gd name="connsiteY1380" fmla="*/ 3027298 h 4325873"/>
                <a:gd name="connsiteX1381" fmla="*/ 3632171 w 4321145"/>
                <a:gd name="connsiteY1381" fmla="*/ 3039205 h 4325873"/>
                <a:gd name="connsiteX1382" fmla="*/ 3620264 w 4321145"/>
                <a:gd name="connsiteY1382" fmla="*/ 3051112 h 4325873"/>
                <a:gd name="connsiteX1383" fmla="*/ 3608357 w 4321145"/>
                <a:gd name="connsiteY1383" fmla="*/ 3039205 h 4325873"/>
                <a:gd name="connsiteX1384" fmla="*/ 3620264 w 4321145"/>
                <a:gd name="connsiteY1384" fmla="*/ 3027298 h 4325873"/>
                <a:gd name="connsiteX1385" fmla="*/ 2220089 w 4321145"/>
                <a:gd name="connsiteY1385" fmla="*/ 3027298 h 4325873"/>
                <a:gd name="connsiteX1386" fmla="*/ 2231996 w 4321145"/>
                <a:gd name="connsiteY1386" fmla="*/ 3039205 h 4325873"/>
                <a:gd name="connsiteX1387" fmla="*/ 2220089 w 4321145"/>
                <a:gd name="connsiteY1387" fmla="*/ 3051112 h 4325873"/>
                <a:gd name="connsiteX1388" fmla="*/ 2208182 w 4321145"/>
                <a:gd name="connsiteY1388" fmla="*/ 3039205 h 4325873"/>
                <a:gd name="connsiteX1389" fmla="*/ 2220089 w 4321145"/>
                <a:gd name="connsiteY1389" fmla="*/ 3027298 h 4325873"/>
                <a:gd name="connsiteX1390" fmla="*/ 2103408 w 4321145"/>
                <a:gd name="connsiteY1390" fmla="*/ 3027298 h 4325873"/>
                <a:gd name="connsiteX1391" fmla="*/ 2114521 w 4321145"/>
                <a:gd name="connsiteY1391" fmla="*/ 3039205 h 4325873"/>
                <a:gd name="connsiteX1392" fmla="*/ 2103408 w 4321145"/>
                <a:gd name="connsiteY1392" fmla="*/ 3051112 h 4325873"/>
                <a:gd name="connsiteX1393" fmla="*/ 2092295 w 4321145"/>
                <a:gd name="connsiteY1393" fmla="*/ 3039205 h 4325873"/>
                <a:gd name="connsiteX1394" fmla="*/ 2103408 w 4321145"/>
                <a:gd name="connsiteY1394" fmla="*/ 3027298 h 4325873"/>
                <a:gd name="connsiteX1395" fmla="*/ 1985933 w 4321145"/>
                <a:gd name="connsiteY1395" fmla="*/ 3027298 h 4325873"/>
                <a:gd name="connsiteX1396" fmla="*/ 1997046 w 4321145"/>
                <a:gd name="connsiteY1396" fmla="*/ 3039205 h 4325873"/>
                <a:gd name="connsiteX1397" fmla="*/ 1985933 w 4321145"/>
                <a:gd name="connsiteY1397" fmla="*/ 3051112 h 4325873"/>
                <a:gd name="connsiteX1398" fmla="*/ 1974820 w 4321145"/>
                <a:gd name="connsiteY1398" fmla="*/ 3039205 h 4325873"/>
                <a:gd name="connsiteX1399" fmla="*/ 1985933 w 4321145"/>
                <a:gd name="connsiteY1399" fmla="*/ 3027298 h 4325873"/>
                <a:gd name="connsiteX1400" fmla="*/ 2336770 w 4321145"/>
                <a:gd name="connsiteY1400" fmla="*/ 3025710 h 4325873"/>
                <a:gd name="connsiteX1401" fmla="*/ 2349470 w 4321145"/>
                <a:gd name="connsiteY1401" fmla="*/ 3038410 h 4325873"/>
                <a:gd name="connsiteX1402" fmla="*/ 2336770 w 4321145"/>
                <a:gd name="connsiteY1402" fmla="*/ 3051110 h 4325873"/>
                <a:gd name="connsiteX1403" fmla="*/ 2324070 w 4321145"/>
                <a:gd name="connsiteY1403" fmla="*/ 3038410 h 4325873"/>
                <a:gd name="connsiteX1404" fmla="*/ 2336770 w 4321145"/>
                <a:gd name="connsiteY1404" fmla="*/ 3025710 h 4325873"/>
                <a:gd name="connsiteX1405" fmla="*/ 1869251 w 4321145"/>
                <a:gd name="connsiteY1405" fmla="*/ 3025710 h 4325873"/>
                <a:gd name="connsiteX1406" fmla="*/ 1882745 w 4321145"/>
                <a:gd name="connsiteY1406" fmla="*/ 3039204 h 4325873"/>
                <a:gd name="connsiteX1407" fmla="*/ 1869251 w 4321145"/>
                <a:gd name="connsiteY1407" fmla="*/ 3052698 h 4325873"/>
                <a:gd name="connsiteX1408" fmla="*/ 1855757 w 4321145"/>
                <a:gd name="connsiteY1408" fmla="*/ 3039204 h 4325873"/>
                <a:gd name="connsiteX1409" fmla="*/ 1869251 w 4321145"/>
                <a:gd name="connsiteY1409" fmla="*/ 3025710 h 4325873"/>
                <a:gd name="connsiteX1410" fmla="*/ 3503582 w 4321145"/>
                <a:gd name="connsiteY1410" fmla="*/ 3024123 h 4325873"/>
                <a:gd name="connsiteX1411" fmla="*/ 3519457 w 4321145"/>
                <a:gd name="connsiteY1411" fmla="*/ 3039205 h 4325873"/>
                <a:gd name="connsiteX1412" fmla="*/ 3503582 w 4321145"/>
                <a:gd name="connsiteY1412" fmla="*/ 3054287 h 4325873"/>
                <a:gd name="connsiteX1413" fmla="*/ 3487707 w 4321145"/>
                <a:gd name="connsiteY1413" fmla="*/ 3039205 h 4325873"/>
                <a:gd name="connsiteX1414" fmla="*/ 3503582 w 4321145"/>
                <a:gd name="connsiteY1414" fmla="*/ 3024123 h 4325873"/>
                <a:gd name="connsiteX1415" fmla="*/ 2453452 w 4321145"/>
                <a:gd name="connsiteY1415" fmla="*/ 3024123 h 4325873"/>
                <a:gd name="connsiteX1416" fmla="*/ 2468534 w 4321145"/>
                <a:gd name="connsiteY1416" fmla="*/ 3039205 h 4325873"/>
                <a:gd name="connsiteX1417" fmla="*/ 2453452 w 4321145"/>
                <a:gd name="connsiteY1417" fmla="*/ 3054287 h 4325873"/>
                <a:gd name="connsiteX1418" fmla="*/ 2438370 w 4321145"/>
                <a:gd name="connsiteY1418" fmla="*/ 3039205 h 4325873"/>
                <a:gd name="connsiteX1419" fmla="*/ 2453452 w 4321145"/>
                <a:gd name="connsiteY1419" fmla="*/ 3024123 h 4325873"/>
                <a:gd name="connsiteX1420" fmla="*/ 702460 w 4321145"/>
                <a:gd name="connsiteY1420" fmla="*/ 3024123 h 4325873"/>
                <a:gd name="connsiteX1421" fmla="*/ 715953 w 4321145"/>
                <a:gd name="connsiteY1421" fmla="*/ 3038411 h 4325873"/>
                <a:gd name="connsiteX1422" fmla="*/ 702460 w 4321145"/>
                <a:gd name="connsiteY1422" fmla="*/ 3052699 h 4325873"/>
                <a:gd name="connsiteX1423" fmla="*/ 688966 w 4321145"/>
                <a:gd name="connsiteY1423" fmla="*/ 3038411 h 4325873"/>
                <a:gd name="connsiteX1424" fmla="*/ 702460 w 4321145"/>
                <a:gd name="connsiteY1424" fmla="*/ 3024123 h 4325873"/>
                <a:gd name="connsiteX1425" fmla="*/ 1752570 w 4321145"/>
                <a:gd name="connsiteY1425" fmla="*/ 3022535 h 4325873"/>
                <a:gd name="connsiteX1426" fmla="*/ 1768445 w 4321145"/>
                <a:gd name="connsiteY1426" fmla="*/ 3039204 h 4325873"/>
                <a:gd name="connsiteX1427" fmla="*/ 1752570 w 4321145"/>
                <a:gd name="connsiteY1427" fmla="*/ 3055873 h 4325873"/>
                <a:gd name="connsiteX1428" fmla="*/ 1736695 w 4321145"/>
                <a:gd name="connsiteY1428" fmla="*/ 3039204 h 4325873"/>
                <a:gd name="connsiteX1429" fmla="*/ 1752570 w 4321145"/>
                <a:gd name="connsiteY1429" fmla="*/ 3022535 h 4325873"/>
                <a:gd name="connsiteX1430" fmla="*/ 2570132 w 4321145"/>
                <a:gd name="connsiteY1430" fmla="*/ 3020948 h 4325873"/>
                <a:gd name="connsiteX1431" fmla="*/ 2589182 w 4321145"/>
                <a:gd name="connsiteY1431" fmla="*/ 3039205 h 4325873"/>
                <a:gd name="connsiteX1432" fmla="*/ 2570132 w 4321145"/>
                <a:gd name="connsiteY1432" fmla="*/ 3057462 h 4325873"/>
                <a:gd name="connsiteX1433" fmla="*/ 2551082 w 4321145"/>
                <a:gd name="connsiteY1433" fmla="*/ 3039205 h 4325873"/>
                <a:gd name="connsiteX1434" fmla="*/ 2570132 w 4321145"/>
                <a:gd name="connsiteY1434" fmla="*/ 3020948 h 4325873"/>
                <a:gd name="connsiteX1435" fmla="*/ 819137 w 4321145"/>
                <a:gd name="connsiteY1435" fmla="*/ 3020948 h 4325873"/>
                <a:gd name="connsiteX1436" fmla="*/ 836599 w 4321145"/>
                <a:gd name="connsiteY1436" fmla="*/ 3039205 h 4325873"/>
                <a:gd name="connsiteX1437" fmla="*/ 819137 w 4321145"/>
                <a:gd name="connsiteY1437" fmla="*/ 3057462 h 4325873"/>
                <a:gd name="connsiteX1438" fmla="*/ 801676 w 4321145"/>
                <a:gd name="connsiteY1438" fmla="*/ 3039205 h 4325873"/>
                <a:gd name="connsiteX1439" fmla="*/ 819137 w 4321145"/>
                <a:gd name="connsiteY1439" fmla="*/ 3020948 h 4325873"/>
                <a:gd name="connsiteX1440" fmla="*/ 3386901 w 4321145"/>
                <a:gd name="connsiteY1440" fmla="*/ 3019360 h 4325873"/>
                <a:gd name="connsiteX1441" fmla="*/ 3406745 w 4321145"/>
                <a:gd name="connsiteY1441" fmla="*/ 3039204 h 4325873"/>
                <a:gd name="connsiteX1442" fmla="*/ 3386901 w 4321145"/>
                <a:gd name="connsiteY1442" fmla="*/ 3059048 h 4325873"/>
                <a:gd name="connsiteX1443" fmla="*/ 3367057 w 4321145"/>
                <a:gd name="connsiteY1443" fmla="*/ 3039204 h 4325873"/>
                <a:gd name="connsiteX1444" fmla="*/ 3386901 w 4321145"/>
                <a:gd name="connsiteY1444" fmla="*/ 3019360 h 4325873"/>
                <a:gd name="connsiteX1445" fmla="*/ 1635889 w 4321145"/>
                <a:gd name="connsiteY1445" fmla="*/ 3017773 h 4325873"/>
                <a:gd name="connsiteX1446" fmla="*/ 1657321 w 4321145"/>
                <a:gd name="connsiteY1446" fmla="*/ 3039205 h 4325873"/>
                <a:gd name="connsiteX1447" fmla="*/ 1635889 w 4321145"/>
                <a:gd name="connsiteY1447" fmla="*/ 3060637 h 4325873"/>
                <a:gd name="connsiteX1448" fmla="*/ 1614457 w 4321145"/>
                <a:gd name="connsiteY1448" fmla="*/ 3039205 h 4325873"/>
                <a:gd name="connsiteX1449" fmla="*/ 1635889 w 4321145"/>
                <a:gd name="connsiteY1449" fmla="*/ 3017773 h 4325873"/>
                <a:gd name="connsiteX1450" fmla="*/ 935825 w 4321145"/>
                <a:gd name="connsiteY1450" fmla="*/ 3017773 h 4325873"/>
                <a:gd name="connsiteX1451" fmla="*/ 957257 w 4321145"/>
                <a:gd name="connsiteY1451" fmla="*/ 3039205 h 4325873"/>
                <a:gd name="connsiteX1452" fmla="*/ 935825 w 4321145"/>
                <a:gd name="connsiteY1452" fmla="*/ 3060637 h 4325873"/>
                <a:gd name="connsiteX1453" fmla="*/ 914392 w 4321145"/>
                <a:gd name="connsiteY1453" fmla="*/ 3039205 h 4325873"/>
                <a:gd name="connsiteX1454" fmla="*/ 935825 w 4321145"/>
                <a:gd name="connsiteY1454" fmla="*/ 3017773 h 4325873"/>
                <a:gd name="connsiteX1455" fmla="*/ 3269426 w 4321145"/>
                <a:gd name="connsiteY1455" fmla="*/ 3016185 h 4325873"/>
                <a:gd name="connsiteX1456" fmla="*/ 3292445 w 4321145"/>
                <a:gd name="connsiteY1456" fmla="*/ 3039204 h 4325873"/>
                <a:gd name="connsiteX1457" fmla="*/ 3269426 w 4321145"/>
                <a:gd name="connsiteY1457" fmla="*/ 3062223 h 4325873"/>
                <a:gd name="connsiteX1458" fmla="*/ 3246407 w 4321145"/>
                <a:gd name="connsiteY1458" fmla="*/ 3039204 h 4325873"/>
                <a:gd name="connsiteX1459" fmla="*/ 3269426 w 4321145"/>
                <a:gd name="connsiteY1459" fmla="*/ 3016185 h 4325873"/>
                <a:gd name="connsiteX1460" fmla="*/ 2686814 w 4321145"/>
                <a:gd name="connsiteY1460" fmla="*/ 3014598 h 4325873"/>
                <a:gd name="connsiteX1461" fmla="*/ 2711421 w 4321145"/>
                <a:gd name="connsiteY1461" fmla="*/ 3039205 h 4325873"/>
                <a:gd name="connsiteX1462" fmla="*/ 2686814 w 4321145"/>
                <a:gd name="connsiteY1462" fmla="*/ 3063812 h 4325873"/>
                <a:gd name="connsiteX1463" fmla="*/ 2662207 w 4321145"/>
                <a:gd name="connsiteY1463" fmla="*/ 3039205 h 4325873"/>
                <a:gd name="connsiteX1464" fmla="*/ 2686814 w 4321145"/>
                <a:gd name="connsiteY1464" fmla="*/ 3014598 h 4325873"/>
                <a:gd name="connsiteX1465" fmla="*/ 1052502 w 4321145"/>
                <a:gd name="connsiteY1465" fmla="*/ 3014598 h 4325873"/>
                <a:gd name="connsiteX1466" fmla="*/ 1077901 w 4321145"/>
                <a:gd name="connsiteY1466" fmla="*/ 3039205 h 4325873"/>
                <a:gd name="connsiteX1467" fmla="*/ 1052502 w 4321145"/>
                <a:gd name="connsiteY1467" fmla="*/ 3063812 h 4325873"/>
                <a:gd name="connsiteX1468" fmla="*/ 1027102 w 4321145"/>
                <a:gd name="connsiteY1468" fmla="*/ 3039205 h 4325873"/>
                <a:gd name="connsiteX1469" fmla="*/ 1052502 w 4321145"/>
                <a:gd name="connsiteY1469" fmla="*/ 3014598 h 4325873"/>
                <a:gd name="connsiteX1470" fmla="*/ 3153539 w 4321145"/>
                <a:gd name="connsiteY1470" fmla="*/ 3013010 h 4325873"/>
                <a:gd name="connsiteX1471" fmla="*/ 3179733 w 4321145"/>
                <a:gd name="connsiteY1471" fmla="*/ 3039204 h 4325873"/>
                <a:gd name="connsiteX1472" fmla="*/ 3153539 w 4321145"/>
                <a:gd name="connsiteY1472" fmla="*/ 3065398 h 4325873"/>
                <a:gd name="connsiteX1473" fmla="*/ 3127345 w 4321145"/>
                <a:gd name="connsiteY1473" fmla="*/ 3039204 h 4325873"/>
                <a:gd name="connsiteX1474" fmla="*/ 3153539 w 4321145"/>
                <a:gd name="connsiteY1474" fmla="*/ 3013010 h 4325873"/>
                <a:gd name="connsiteX1475" fmla="*/ 1520002 w 4321145"/>
                <a:gd name="connsiteY1475" fmla="*/ 3011423 h 4325873"/>
                <a:gd name="connsiteX1476" fmla="*/ 1547784 w 4321145"/>
                <a:gd name="connsiteY1476" fmla="*/ 3039205 h 4325873"/>
                <a:gd name="connsiteX1477" fmla="*/ 1520002 w 4321145"/>
                <a:gd name="connsiteY1477" fmla="*/ 3066987 h 4325873"/>
                <a:gd name="connsiteX1478" fmla="*/ 1492220 w 4321145"/>
                <a:gd name="connsiteY1478" fmla="*/ 3039205 h 4325873"/>
                <a:gd name="connsiteX1479" fmla="*/ 1520002 w 4321145"/>
                <a:gd name="connsiteY1479" fmla="*/ 3011423 h 4325873"/>
                <a:gd name="connsiteX1480" fmla="*/ 1169184 w 4321145"/>
                <a:gd name="connsiteY1480" fmla="*/ 3009835 h 4325873"/>
                <a:gd name="connsiteX1481" fmla="*/ 1198553 w 4321145"/>
                <a:gd name="connsiteY1481" fmla="*/ 3039204 h 4325873"/>
                <a:gd name="connsiteX1482" fmla="*/ 1169184 w 4321145"/>
                <a:gd name="connsiteY1482" fmla="*/ 3068573 h 4325873"/>
                <a:gd name="connsiteX1483" fmla="*/ 1139814 w 4321145"/>
                <a:gd name="connsiteY1483" fmla="*/ 3039204 h 4325873"/>
                <a:gd name="connsiteX1484" fmla="*/ 1169184 w 4321145"/>
                <a:gd name="connsiteY1484" fmla="*/ 3009835 h 4325873"/>
                <a:gd name="connsiteX1485" fmla="*/ 3036858 w 4321145"/>
                <a:gd name="connsiteY1485" fmla="*/ 3008248 h 4325873"/>
                <a:gd name="connsiteX1486" fmla="*/ 3067021 w 4321145"/>
                <a:gd name="connsiteY1486" fmla="*/ 3039205 h 4325873"/>
                <a:gd name="connsiteX1487" fmla="*/ 3036858 w 4321145"/>
                <a:gd name="connsiteY1487" fmla="*/ 3070162 h 4325873"/>
                <a:gd name="connsiteX1488" fmla="*/ 3006695 w 4321145"/>
                <a:gd name="connsiteY1488" fmla="*/ 3039205 h 4325873"/>
                <a:gd name="connsiteX1489" fmla="*/ 3036858 w 4321145"/>
                <a:gd name="connsiteY1489" fmla="*/ 3008248 h 4325873"/>
                <a:gd name="connsiteX1490" fmla="*/ 2803495 w 4321145"/>
                <a:gd name="connsiteY1490" fmla="*/ 3006660 h 4325873"/>
                <a:gd name="connsiteX1491" fmla="*/ 2836833 w 4321145"/>
                <a:gd name="connsiteY1491" fmla="*/ 3039204 h 4325873"/>
                <a:gd name="connsiteX1492" fmla="*/ 2803495 w 4321145"/>
                <a:gd name="connsiteY1492" fmla="*/ 3071748 h 4325873"/>
                <a:gd name="connsiteX1493" fmla="*/ 2770157 w 4321145"/>
                <a:gd name="connsiteY1493" fmla="*/ 3039204 h 4325873"/>
                <a:gd name="connsiteX1494" fmla="*/ 2803495 w 4321145"/>
                <a:gd name="connsiteY1494" fmla="*/ 3006660 h 4325873"/>
                <a:gd name="connsiteX1495" fmla="*/ 1286660 w 4321145"/>
                <a:gd name="connsiteY1495" fmla="*/ 3006660 h 4325873"/>
                <a:gd name="connsiteX1496" fmla="*/ 1319203 w 4321145"/>
                <a:gd name="connsiteY1496" fmla="*/ 3039204 h 4325873"/>
                <a:gd name="connsiteX1497" fmla="*/ 1286660 w 4321145"/>
                <a:gd name="connsiteY1497" fmla="*/ 3071748 h 4325873"/>
                <a:gd name="connsiteX1498" fmla="*/ 1254115 w 4321145"/>
                <a:gd name="connsiteY1498" fmla="*/ 3039204 h 4325873"/>
                <a:gd name="connsiteX1499" fmla="*/ 1286660 w 4321145"/>
                <a:gd name="connsiteY1499" fmla="*/ 3006660 h 4325873"/>
                <a:gd name="connsiteX1500" fmla="*/ 2919383 w 4321145"/>
                <a:gd name="connsiteY1500" fmla="*/ 3005073 h 4325873"/>
                <a:gd name="connsiteX1501" fmla="*/ 2952721 w 4321145"/>
                <a:gd name="connsiteY1501" fmla="*/ 3039205 h 4325873"/>
                <a:gd name="connsiteX1502" fmla="*/ 2919383 w 4321145"/>
                <a:gd name="connsiteY1502" fmla="*/ 3073337 h 4325873"/>
                <a:gd name="connsiteX1503" fmla="*/ 2886045 w 4321145"/>
                <a:gd name="connsiteY1503" fmla="*/ 3039205 h 4325873"/>
                <a:gd name="connsiteX1504" fmla="*/ 2919383 w 4321145"/>
                <a:gd name="connsiteY1504" fmla="*/ 3005073 h 4325873"/>
                <a:gd name="connsiteX1505" fmla="*/ 1402526 w 4321145"/>
                <a:gd name="connsiteY1505" fmla="*/ 3003485 h 4325873"/>
                <a:gd name="connsiteX1506" fmla="*/ 1438245 w 4321145"/>
                <a:gd name="connsiteY1506" fmla="*/ 3039204 h 4325873"/>
                <a:gd name="connsiteX1507" fmla="*/ 1402526 w 4321145"/>
                <a:gd name="connsiteY1507" fmla="*/ 3074923 h 4325873"/>
                <a:gd name="connsiteX1508" fmla="*/ 1366827 w 4321145"/>
                <a:gd name="connsiteY1508" fmla="*/ 3039204 h 4325873"/>
                <a:gd name="connsiteX1509" fmla="*/ 1402526 w 4321145"/>
                <a:gd name="connsiteY1509" fmla="*/ 3003485 h 4325873"/>
                <a:gd name="connsiteX1510" fmla="*/ 4204464 w 4321145"/>
                <a:gd name="connsiteY1510" fmla="*/ 2922523 h 4325873"/>
                <a:gd name="connsiteX1511" fmla="*/ 4205258 w 4321145"/>
                <a:gd name="connsiteY1511" fmla="*/ 2923317 h 4325873"/>
                <a:gd name="connsiteX1512" fmla="*/ 4204464 w 4321145"/>
                <a:gd name="connsiteY1512" fmla="*/ 2924111 h 4325873"/>
                <a:gd name="connsiteX1513" fmla="*/ 4203670 w 4321145"/>
                <a:gd name="connsiteY1513" fmla="*/ 2923317 h 4325873"/>
                <a:gd name="connsiteX1514" fmla="*/ 4204464 w 4321145"/>
                <a:gd name="connsiteY1514" fmla="*/ 2922523 h 4325873"/>
                <a:gd name="connsiteX1515" fmla="*/ 4086989 w 4321145"/>
                <a:gd name="connsiteY1515" fmla="*/ 2920935 h 4325873"/>
                <a:gd name="connsiteX1516" fmla="*/ 4089371 w 4321145"/>
                <a:gd name="connsiteY1516" fmla="*/ 2922523 h 4325873"/>
                <a:gd name="connsiteX1517" fmla="*/ 4086989 w 4321145"/>
                <a:gd name="connsiteY1517" fmla="*/ 2924111 h 4325873"/>
                <a:gd name="connsiteX1518" fmla="*/ 4084607 w 4321145"/>
                <a:gd name="connsiteY1518" fmla="*/ 2922523 h 4325873"/>
                <a:gd name="connsiteX1519" fmla="*/ 4086989 w 4321145"/>
                <a:gd name="connsiteY1519" fmla="*/ 2920935 h 4325873"/>
                <a:gd name="connsiteX1520" fmla="*/ 119055 w 4321145"/>
                <a:gd name="connsiteY1520" fmla="*/ 2920935 h 4325873"/>
                <a:gd name="connsiteX1521" fmla="*/ 120643 w 4321145"/>
                <a:gd name="connsiteY1521" fmla="*/ 2922523 h 4325873"/>
                <a:gd name="connsiteX1522" fmla="*/ 119055 w 4321145"/>
                <a:gd name="connsiteY1522" fmla="*/ 2924111 h 4325873"/>
                <a:gd name="connsiteX1523" fmla="*/ 117467 w 4321145"/>
                <a:gd name="connsiteY1523" fmla="*/ 2922523 h 4325873"/>
                <a:gd name="connsiteX1524" fmla="*/ 119055 w 4321145"/>
                <a:gd name="connsiteY1524" fmla="*/ 2920935 h 4325873"/>
                <a:gd name="connsiteX1525" fmla="*/ 235736 w 4321145"/>
                <a:gd name="connsiteY1525" fmla="*/ 2919348 h 4325873"/>
                <a:gd name="connsiteX1526" fmla="*/ 239705 w 4321145"/>
                <a:gd name="connsiteY1526" fmla="*/ 2922523 h 4325873"/>
                <a:gd name="connsiteX1527" fmla="*/ 235736 w 4321145"/>
                <a:gd name="connsiteY1527" fmla="*/ 2925698 h 4325873"/>
                <a:gd name="connsiteX1528" fmla="*/ 231767 w 4321145"/>
                <a:gd name="connsiteY1528" fmla="*/ 2922523 h 4325873"/>
                <a:gd name="connsiteX1529" fmla="*/ 235736 w 4321145"/>
                <a:gd name="connsiteY1529" fmla="*/ 2919348 h 4325873"/>
                <a:gd name="connsiteX1530" fmla="*/ 3970309 w 4321145"/>
                <a:gd name="connsiteY1530" fmla="*/ 2917760 h 4325873"/>
                <a:gd name="connsiteX1531" fmla="*/ 3975072 w 4321145"/>
                <a:gd name="connsiteY1531" fmla="*/ 2922523 h 4325873"/>
                <a:gd name="connsiteX1532" fmla="*/ 3970309 w 4321145"/>
                <a:gd name="connsiteY1532" fmla="*/ 2927287 h 4325873"/>
                <a:gd name="connsiteX1533" fmla="*/ 3965545 w 4321145"/>
                <a:gd name="connsiteY1533" fmla="*/ 2922523 h 4325873"/>
                <a:gd name="connsiteX1534" fmla="*/ 3970309 w 4321145"/>
                <a:gd name="connsiteY1534" fmla="*/ 2917760 h 4325873"/>
                <a:gd name="connsiteX1535" fmla="*/ 2102613 w 4321145"/>
                <a:gd name="connsiteY1535" fmla="*/ 2917760 h 4325873"/>
                <a:gd name="connsiteX1536" fmla="*/ 2108170 w 4321145"/>
                <a:gd name="connsiteY1536" fmla="*/ 2922523 h 4325873"/>
                <a:gd name="connsiteX1537" fmla="*/ 2102613 w 4321145"/>
                <a:gd name="connsiteY1537" fmla="*/ 2927287 h 4325873"/>
                <a:gd name="connsiteX1538" fmla="*/ 2097057 w 4321145"/>
                <a:gd name="connsiteY1538" fmla="*/ 2922523 h 4325873"/>
                <a:gd name="connsiteX1539" fmla="*/ 2102613 w 4321145"/>
                <a:gd name="connsiteY1539" fmla="*/ 2917760 h 4325873"/>
                <a:gd name="connsiteX1540" fmla="*/ 2335976 w 4321145"/>
                <a:gd name="connsiteY1540" fmla="*/ 2916173 h 4325873"/>
                <a:gd name="connsiteX1541" fmla="*/ 2343120 w 4321145"/>
                <a:gd name="connsiteY1541" fmla="*/ 2922523 h 4325873"/>
                <a:gd name="connsiteX1542" fmla="*/ 2335976 w 4321145"/>
                <a:gd name="connsiteY1542" fmla="*/ 2928873 h 4325873"/>
                <a:gd name="connsiteX1543" fmla="*/ 2328832 w 4321145"/>
                <a:gd name="connsiteY1543" fmla="*/ 2922523 h 4325873"/>
                <a:gd name="connsiteX1544" fmla="*/ 2335976 w 4321145"/>
                <a:gd name="connsiteY1544" fmla="*/ 2916173 h 4325873"/>
                <a:gd name="connsiteX1545" fmla="*/ 2219295 w 4321145"/>
                <a:gd name="connsiteY1545" fmla="*/ 2916173 h 4325873"/>
                <a:gd name="connsiteX1546" fmla="*/ 2225645 w 4321145"/>
                <a:gd name="connsiteY1546" fmla="*/ 2922523 h 4325873"/>
                <a:gd name="connsiteX1547" fmla="*/ 2219295 w 4321145"/>
                <a:gd name="connsiteY1547" fmla="*/ 2928873 h 4325873"/>
                <a:gd name="connsiteX1548" fmla="*/ 2212945 w 4321145"/>
                <a:gd name="connsiteY1548" fmla="*/ 2922523 h 4325873"/>
                <a:gd name="connsiteX1549" fmla="*/ 2219295 w 4321145"/>
                <a:gd name="connsiteY1549" fmla="*/ 2916173 h 4325873"/>
                <a:gd name="connsiteX1550" fmla="*/ 1985932 w 4321145"/>
                <a:gd name="connsiteY1550" fmla="*/ 2916173 h 4325873"/>
                <a:gd name="connsiteX1551" fmla="*/ 1992282 w 4321145"/>
                <a:gd name="connsiteY1551" fmla="*/ 2922523 h 4325873"/>
                <a:gd name="connsiteX1552" fmla="*/ 1985932 w 4321145"/>
                <a:gd name="connsiteY1552" fmla="*/ 2928873 h 4325873"/>
                <a:gd name="connsiteX1553" fmla="*/ 1979582 w 4321145"/>
                <a:gd name="connsiteY1553" fmla="*/ 2922523 h 4325873"/>
                <a:gd name="connsiteX1554" fmla="*/ 1985932 w 4321145"/>
                <a:gd name="connsiteY1554" fmla="*/ 2916173 h 4325873"/>
                <a:gd name="connsiteX1555" fmla="*/ 352420 w 4321145"/>
                <a:gd name="connsiteY1555" fmla="*/ 2916173 h 4325873"/>
                <a:gd name="connsiteX1556" fmla="*/ 358769 w 4321145"/>
                <a:gd name="connsiteY1556" fmla="*/ 2922523 h 4325873"/>
                <a:gd name="connsiteX1557" fmla="*/ 352420 w 4321145"/>
                <a:gd name="connsiteY1557" fmla="*/ 2928873 h 4325873"/>
                <a:gd name="connsiteX1558" fmla="*/ 346069 w 4321145"/>
                <a:gd name="connsiteY1558" fmla="*/ 2922523 h 4325873"/>
                <a:gd name="connsiteX1559" fmla="*/ 352420 w 4321145"/>
                <a:gd name="connsiteY1559" fmla="*/ 2916173 h 4325873"/>
                <a:gd name="connsiteX1560" fmla="*/ 3853626 w 4321145"/>
                <a:gd name="connsiteY1560" fmla="*/ 2914585 h 4325873"/>
                <a:gd name="connsiteX1561" fmla="*/ 3860770 w 4321145"/>
                <a:gd name="connsiteY1561" fmla="*/ 2922523 h 4325873"/>
                <a:gd name="connsiteX1562" fmla="*/ 3853626 w 4321145"/>
                <a:gd name="connsiteY1562" fmla="*/ 2930461 h 4325873"/>
                <a:gd name="connsiteX1563" fmla="*/ 3846482 w 4321145"/>
                <a:gd name="connsiteY1563" fmla="*/ 2922523 h 4325873"/>
                <a:gd name="connsiteX1564" fmla="*/ 3853626 w 4321145"/>
                <a:gd name="connsiteY1564" fmla="*/ 2914585 h 4325873"/>
                <a:gd name="connsiteX1565" fmla="*/ 1869251 w 4321145"/>
                <a:gd name="connsiteY1565" fmla="*/ 2914585 h 4325873"/>
                <a:gd name="connsiteX1566" fmla="*/ 1876395 w 4321145"/>
                <a:gd name="connsiteY1566" fmla="*/ 2922523 h 4325873"/>
                <a:gd name="connsiteX1567" fmla="*/ 1869251 w 4321145"/>
                <a:gd name="connsiteY1567" fmla="*/ 2930461 h 4325873"/>
                <a:gd name="connsiteX1568" fmla="*/ 1862107 w 4321145"/>
                <a:gd name="connsiteY1568" fmla="*/ 2922523 h 4325873"/>
                <a:gd name="connsiteX1569" fmla="*/ 1869251 w 4321145"/>
                <a:gd name="connsiteY1569" fmla="*/ 2914585 h 4325873"/>
                <a:gd name="connsiteX1570" fmla="*/ 2453452 w 4321145"/>
                <a:gd name="connsiteY1570" fmla="*/ 2912998 h 4325873"/>
                <a:gd name="connsiteX1571" fmla="*/ 2462184 w 4321145"/>
                <a:gd name="connsiteY1571" fmla="*/ 2921730 h 4325873"/>
                <a:gd name="connsiteX1572" fmla="*/ 2453452 w 4321145"/>
                <a:gd name="connsiteY1572" fmla="*/ 2930462 h 4325873"/>
                <a:gd name="connsiteX1573" fmla="*/ 2444720 w 4321145"/>
                <a:gd name="connsiteY1573" fmla="*/ 2921730 h 4325873"/>
                <a:gd name="connsiteX1574" fmla="*/ 2453452 w 4321145"/>
                <a:gd name="connsiteY1574" fmla="*/ 2912998 h 4325873"/>
                <a:gd name="connsiteX1575" fmla="*/ 1752570 w 4321145"/>
                <a:gd name="connsiteY1575" fmla="*/ 2912998 h 4325873"/>
                <a:gd name="connsiteX1576" fmla="*/ 1762095 w 4321145"/>
                <a:gd name="connsiteY1576" fmla="*/ 2922523 h 4325873"/>
                <a:gd name="connsiteX1577" fmla="*/ 1752570 w 4321145"/>
                <a:gd name="connsiteY1577" fmla="*/ 2932048 h 4325873"/>
                <a:gd name="connsiteX1578" fmla="*/ 1743045 w 4321145"/>
                <a:gd name="connsiteY1578" fmla="*/ 2922523 h 4325873"/>
                <a:gd name="connsiteX1579" fmla="*/ 1752570 w 4321145"/>
                <a:gd name="connsiteY1579" fmla="*/ 2912998 h 4325873"/>
                <a:gd name="connsiteX1580" fmla="*/ 469098 w 4321145"/>
                <a:gd name="connsiteY1580" fmla="*/ 2912998 h 4325873"/>
                <a:gd name="connsiteX1581" fmla="*/ 479417 w 4321145"/>
                <a:gd name="connsiteY1581" fmla="*/ 2922523 h 4325873"/>
                <a:gd name="connsiteX1582" fmla="*/ 469098 w 4321145"/>
                <a:gd name="connsiteY1582" fmla="*/ 2932048 h 4325873"/>
                <a:gd name="connsiteX1583" fmla="*/ 458779 w 4321145"/>
                <a:gd name="connsiteY1583" fmla="*/ 2922523 h 4325873"/>
                <a:gd name="connsiteX1584" fmla="*/ 469098 w 4321145"/>
                <a:gd name="connsiteY1584" fmla="*/ 2912998 h 4325873"/>
                <a:gd name="connsiteX1585" fmla="*/ 3736945 w 4321145"/>
                <a:gd name="connsiteY1585" fmla="*/ 2911410 h 4325873"/>
                <a:gd name="connsiteX1586" fmla="*/ 3748058 w 4321145"/>
                <a:gd name="connsiteY1586" fmla="*/ 2922523 h 4325873"/>
                <a:gd name="connsiteX1587" fmla="*/ 3736945 w 4321145"/>
                <a:gd name="connsiteY1587" fmla="*/ 2933636 h 4325873"/>
                <a:gd name="connsiteX1588" fmla="*/ 3725832 w 4321145"/>
                <a:gd name="connsiteY1588" fmla="*/ 2922523 h 4325873"/>
                <a:gd name="connsiteX1589" fmla="*/ 3736945 w 4321145"/>
                <a:gd name="connsiteY1589" fmla="*/ 2911410 h 4325873"/>
                <a:gd name="connsiteX1590" fmla="*/ 2570133 w 4321145"/>
                <a:gd name="connsiteY1590" fmla="*/ 2911410 h 4325873"/>
                <a:gd name="connsiteX1591" fmla="*/ 2581246 w 4321145"/>
                <a:gd name="connsiteY1591" fmla="*/ 2922523 h 4325873"/>
                <a:gd name="connsiteX1592" fmla="*/ 2570133 w 4321145"/>
                <a:gd name="connsiteY1592" fmla="*/ 2933636 h 4325873"/>
                <a:gd name="connsiteX1593" fmla="*/ 2559020 w 4321145"/>
                <a:gd name="connsiteY1593" fmla="*/ 2922523 h 4325873"/>
                <a:gd name="connsiteX1594" fmla="*/ 2570133 w 4321145"/>
                <a:gd name="connsiteY1594" fmla="*/ 2911410 h 4325873"/>
                <a:gd name="connsiteX1595" fmla="*/ 1636682 w 4321145"/>
                <a:gd name="connsiteY1595" fmla="*/ 2909823 h 4325873"/>
                <a:gd name="connsiteX1596" fmla="*/ 1649382 w 4321145"/>
                <a:gd name="connsiteY1596" fmla="*/ 2922523 h 4325873"/>
                <a:gd name="connsiteX1597" fmla="*/ 1636682 w 4321145"/>
                <a:gd name="connsiteY1597" fmla="*/ 2935223 h 4325873"/>
                <a:gd name="connsiteX1598" fmla="*/ 1623982 w 4321145"/>
                <a:gd name="connsiteY1598" fmla="*/ 2922523 h 4325873"/>
                <a:gd name="connsiteX1599" fmla="*/ 1636682 w 4321145"/>
                <a:gd name="connsiteY1599" fmla="*/ 2909823 h 4325873"/>
                <a:gd name="connsiteX1600" fmla="*/ 585783 w 4321145"/>
                <a:gd name="connsiteY1600" fmla="*/ 2909823 h 4325873"/>
                <a:gd name="connsiteX1601" fmla="*/ 598482 w 4321145"/>
                <a:gd name="connsiteY1601" fmla="*/ 2922523 h 4325873"/>
                <a:gd name="connsiteX1602" fmla="*/ 585783 w 4321145"/>
                <a:gd name="connsiteY1602" fmla="*/ 2935223 h 4325873"/>
                <a:gd name="connsiteX1603" fmla="*/ 573082 w 4321145"/>
                <a:gd name="connsiteY1603" fmla="*/ 2922523 h 4325873"/>
                <a:gd name="connsiteX1604" fmla="*/ 585783 w 4321145"/>
                <a:gd name="connsiteY1604" fmla="*/ 2909823 h 4325873"/>
                <a:gd name="connsiteX1605" fmla="*/ 3619470 w 4321145"/>
                <a:gd name="connsiteY1605" fmla="*/ 2908235 h 4325873"/>
                <a:gd name="connsiteX1606" fmla="*/ 3633758 w 4321145"/>
                <a:gd name="connsiteY1606" fmla="*/ 2922523 h 4325873"/>
                <a:gd name="connsiteX1607" fmla="*/ 3619470 w 4321145"/>
                <a:gd name="connsiteY1607" fmla="*/ 2936811 h 4325873"/>
                <a:gd name="connsiteX1608" fmla="*/ 3605182 w 4321145"/>
                <a:gd name="connsiteY1608" fmla="*/ 2922523 h 4325873"/>
                <a:gd name="connsiteX1609" fmla="*/ 3619470 w 4321145"/>
                <a:gd name="connsiteY1609" fmla="*/ 2908235 h 4325873"/>
                <a:gd name="connsiteX1610" fmla="*/ 2686814 w 4321145"/>
                <a:gd name="connsiteY1610" fmla="*/ 2906648 h 4325873"/>
                <a:gd name="connsiteX1611" fmla="*/ 2701896 w 4321145"/>
                <a:gd name="connsiteY1611" fmla="*/ 2922523 h 4325873"/>
                <a:gd name="connsiteX1612" fmla="*/ 2686814 w 4321145"/>
                <a:gd name="connsiteY1612" fmla="*/ 2938398 h 4325873"/>
                <a:gd name="connsiteX1613" fmla="*/ 2671732 w 4321145"/>
                <a:gd name="connsiteY1613" fmla="*/ 2922523 h 4325873"/>
                <a:gd name="connsiteX1614" fmla="*/ 2686814 w 4321145"/>
                <a:gd name="connsiteY1614" fmla="*/ 2906648 h 4325873"/>
                <a:gd name="connsiteX1615" fmla="*/ 3503583 w 4321145"/>
                <a:gd name="connsiteY1615" fmla="*/ 2905060 h 4325873"/>
                <a:gd name="connsiteX1616" fmla="*/ 3521046 w 4321145"/>
                <a:gd name="connsiteY1616" fmla="*/ 2922523 h 4325873"/>
                <a:gd name="connsiteX1617" fmla="*/ 3503583 w 4321145"/>
                <a:gd name="connsiteY1617" fmla="*/ 2939986 h 4325873"/>
                <a:gd name="connsiteX1618" fmla="*/ 3486120 w 4321145"/>
                <a:gd name="connsiteY1618" fmla="*/ 2922523 h 4325873"/>
                <a:gd name="connsiteX1619" fmla="*/ 3503583 w 4321145"/>
                <a:gd name="connsiteY1619" fmla="*/ 2905060 h 4325873"/>
                <a:gd name="connsiteX1620" fmla="*/ 1519208 w 4321145"/>
                <a:gd name="connsiteY1620" fmla="*/ 2905060 h 4325873"/>
                <a:gd name="connsiteX1621" fmla="*/ 1536671 w 4321145"/>
                <a:gd name="connsiteY1621" fmla="*/ 2922523 h 4325873"/>
                <a:gd name="connsiteX1622" fmla="*/ 1519208 w 4321145"/>
                <a:gd name="connsiteY1622" fmla="*/ 2939986 h 4325873"/>
                <a:gd name="connsiteX1623" fmla="*/ 1501745 w 4321145"/>
                <a:gd name="connsiteY1623" fmla="*/ 2922523 h 4325873"/>
                <a:gd name="connsiteX1624" fmla="*/ 1519208 w 4321145"/>
                <a:gd name="connsiteY1624" fmla="*/ 2905060 h 4325873"/>
                <a:gd name="connsiteX1625" fmla="*/ 702462 w 4321145"/>
                <a:gd name="connsiteY1625" fmla="*/ 2905060 h 4325873"/>
                <a:gd name="connsiteX1626" fmla="*/ 719130 w 4321145"/>
                <a:gd name="connsiteY1626" fmla="*/ 2921729 h 4325873"/>
                <a:gd name="connsiteX1627" fmla="*/ 702462 w 4321145"/>
                <a:gd name="connsiteY1627" fmla="*/ 2938398 h 4325873"/>
                <a:gd name="connsiteX1628" fmla="*/ 685793 w 4321145"/>
                <a:gd name="connsiteY1628" fmla="*/ 2921729 h 4325873"/>
                <a:gd name="connsiteX1629" fmla="*/ 702462 w 4321145"/>
                <a:gd name="connsiteY1629" fmla="*/ 2905060 h 4325873"/>
                <a:gd name="connsiteX1630" fmla="*/ 819138 w 4321145"/>
                <a:gd name="connsiteY1630" fmla="*/ 2901885 h 4325873"/>
                <a:gd name="connsiteX1631" fmla="*/ 839775 w 4321145"/>
                <a:gd name="connsiteY1631" fmla="*/ 2922523 h 4325873"/>
                <a:gd name="connsiteX1632" fmla="*/ 819138 w 4321145"/>
                <a:gd name="connsiteY1632" fmla="*/ 2943161 h 4325873"/>
                <a:gd name="connsiteX1633" fmla="*/ 798503 w 4321145"/>
                <a:gd name="connsiteY1633" fmla="*/ 2922523 h 4325873"/>
                <a:gd name="connsiteX1634" fmla="*/ 819138 w 4321145"/>
                <a:gd name="connsiteY1634" fmla="*/ 2901885 h 4325873"/>
                <a:gd name="connsiteX1635" fmla="*/ 3386902 w 4321145"/>
                <a:gd name="connsiteY1635" fmla="*/ 2900298 h 4325873"/>
                <a:gd name="connsiteX1636" fmla="*/ 3408334 w 4321145"/>
                <a:gd name="connsiteY1636" fmla="*/ 2922523 h 4325873"/>
                <a:gd name="connsiteX1637" fmla="*/ 3386902 w 4321145"/>
                <a:gd name="connsiteY1637" fmla="*/ 2944748 h 4325873"/>
                <a:gd name="connsiteX1638" fmla="*/ 3365470 w 4321145"/>
                <a:gd name="connsiteY1638" fmla="*/ 2922523 h 4325873"/>
                <a:gd name="connsiteX1639" fmla="*/ 3386902 w 4321145"/>
                <a:gd name="connsiteY1639" fmla="*/ 2900298 h 4325873"/>
                <a:gd name="connsiteX1640" fmla="*/ 2803495 w 4321145"/>
                <a:gd name="connsiteY1640" fmla="*/ 2900298 h 4325873"/>
                <a:gd name="connsiteX1641" fmla="*/ 2825720 w 4321145"/>
                <a:gd name="connsiteY1641" fmla="*/ 2922523 h 4325873"/>
                <a:gd name="connsiteX1642" fmla="*/ 2803495 w 4321145"/>
                <a:gd name="connsiteY1642" fmla="*/ 2944748 h 4325873"/>
                <a:gd name="connsiteX1643" fmla="*/ 2781270 w 4321145"/>
                <a:gd name="connsiteY1643" fmla="*/ 2922523 h 4325873"/>
                <a:gd name="connsiteX1644" fmla="*/ 2803495 w 4321145"/>
                <a:gd name="connsiteY1644" fmla="*/ 2900298 h 4325873"/>
                <a:gd name="connsiteX1645" fmla="*/ 935828 w 4321145"/>
                <a:gd name="connsiteY1645" fmla="*/ 2898710 h 4325873"/>
                <a:gd name="connsiteX1646" fmla="*/ 960435 w 4321145"/>
                <a:gd name="connsiteY1646" fmla="*/ 2922523 h 4325873"/>
                <a:gd name="connsiteX1647" fmla="*/ 935828 w 4321145"/>
                <a:gd name="connsiteY1647" fmla="*/ 2946336 h 4325873"/>
                <a:gd name="connsiteX1648" fmla="*/ 911219 w 4321145"/>
                <a:gd name="connsiteY1648" fmla="*/ 2922523 h 4325873"/>
                <a:gd name="connsiteX1649" fmla="*/ 935828 w 4321145"/>
                <a:gd name="connsiteY1649" fmla="*/ 2898710 h 4325873"/>
                <a:gd name="connsiteX1650" fmla="*/ 3270220 w 4321145"/>
                <a:gd name="connsiteY1650" fmla="*/ 2897123 h 4325873"/>
                <a:gd name="connsiteX1651" fmla="*/ 3295620 w 4321145"/>
                <a:gd name="connsiteY1651" fmla="*/ 2922523 h 4325873"/>
                <a:gd name="connsiteX1652" fmla="*/ 3270220 w 4321145"/>
                <a:gd name="connsiteY1652" fmla="*/ 2947923 h 4325873"/>
                <a:gd name="connsiteX1653" fmla="*/ 3244820 w 4321145"/>
                <a:gd name="connsiteY1653" fmla="*/ 2922523 h 4325873"/>
                <a:gd name="connsiteX1654" fmla="*/ 3270220 w 4321145"/>
                <a:gd name="connsiteY1654" fmla="*/ 2897123 h 4325873"/>
                <a:gd name="connsiteX1655" fmla="*/ 1403320 w 4321145"/>
                <a:gd name="connsiteY1655" fmla="*/ 2897123 h 4325873"/>
                <a:gd name="connsiteX1656" fmla="*/ 1428720 w 4321145"/>
                <a:gd name="connsiteY1656" fmla="*/ 2922523 h 4325873"/>
                <a:gd name="connsiteX1657" fmla="*/ 1403320 w 4321145"/>
                <a:gd name="connsiteY1657" fmla="*/ 2947923 h 4325873"/>
                <a:gd name="connsiteX1658" fmla="*/ 1377943 w 4321145"/>
                <a:gd name="connsiteY1658" fmla="*/ 2922523 h 4325873"/>
                <a:gd name="connsiteX1659" fmla="*/ 1403320 w 4321145"/>
                <a:gd name="connsiteY1659" fmla="*/ 2897123 h 4325873"/>
                <a:gd name="connsiteX1660" fmla="*/ 1052504 w 4321145"/>
                <a:gd name="connsiteY1660" fmla="*/ 2893948 h 4325873"/>
                <a:gd name="connsiteX1661" fmla="*/ 1081078 w 4321145"/>
                <a:gd name="connsiteY1661" fmla="*/ 2922523 h 4325873"/>
                <a:gd name="connsiteX1662" fmla="*/ 1052504 w 4321145"/>
                <a:gd name="connsiteY1662" fmla="*/ 2951098 h 4325873"/>
                <a:gd name="connsiteX1663" fmla="*/ 1023930 w 4321145"/>
                <a:gd name="connsiteY1663" fmla="*/ 2922523 h 4325873"/>
                <a:gd name="connsiteX1664" fmla="*/ 1052504 w 4321145"/>
                <a:gd name="connsiteY1664" fmla="*/ 2893948 h 4325873"/>
                <a:gd name="connsiteX1665" fmla="*/ 3153539 w 4321145"/>
                <a:gd name="connsiteY1665" fmla="*/ 2892360 h 4325873"/>
                <a:gd name="connsiteX1666" fmla="*/ 3182908 w 4321145"/>
                <a:gd name="connsiteY1666" fmla="*/ 2922523 h 4325873"/>
                <a:gd name="connsiteX1667" fmla="*/ 3153539 w 4321145"/>
                <a:gd name="connsiteY1667" fmla="*/ 2952686 h 4325873"/>
                <a:gd name="connsiteX1668" fmla="*/ 3124170 w 4321145"/>
                <a:gd name="connsiteY1668" fmla="*/ 2922523 h 4325873"/>
                <a:gd name="connsiteX1669" fmla="*/ 3153539 w 4321145"/>
                <a:gd name="connsiteY1669" fmla="*/ 2892360 h 4325873"/>
                <a:gd name="connsiteX1670" fmla="*/ 2919382 w 4321145"/>
                <a:gd name="connsiteY1670" fmla="*/ 2890773 h 4325873"/>
                <a:gd name="connsiteX1671" fmla="*/ 2951132 w 4321145"/>
                <a:gd name="connsiteY1671" fmla="*/ 2922523 h 4325873"/>
                <a:gd name="connsiteX1672" fmla="*/ 2919382 w 4321145"/>
                <a:gd name="connsiteY1672" fmla="*/ 2954273 h 4325873"/>
                <a:gd name="connsiteX1673" fmla="*/ 2887632 w 4321145"/>
                <a:gd name="connsiteY1673" fmla="*/ 2922523 h 4325873"/>
                <a:gd name="connsiteX1674" fmla="*/ 2919382 w 4321145"/>
                <a:gd name="connsiteY1674" fmla="*/ 2890773 h 4325873"/>
                <a:gd name="connsiteX1675" fmla="*/ 1169185 w 4321145"/>
                <a:gd name="connsiteY1675" fmla="*/ 2890773 h 4325873"/>
                <a:gd name="connsiteX1676" fmla="*/ 1201731 w 4321145"/>
                <a:gd name="connsiteY1676" fmla="*/ 2922523 h 4325873"/>
                <a:gd name="connsiteX1677" fmla="*/ 1169185 w 4321145"/>
                <a:gd name="connsiteY1677" fmla="*/ 2954273 h 4325873"/>
                <a:gd name="connsiteX1678" fmla="*/ 1136642 w 4321145"/>
                <a:gd name="connsiteY1678" fmla="*/ 2922523 h 4325873"/>
                <a:gd name="connsiteX1679" fmla="*/ 1169185 w 4321145"/>
                <a:gd name="connsiteY1679" fmla="*/ 2890773 h 4325873"/>
                <a:gd name="connsiteX1680" fmla="*/ 3036858 w 4321145"/>
                <a:gd name="connsiteY1680" fmla="*/ 2889185 h 4325873"/>
                <a:gd name="connsiteX1681" fmla="*/ 3070196 w 4321145"/>
                <a:gd name="connsiteY1681" fmla="*/ 2922523 h 4325873"/>
                <a:gd name="connsiteX1682" fmla="*/ 3036858 w 4321145"/>
                <a:gd name="connsiteY1682" fmla="*/ 2955861 h 4325873"/>
                <a:gd name="connsiteX1683" fmla="*/ 3003520 w 4321145"/>
                <a:gd name="connsiteY1683" fmla="*/ 2922523 h 4325873"/>
                <a:gd name="connsiteX1684" fmla="*/ 3036858 w 4321145"/>
                <a:gd name="connsiteY1684" fmla="*/ 2889185 h 4325873"/>
                <a:gd name="connsiteX1685" fmla="*/ 1285868 w 4321145"/>
                <a:gd name="connsiteY1685" fmla="*/ 2886010 h 4325873"/>
                <a:gd name="connsiteX1686" fmla="*/ 1322381 w 4321145"/>
                <a:gd name="connsiteY1686" fmla="*/ 2922523 h 4325873"/>
                <a:gd name="connsiteX1687" fmla="*/ 1285868 w 4321145"/>
                <a:gd name="connsiteY1687" fmla="*/ 2959036 h 4325873"/>
                <a:gd name="connsiteX1688" fmla="*/ 1249355 w 4321145"/>
                <a:gd name="connsiteY1688" fmla="*/ 2922523 h 4325873"/>
                <a:gd name="connsiteX1689" fmla="*/ 1285868 w 4321145"/>
                <a:gd name="connsiteY1689" fmla="*/ 2886010 h 4325873"/>
                <a:gd name="connsiteX1690" fmla="*/ 4204464 w 4321145"/>
                <a:gd name="connsiteY1690" fmla="*/ 2805048 h 4325873"/>
                <a:gd name="connsiteX1691" fmla="*/ 4205258 w 4321145"/>
                <a:gd name="connsiteY1691" fmla="*/ 2805842 h 4325873"/>
                <a:gd name="connsiteX1692" fmla="*/ 4204464 w 4321145"/>
                <a:gd name="connsiteY1692" fmla="*/ 2806636 h 4325873"/>
                <a:gd name="connsiteX1693" fmla="*/ 4203670 w 4321145"/>
                <a:gd name="connsiteY1693" fmla="*/ 2805842 h 4325873"/>
                <a:gd name="connsiteX1694" fmla="*/ 4204464 w 4321145"/>
                <a:gd name="connsiteY1694" fmla="*/ 2805048 h 4325873"/>
                <a:gd name="connsiteX1695" fmla="*/ 2375 w 4321145"/>
                <a:gd name="connsiteY1695" fmla="*/ 2805048 h 4325873"/>
                <a:gd name="connsiteX1696" fmla="*/ 3169 w 4321145"/>
                <a:gd name="connsiteY1696" fmla="*/ 2805842 h 4325873"/>
                <a:gd name="connsiteX1697" fmla="*/ 2375 w 4321145"/>
                <a:gd name="connsiteY1697" fmla="*/ 2806636 h 4325873"/>
                <a:gd name="connsiteX1698" fmla="*/ 1581 w 4321145"/>
                <a:gd name="connsiteY1698" fmla="*/ 2805842 h 4325873"/>
                <a:gd name="connsiteX1699" fmla="*/ 2375 w 4321145"/>
                <a:gd name="connsiteY1699" fmla="*/ 2805048 h 4325873"/>
                <a:gd name="connsiteX1700" fmla="*/ 119057 w 4321145"/>
                <a:gd name="connsiteY1700" fmla="*/ 2803460 h 4325873"/>
                <a:gd name="connsiteX1701" fmla="*/ 120645 w 4321145"/>
                <a:gd name="connsiteY1701" fmla="*/ 2805048 h 4325873"/>
                <a:gd name="connsiteX1702" fmla="*/ 119057 w 4321145"/>
                <a:gd name="connsiteY1702" fmla="*/ 2806636 h 4325873"/>
                <a:gd name="connsiteX1703" fmla="*/ 117469 w 4321145"/>
                <a:gd name="connsiteY1703" fmla="*/ 2805048 h 4325873"/>
                <a:gd name="connsiteX1704" fmla="*/ 119057 w 4321145"/>
                <a:gd name="connsiteY1704" fmla="*/ 2803460 h 4325873"/>
                <a:gd name="connsiteX1705" fmla="*/ 4086989 w 4321145"/>
                <a:gd name="connsiteY1705" fmla="*/ 2801873 h 4325873"/>
                <a:gd name="connsiteX1706" fmla="*/ 4089371 w 4321145"/>
                <a:gd name="connsiteY1706" fmla="*/ 2805048 h 4325873"/>
                <a:gd name="connsiteX1707" fmla="*/ 4086989 w 4321145"/>
                <a:gd name="connsiteY1707" fmla="*/ 2808223 h 4325873"/>
                <a:gd name="connsiteX1708" fmla="*/ 4084607 w 4321145"/>
                <a:gd name="connsiteY1708" fmla="*/ 2805048 h 4325873"/>
                <a:gd name="connsiteX1709" fmla="*/ 4086989 w 4321145"/>
                <a:gd name="connsiteY1709" fmla="*/ 2801873 h 4325873"/>
                <a:gd name="connsiteX1710" fmla="*/ 235738 w 4321145"/>
                <a:gd name="connsiteY1710" fmla="*/ 2801873 h 4325873"/>
                <a:gd name="connsiteX1711" fmla="*/ 239706 w 4321145"/>
                <a:gd name="connsiteY1711" fmla="*/ 2805842 h 4325873"/>
                <a:gd name="connsiteX1712" fmla="*/ 235738 w 4321145"/>
                <a:gd name="connsiteY1712" fmla="*/ 2809811 h 4325873"/>
                <a:gd name="connsiteX1713" fmla="*/ 231769 w 4321145"/>
                <a:gd name="connsiteY1713" fmla="*/ 2805842 h 4325873"/>
                <a:gd name="connsiteX1714" fmla="*/ 235738 w 4321145"/>
                <a:gd name="connsiteY1714" fmla="*/ 2801873 h 4325873"/>
                <a:gd name="connsiteX1715" fmla="*/ 3970307 w 4321145"/>
                <a:gd name="connsiteY1715" fmla="*/ 2800285 h 4325873"/>
                <a:gd name="connsiteX1716" fmla="*/ 3976657 w 4321145"/>
                <a:gd name="connsiteY1716" fmla="*/ 2805842 h 4325873"/>
                <a:gd name="connsiteX1717" fmla="*/ 3970307 w 4321145"/>
                <a:gd name="connsiteY1717" fmla="*/ 2811399 h 4325873"/>
                <a:gd name="connsiteX1718" fmla="*/ 3963957 w 4321145"/>
                <a:gd name="connsiteY1718" fmla="*/ 2805842 h 4325873"/>
                <a:gd name="connsiteX1719" fmla="*/ 3970307 w 4321145"/>
                <a:gd name="connsiteY1719" fmla="*/ 2800285 h 4325873"/>
                <a:gd name="connsiteX1720" fmla="*/ 2570132 w 4321145"/>
                <a:gd name="connsiteY1720" fmla="*/ 2798698 h 4325873"/>
                <a:gd name="connsiteX1721" fmla="*/ 2576482 w 4321145"/>
                <a:gd name="connsiteY1721" fmla="*/ 2805048 h 4325873"/>
                <a:gd name="connsiteX1722" fmla="*/ 2570132 w 4321145"/>
                <a:gd name="connsiteY1722" fmla="*/ 2811398 h 4325873"/>
                <a:gd name="connsiteX1723" fmla="*/ 2563782 w 4321145"/>
                <a:gd name="connsiteY1723" fmla="*/ 2805048 h 4325873"/>
                <a:gd name="connsiteX1724" fmla="*/ 2570132 w 4321145"/>
                <a:gd name="connsiteY1724" fmla="*/ 2798698 h 4325873"/>
                <a:gd name="connsiteX1725" fmla="*/ 1635889 w 4321145"/>
                <a:gd name="connsiteY1725" fmla="*/ 2798698 h 4325873"/>
                <a:gd name="connsiteX1726" fmla="*/ 1643033 w 4321145"/>
                <a:gd name="connsiteY1726" fmla="*/ 2805842 h 4325873"/>
                <a:gd name="connsiteX1727" fmla="*/ 1635889 w 4321145"/>
                <a:gd name="connsiteY1727" fmla="*/ 2812986 h 4325873"/>
                <a:gd name="connsiteX1728" fmla="*/ 1628745 w 4321145"/>
                <a:gd name="connsiteY1728" fmla="*/ 2805842 h 4325873"/>
                <a:gd name="connsiteX1729" fmla="*/ 1635889 w 4321145"/>
                <a:gd name="connsiteY1729" fmla="*/ 2798698 h 4325873"/>
                <a:gd name="connsiteX1730" fmla="*/ 352422 w 4321145"/>
                <a:gd name="connsiteY1730" fmla="*/ 2798698 h 4325873"/>
                <a:gd name="connsiteX1731" fmla="*/ 360360 w 4321145"/>
                <a:gd name="connsiteY1731" fmla="*/ 2805842 h 4325873"/>
                <a:gd name="connsiteX1732" fmla="*/ 352422 w 4321145"/>
                <a:gd name="connsiteY1732" fmla="*/ 2812986 h 4325873"/>
                <a:gd name="connsiteX1733" fmla="*/ 344483 w 4321145"/>
                <a:gd name="connsiteY1733" fmla="*/ 2805842 h 4325873"/>
                <a:gd name="connsiteX1734" fmla="*/ 352422 w 4321145"/>
                <a:gd name="connsiteY1734" fmla="*/ 2798698 h 4325873"/>
                <a:gd name="connsiteX1735" fmla="*/ 3853627 w 4321145"/>
                <a:gd name="connsiteY1735" fmla="*/ 2797110 h 4325873"/>
                <a:gd name="connsiteX1736" fmla="*/ 3862359 w 4321145"/>
                <a:gd name="connsiteY1736" fmla="*/ 2805842 h 4325873"/>
                <a:gd name="connsiteX1737" fmla="*/ 3853627 w 4321145"/>
                <a:gd name="connsiteY1737" fmla="*/ 2814574 h 4325873"/>
                <a:gd name="connsiteX1738" fmla="*/ 3844895 w 4321145"/>
                <a:gd name="connsiteY1738" fmla="*/ 2805842 h 4325873"/>
                <a:gd name="connsiteX1739" fmla="*/ 3853627 w 4321145"/>
                <a:gd name="connsiteY1739" fmla="*/ 2797110 h 4325873"/>
                <a:gd name="connsiteX1740" fmla="*/ 2686020 w 4321145"/>
                <a:gd name="connsiteY1740" fmla="*/ 2795523 h 4325873"/>
                <a:gd name="connsiteX1741" fmla="*/ 2695545 w 4321145"/>
                <a:gd name="connsiteY1741" fmla="*/ 2805048 h 4325873"/>
                <a:gd name="connsiteX1742" fmla="*/ 2686020 w 4321145"/>
                <a:gd name="connsiteY1742" fmla="*/ 2814573 h 4325873"/>
                <a:gd name="connsiteX1743" fmla="*/ 2676495 w 4321145"/>
                <a:gd name="connsiteY1743" fmla="*/ 2805048 h 4325873"/>
                <a:gd name="connsiteX1744" fmla="*/ 2686020 w 4321145"/>
                <a:gd name="connsiteY1744" fmla="*/ 2795523 h 4325873"/>
                <a:gd name="connsiteX1745" fmla="*/ 1519208 w 4321145"/>
                <a:gd name="connsiteY1745" fmla="*/ 2793935 h 4325873"/>
                <a:gd name="connsiteX1746" fmla="*/ 1530321 w 4321145"/>
                <a:gd name="connsiteY1746" fmla="*/ 2805048 h 4325873"/>
                <a:gd name="connsiteX1747" fmla="*/ 1519208 w 4321145"/>
                <a:gd name="connsiteY1747" fmla="*/ 2816161 h 4325873"/>
                <a:gd name="connsiteX1748" fmla="*/ 1508095 w 4321145"/>
                <a:gd name="connsiteY1748" fmla="*/ 2805048 h 4325873"/>
                <a:gd name="connsiteX1749" fmla="*/ 1519208 w 4321145"/>
                <a:gd name="connsiteY1749" fmla="*/ 2793935 h 4325873"/>
                <a:gd name="connsiteX1750" fmla="*/ 468308 w 4321145"/>
                <a:gd name="connsiteY1750" fmla="*/ 2793935 h 4325873"/>
                <a:gd name="connsiteX1751" fmla="*/ 479420 w 4321145"/>
                <a:gd name="connsiteY1751" fmla="*/ 2805048 h 4325873"/>
                <a:gd name="connsiteX1752" fmla="*/ 468308 w 4321145"/>
                <a:gd name="connsiteY1752" fmla="*/ 2816161 h 4325873"/>
                <a:gd name="connsiteX1753" fmla="*/ 457194 w 4321145"/>
                <a:gd name="connsiteY1753" fmla="*/ 2805048 h 4325873"/>
                <a:gd name="connsiteX1754" fmla="*/ 468308 w 4321145"/>
                <a:gd name="connsiteY1754" fmla="*/ 2793935 h 4325873"/>
                <a:gd name="connsiteX1755" fmla="*/ 3736945 w 4321145"/>
                <a:gd name="connsiteY1755" fmla="*/ 2792348 h 4325873"/>
                <a:gd name="connsiteX1756" fmla="*/ 3749645 w 4321145"/>
                <a:gd name="connsiteY1756" fmla="*/ 2805048 h 4325873"/>
                <a:gd name="connsiteX1757" fmla="*/ 3736945 w 4321145"/>
                <a:gd name="connsiteY1757" fmla="*/ 2817748 h 4325873"/>
                <a:gd name="connsiteX1758" fmla="*/ 3724245 w 4321145"/>
                <a:gd name="connsiteY1758" fmla="*/ 2805048 h 4325873"/>
                <a:gd name="connsiteX1759" fmla="*/ 3736945 w 4321145"/>
                <a:gd name="connsiteY1759" fmla="*/ 2792348 h 4325873"/>
                <a:gd name="connsiteX1760" fmla="*/ 2803495 w 4321145"/>
                <a:gd name="connsiteY1760" fmla="*/ 2790760 h 4325873"/>
                <a:gd name="connsiteX1761" fmla="*/ 2817783 w 4321145"/>
                <a:gd name="connsiteY1761" fmla="*/ 2805048 h 4325873"/>
                <a:gd name="connsiteX1762" fmla="*/ 2803495 w 4321145"/>
                <a:gd name="connsiteY1762" fmla="*/ 2819336 h 4325873"/>
                <a:gd name="connsiteX1763" fmla="*/ 2789207 w 4321145"/>
                <a:gd name="connsiteY1763" fmla="*/ 2805048 h 4325873"/>
                <a:gd name="connsiteX1764" fmla="*/ 2803495 w 4321145"/>
                <a:gd name="connsiteY1764" fmla="*/ 2790760 h 4325873"/>
                <a:gd name="connsiteX1765" fmla="*/ 585785 w 4321145"/>
                <a:gd name="connsiteY1765" fmla="*/ 2790760 h 4325873"/>
                <a:gd name="connsiteX1766" fmla="*/ 600073 w 4321145"/>
                <a:gd name="connsiteY1766" fmla="*/ 2805048 h 4325873"/>
                <a:gd name="connsiteX1767" fmla="*/ 585785 w 4321145"/>
                <a:gd name="connsiteY1767" fmla="*/ 2819336 h 4325873"/>
                <a:gd name="connsiteX1768" fmla="*/ 571496 w 4321145"/>
                <a:gd name="connsiteY1768" fmla="*/ 2805048 h 4325873"/>
                <a:gd name="connsiteX1769" fmla="*/ 585785 w 4321145"/>
                <a:gd name="connsiteY1769" fmla="*/ 2790760 h 4325873"/>
                <a:gd name="connsiteX1770" fmla="*/ 3620264 w 4321145"/>
                <a:gd name="connsiteY1770" fmla="*/ 2789173 h 4325873"/>
                <a:gd name="connsiteX1771" fmla="*/ 3636933 w 4321145"/>
                <a:gd name="connsiteY1771" fmla="*/ 2805842 h 4325873"/>
                <a:gd name="connsiteX1772" fmla="*/ 3620264 w 4321145"/>
                <a:gd name="connsiteY1772" fmla="*/ 2822511 h 4325873"/>
                <a:gd name="connsiteX1773" fmla="*/ 3603595 w 4321145"/>
                <a:gd name="connsiteY1773" fmla="*/ 2805842 h 4325873"/>
                <a:gd name="connsiteX1774" fmla="*/ 3620264 w 4321145"/>
                <a:gd name="connsiteY1774" fmla="*/ 2789173 h 4325873"/>
                <a:gd name="connsiteX1775" fmla="*/ 1402526 w 4321145"/>
                <a:gd name="connsiteY1775" fmla="*/ 2789173 h 4325873"/>
                <a:gd name="connsiteX1776" fmla="*/ 1419195 w 4321145"/>
                <a:gd name="connsiteY1776" fmla="*/ 2805842 h 4325873"/>
                <a:gd name="connsiteX1777" fmla="*/ 1402526 w 4321145"/>
                <a:gd name="connsiteY1777" fmla="*/ 2822511 h 4325873"/>
                <a:gd name="connsiteX1778" fmla="*/ 1385857 w 4321145"/>
                <a:gd name="connsiteY1778" fmla="*/ 2805842 h 4325873"/>
                <a:gd name="connsiteX1779" fmla="*/ 1402526 w 4321145"/>
                <a:gd name="connsiteY1779" fmla="*/ 2789173 h 4325873"/>
                <a:gd name="connsiteX1780" fmla="*/ 702464 w 4321145"/>
                <a:gd name="connsiteY1780" fmla="*/ 2787585 h 4325873"/>
                <a:gd name="connsiteX1781" fmla="*/ 720720 w 4321145"/>
                <a:gd name="connsiteY1781" fmla="*/ 2805842 h 4325873"/>
                <a:gd name="connsiteX1782" fmla="*/ 702464 w 4321145"/>
                <a:gd name="connsiteY1782" fmla="*/ 2824099 h 4325873"/>
                <a:gd name="connsiteX1783" fmla="*/ 684208 w 4321145"/>
                <a:gd name="connsiteY1783" fmla="*/ 2805842 h 4325873"/>
                <a:gd name="connsiteX1784" fmla="*/ 702464 w 4321145"/>
                <a:gd name="connsiteY1784" fmla="*/ 2787585 h 4325873"/>
                <a:gd name="connsiteX1785" fmla="*/ 3503583 w 4321145"/>
                <a:gd name="connsiteY1785" fmla="*/ 2785998 h 4325873"/>
                <a:gd name="connsiteX1786" fmla="*/ 3524221 w 4321145"/>
                <a:gd name="connsiteY1786" fmla="*/ 2805842 h 4325873"/>
                <a:gd name="connsiteX1787" fmla="*/ 3503583 w 4321145"/>
                <a:gd name="connsiteY1787" fmla="*/ 2825686 h 4325873"/>
                <a:gd name="connsiteX1788" fmla="*/ 3482945 w 4321145"/>
                <a:gd name="connsiteY1788" fmla="*/ 2805842 h 4325873"/>
                <a:gd name="connsiteX1789" fmla="*/ 3503583 w 4321145"/>
                <a:gd name="connsiteY1789" fmla="*/ 2785998 h 4325873"/>
                <a:gd name="connsiteX1790" fmla="*/ 2920177 w 4321145"/>
                <a:gd name="connsiteY1790" fmla="*/ 2782823 h 4325873"/>
                <a:gd name="connsiteX1791" fmla="*/ 2941609 w 4321145"/>
                <a:gd name="connsiteY1791" fmla="*/ 2805048 h 4325873"/>
                <a:gd name="connsiteX1792" fmla="*/ 2920177 w 4321145"/>
                <a:gd name="connsiteY1792" fmla="*/ 2827273 h 4325873"/>
                <a:gd name="connsiteX1793" fmla="*/ 2898745 w 4321145"/>
                <a:gd name="connsiteY1793" fmla="*/ 2805048 h 4325873"/>
                <a:gd name="connsiteX1794" fmla="*/ 2920177 w 4321145"/>
                <a:gd name="connsiteY1794" fmla="*/ 2782823 h 4325873"/>
                <a:gd name="connsiteX1795" fmla="*/ 819139 w 4321145"/>
                <a:gd name="connsiteY1795" fmla="*/ 2782823 h 4325873"/>
                <a:gd name="connsiteX1796" fmla="*/ 841363 w 4321145"/>
                <a:gd name="connsiteY1796" fmla="*/ 2805842 h 4325873"/>
                <a:gd name="connsiteX1797" fmla="*/ 819139 w 4321145"/>
                <a:gd name="connsiteY1797" fmla="*/ 2828861 h 4325873"/>
                <a:gd name="connsiteX1798" fmla="*/ 796918 w 4321145"/>
                <a:gd name="connsiteY1798" fmla="*/ 2805842 h 4325873"/>
                <a:gd name="connsiteX1799" fmla="*/ 819139 w 4321145"/>
                <a:gd name="connsiteY1799" fmla="*/ 2782823 h 4325873"/>
                <a:gd name="connsiteX1800" fmla="*/ 3386902 w 4321145"/>
                <a:gd name="connsiteY1800" fmla="*/ 2781235 h 4325873"/>
                <a:gd name="connsiteX1801" fmla="*/ 3411509 w 4321145"/>
                <a:gd name="connsiteY1801" fmla="*/ 2805842 h 4325873"/>
                <a:gd name="connsiteX1802" fmla="*/ 3386902 w 4321145"/>
                <a:gd name="connsiteY1802" fmla="*/ 2830449 h 4325873"/>
                <a:gd name="connsiteX1803" fmla="*/ 3362295 w 4321145"/>
                <a:gd name="connsiteY1803" fmla="*/ 2805842 h 4325873"/>
                <a:gd name="connsiteX1804" fmla="*/ 3386902 w 4321145"/>
                <a:gd name="connsiteY1804" fmla="*/ 2781235 h 4325873"/>
                <a:gd name="connsiteX1805" fmla="*/ 1285870 w 4321145"/>
                <a:gd name="connsiteY1805" fmla="*/ 2779648 h 4325873"/>
                <a:gd name="connsiteX1806" fmla="*/ 1311270 w 4321145"/>
                <a:gd name="connsiteY1806" fmla="*/ 2805048 h 4325873"/>
                <a:gd name="connsiteX1807" fmla="*/ 1285870 w 4321145"/>
                <a:gd name="connsiteY1807" fmla="*/ 2830448 h 4325873"/>
                <a:gd name="connsiteX1808" fmla="*/ 1260469 w 4321145"/>
                <a:gd name="connsiteY1808" fmla="*/ 2805048 h 4325873"/>
                <a:gd name="connsiteX1809" fmla="*/ 1285870 w 4321145"/>
                <a:gd name="connsiteY1809" fmla="*/ 2779648 h 4325873"/>
                <a:gd name="connsiteX1810" fmla="*/ 936624 w 4321145"/>
                <a:gd name="connsiteY1810" fmla="*/ 2778060 h 4325873"/>
                <a:gd name="connsiteX1811" fmla="*/ 963610 w 4321145"/>
                <a:gd name="connsiteY1811" fmla="*/ 2805048 h 4325873"/>
                <a:gd name="connsiteX1812" fmla="*/ 936624 w 4321145"/>
                <a:gd name="connsiteY1812" fmla="*/ 2832036 h 4325873"/>
                <a:gd name="connsiteX1813" fmla="*/ 909633 w 4321145"/>
                <a:gd name="connsiteY1813" fmla="*/ 2805048 h 4325873"/>
                <a:gd name="connsiteX1814" fmla="*/ 936624 w 4321145"/>
                <a:gd name="connsiteY1814" fmla="*/ 2778060 h 4325873"/>
                <a:gd name="connsiteX1815" fmla="*/ 3270220 w 4321145"/>
                <a:gd name="connsiteY1815" fmla="*/ 2776473 h 4325873"/>
                <a:gd name="connsiteX1816" fmla="*/ 3298795 w 4321145"/>
                <a:gd name="connsiteY1816" fmla="*/ 2805048 h 4325873"/>
                <a:gd name="connsiteX1817" fmla="*/ 3270220 w 4321145"/>
                <a:gd name="connsiteY1817" fmla="*/ 2833623 h 4325873"/>
                <a:gd name="connsiteX1818" fmla="*/ 3241645 w 4321145"/>
                <a:gd name="connsiteY1818" fmla="*/ 2805048 h 4325873"/>
                <a:gd name="connsiteX1819" fmla="*/ 3270220 w 4321145"/>
                <a:gd name="connsiteY1819" fmla="*/ 2776473 h 4325873"/>
                <a:gd name="connsiteX1820" fmla="*/ 1052507 w 4321145"/>
                <a:gd name="connsiteY1820" fmla="*/ 2774885 h 4325873"/>
                <a:gd name="connsiteX1821" fmla="*/ 1084255 w 4321145"/>
                <a:gd name="connsiteY1821" fmla="*/ 2805842 h 4325873"/>
                <a:gd name="connsiteX1822" fmla="*/ 1052507 w 4321145"/>
                <a:gd name="connsiteY1822" fmla="*/ 2836799 h 4325873"/>
                <a:gd name="connsiteX1823" fmla="*/ 1020757 w 4321145"/>
                <a:gd name="connsiteY1823" fmla="*/ 2805842 h 4325873"/>
                <a:gd name="connsiteX1824" fmla="*/ 1052507 w 4321145"/>
                <a:gd name="connsiteY1824" fmla="*/ 2774885 h 4325873"/>
                <a:gd name="connsiteX1825" fmla="*/ 3153539 w 4321145"/>
                <a:gd name="connsiteY1825" fmla="*/ 2773298 h 4325873"/>
                <a:gd name="connsiteX1826" fmla="*/ 3186083 w 4321145"/>
                <a:gd name="connsiteY1826" fmla="*/ 2805842 h 4325873"/>
                <a:gd name="connsiteX1827" fmla="*/ 3153539 w 4321145"/>
                <a:gd name="connsiteY1827" fmla="*/ 2838386 h 4325873"/>
                <a:gd name="connsiteX1828" fmla="*/ 3120995 w 4321145"/>
                <a:gd name="connsiteY1828" fmla="*/ 2805842 h 4325873"/>
                <a:gd name="connsiteX1829" fmla="*/ 3153539 w 4321145"/>
                <a:gd name="connsiteY1829" fmla="*/ 2773298 h 4325873"/>
                <a:gd name="connsiteX1830" fmla="*/ 3036858 w 4321145"/>
                <a:gd name="connsiteY1830" fmla="*/ 2773298 h 4325873"/>
                <a:gd name="connsiteX1831" fmla="*/ 3070196 w 4321145"/>
                <a:gd name="connsiteY1831" fmla="*/ 2805842 h 4325873"/>
                <a:gd name="connsiteX1832" fmla="*/ 3036858 w 4321145"/>
                <a:gd name="connsiteY1832" fmla="*/ 2838386 h 4325873"/>
                <a:gd name="connsiteX1833" fmla="*/ 3003520 w 4321145"/>
                <a:gd name="connsiteY1833" fmla="*/ 2805842 h 4325873"/>
                <a:gd name="connsiteX1834" fmla="*/ 3036858 w 4321145"/>
                <a:gd name="connsiteY1834" fmla="*/ 2773298 h 4325873"/>
                <a:gd name="connsiteX1835" fmla="*/ 1169187 w 4321145"/>
                <a:gd name="connsiteY1835" fmla="*/ 2770123 h 4325873"/>
                <a:gd name="connsiteX1836" fmla="*/ 1204909 w 4321145"/>
                <a:gd name="connsiteY1836" fmla="*/ 2805842 h 4325873"/>
                <a:gd name="connsiteX1837" fmla="*/ 1169187 w 4321145"/>
                <a:gd name="connsiteY1837" fmla="*/ 2841561 h 4325873"/>
                <a:gd name="connsiteX1838" fmla="*/ 1133469 w 4321145"/>
                <a:gd name="connsiteY1838" fmla="*/ 2805842 h 4325873"/>
                <a:gd name="connsiteX1839" fmla="*/ 1169187 w 4321145"/>
                <a:gd name="connsiteY1839" fmla="*/ 2770123 h 4325873"/>
                <a:gd name="connsiteX1840" fmla="*/ 4203670 w 4321145"/>
                <a:gd name="connsiteY1840" fmla="*/ 2687573 h 4325873"/>
                <a:gd name="connsiteX1841" fmla="*/ 4205259 w 4321145"/>
                <a:gd name="connsiteY1841" fmla="*/ 2689161 h 4325873"/>
                <a:gd name="connsiteX1842" fmla="*/ 4203670 w 4321145"/>
                <a:gd name="connsiteY1842" fmla="*/ 2690749 h 4325873"/>
                <a:gd name="connsiteX1843" fmla="*/ 4202082 w 4321145"/>
                <a:gd name="connsiteY1843" fmla="*/ 2689161 h 4325873"/>
                <a:gd name="connsiteX1844" fmla="*/ 4203670 w 4321145"/>
                <a:gd name="connsiteY1844" fmla="*/ 2687573 h 4325873"/>
                <a:gd name="connsiteX1845" fmla="*/ 2377 w 4321145"/>
                <a:gd name="connsiteY1845" fmla="*/ 2687573 h 4325873"/>
                <a:gd name="connsiteX1846" fmla="*/ 3171 w 4321145"/>
                <a:gd name="connsiteY1846" fmla="*/ 2688367 h 4325873"/>
                <a:gd name="connsiteX1847" fmla="*/ 2377 w 4321145"/>
                <a:gd name="connsiteY1847" fmla="*/ 2689161 h 4325873"/>
                <a:gd name="connsiteX1848" fmla="*/ 1583 w 4321145"/>
                <a:gd name="connsiteY1848" fmla="*/ 2688367 h 4325873"/>
                <a:gd name="connsiteX1849" fmla="*/ 2377 w 4321145"/>
                <a:gd name="connsiteY1849" fmla="*/ 2687573 h 4325873"/>
                <a:gd name="connsiteX1850" fmla="*/ 119058 w 4321145"/>
                <a:gd name="connsiteY1850" fmla="*/ 2685985 h 4325873"/>
                <a:gd name="connsiteX1851" fmla="*/ 122233 w 4321145"/>
                <a:gd name="connsiteY1851" fmla="*/ 2688367 h 4325873"/>
                <a:gd name="connsiteX1852" fmla="*/ 119058 w 4321145"/>
                <a:gd name="connsiteY1852" fmla="*/ 2690749 h 4325873"/>
                <a:gd name="connsiteX1853" fmla="*/ 115883 w 4321145"/>
                <a:gd name="connsiteY1853" fmla="*/ 2688367 h 4325873"/>
                <a:gd name="connsiteX1854" fmla="*/ 119058 w 4321145"/>
                <a:gd name="connsiteY1854" fmla="*/ 2685985 h 4325873"/>
                <a:gd name="connsiteX1855" fmla="*/ 4086989 w 4321145"/>
                <a:gd name="connsiteY1855" fmla="*/ 2684398 h 4325873"/>
                <a:gd name="connsiteX1856" fmla="*/ 4090958 w 4321145"/>
                <a:gd name="connsiteY1856" fmla="*/ 2688367 h 4325873"/>
                <a:gd name="connsiteX1857" fmla="*/ 4086989 w 4321145"/>
                <a:gd name="connsiteY1857" fmla="*/ 2692336 h 4325873"/>
                <a:gd name="connsiteX1858" fmla="*/ 4083020 w 4321145"/>
                <a:gd name="connsiteY1858" fmla="*/ 2688367 h 4325873"/>
                <a:gd name="connsiteX1859" fmla="*/ 4086989 w 4321145"/>
                <a:gd name="connsiteY1859" fmla="*/ 2684398 h 4325873"/>
                <a:gd name="connsiteX1860" fmla="*/ 3970307 w 4321145"/>
                <a:gd name="connsiteY1860" fmla="*/ 2682810 h 4325873"/>
                <a:gd name="connsiteX1861" fmla="*/ 3976657 w 4321145"/>
                <a:gd name="connsiteY1861" fmla="*/ 2689160 h 4325873"/>
                <a:gd name="connsiteX1862" fmla="*/ 3970307 w 4321145"/>
                <a:gd name="connsiteY1862" fmla="*/ 2695510 h 4325873"/>
                <a:gd name="connsiteX1863" fmla="*/ 3963957 w 4321145"/>
                <a:gd name="connsiteY1863" fmla="*/ 2689160 h 4325873"/>
                <a:gd name="connsiteX1864" fmla="*/ 3970307 w 4321145"/>
                <a:gd name="connsiteY1864" fmla="*/ 2682810 h 4325873"/>
                <a:gd name="connsiteX1865" fmla="*/ 2686814 w 4321145"/>
                <a:gd name="connsiteY1865" fmla="*/ 2682810 h 4325873"/>
                <a:gd name="connsiteX1866" fmla="*/ 2692371 w 4321145"/>
                <a:gd name="connsiteY1866" fmla="*/ 2688367 h 4325873"/>
                <a:gd name="connsiteX1867" fmla="*/ 2686814 w 4321145"/>
                <a:gd name="connsiteY1867" fmla="*/ 2693924 h 4325873"/>
                <a:gd name="connsiteX1868" fmla="*/ 2681257 w 4321145"/>
                <a:gd name="connsiteY1868" fmla="*/ 2688367 h 4325873"/>
                <a:gd name="connsiteX1869" fmla="*/ 2686814 w 4321145"/>
                <a:gd name="connsiteY1869" fmla="*/ 2682810 h 4325873"/>
                <a:gd name="connsiteX1870" fmla="*/ 1519207 w 4321145"/>
                <a:gd name="connsiteY1870" fmla="*/ 2682810 h 4325873"/>
                <a:gd name="connsiteX1871" fmla="*/ 1525557 w 4321145"/>
                <a:gd name="connsiteY1871" fmla="*/ 2689160 h 4325873"/>
                <a:gd name="connsiteX1872" fmla="*/ 1519207 w 4321145"/>
                <a:gd name="connsiteY1872" fmla="*/ 2695510 h 4325873"/>
                <a:gd name="connsiteX1873" fmla="*/ 1512857 w 4321145"/>
                <a:gd name="connsiteY1873" fmla="*/ 2689160 h 4325873"/>
                <a:gd name="connsiteX1874" fmla="*/ 1519207 w 4321145"/>
                <a:gd name="connsiteY1874" fmla="*/ 2682810 h 4325873"/>
                <a:gd name="connsiteX1875" fmla="*/ 235740 w 4321145"/>
                <a:gd name="connsiteY1875" fmla="*/ 2682810 h 4325873"/>
                <a:gd name="connsiteX1876" fmla="*/ 241296 w 4321145"/>
                <a:gd name="connsiteY1876" fmla="*/ 2688367 h 4325873"/>
                <a:gd name="connsiteX1877" fmla="*/ 235740 w 4321145"/>
                <a:gd name="connsiteY1877" fmla="*/ 2693924 h 4325873"/>
                <a:gd name="connsiteX1878" fmla="*/ 230183 w 4321145"/>
                <a:gd name="connsiteY1878" fmla="*/ 2688367 h 4325873"/>
                <a:gd name="connsiteX1879" fmla="*/ 235740 w 4321145"/>
                <a:gd name="connsiteY1879" fmla="*/ 2682810 h 4325873"/>
                <a:gd name="connsiteX1880" fmla="*/ 2803495 w 4321145"/>
                <a:gd name="connsiteY1880" fmla="*/ 2679635 h 4325873"/>
                <a:gd name="connsiteX1881" fmla="*/ 2813020 w 4321145"/>
                <a:gd name="connsiteY1881" fmla="*/ 2689160 h 4325873"/>
                <a:gd name="connsiteX1882" fmla="*/ 2803495 w 4321145"/>
                <a:gd name="connsiteY1882" fmla="*/ 2698685 h 4325873"/>
                <a:gd name="connsiteX1883" fmla="*/ 2793970 w 4321145"/>
                <a:gd name="connsiteY1883" fmla="*/ 2689160 h 4325873"/>
                <a:gd name="connsiteX1884" fmla="*/ 2803495 w 4321145"/>
                <a:gd name="connsiteY1884" fmla="*/ 2679635 h 4325873"/>
                <a:gd name="connsiteX1885" fmla="*/ 351630 w 4321145"/>
                <a:gd name="connsiteY1885" fmla="*/ 2679635 h 4325873"/>
                <a:gd name="connsiteX1886" fmla="*/ 360363 w 4321145"/>
                <a:gd name="connsiteY1886" fmla="*/ 2688367 h 4325873"/>
                <a:gd name="connsiteX1887" fmla="*/ 351630 w 4321145"/>
                <a:gd name="connsiteY1887" fmla="*/ 2697099 h 4325873"/>
                <a:gd name="connsiteX1888" fmla="*/ 342899 w 4321145"/>
                <a:gd name="connsiteY1888" fmla="*/ 2688367 h 4325873"/>
                <a:gd name="connsiteX1889" fmla="*/ 351630 w 4321145"/>
                <a:gd name="connsiteY1889" fmla="*/ 2679635 h 4325873"/>
                <a:gd name="connsiteX1890" fmla="*/ 3853626 w 4321145"/>
                <a:gd name="connsiteY1890" fmla="*/ 2678048 h 4325873"/>
                <a:gd name="connsiteX1891" fmla="*/ 3863945 w 4321145"/>
                <a:gd name="connsiteY1891" fmla="*/ 2688367 h 4325873"/>
                <a:gd name="connsiteX1892" fmla="*/ 3853626 w 4321145"/>
                <a:gd name="connsiteY1892" fmla="*/ 2698686 h 4325873"/>
                <a:gd name="connsiteX1893" fmla="*/ 3843307 w 4321145"/>
                <a:gd name="connsiteY1893" fmla="*/ 2688367 h 4325873"/>
                <a:gd name="connsiteX1894" fmla="*/ 3853626 w 4321145"/>
                <a:gd name="connsiteY1894" fmla="*/ 2678048 h 4325873"/>
                <a:gd name="connsiteX1895" fmla="*/ 1402527 w 4321145"/>
                <a:gd name="connsiteY1895" fmla="*/ 2676460 h 4325873"/>
                <a:gd name="connsiteX1896" fmla="*/ 1414434 w 4321145"/>
                <a:gd name="connsiteY1896" fmla="*/ 2688367 h 4325873"/>
                <a:gd name="connsiteX1897" fmla="*/ 1402527 w 4321145"/>
                <a:gd name="connsiteY1897" fmla="*/ 2700274 h 4325873"/>
                <a:gd name="connsiteX1898" fmla="*/ 1390620 w 4321145"/>
                <a:gd name="connsiteY1898" fmla="*/ 2688367 h 4325873"/>
                <a:gd name="connsiteX1899" fmla="*/ 1402527 w 4321145"/>
                <a:gd name="connsiteY1899" fmla="*/ 2676460 h 4325873"/>
                <a:gd name="connsiteX1900" fmla="*/ 469103 w 4321145"/>
                <a:gd name="connsiteY1900" fmla="*/ 2676460 h 4325873"/>
                <a:gd name="connsiteX1901" fmla="*/ 481010 w 4321145"/>
                <a:gd name="connsiteY1901" fmla="*/ 2688367 h 4325873"/>
                <a:gd name="connsiteX1902" fmla="*/ 469103 w 4321145"/>
                <a:gd name="connsiteY1902" fmla="*/ 2700274 h 4325873"/>
                <a:gd name="connsiteX1903" fmla="*/ 457196 w 4321145"/>
                <a:gd name="connsiteY1903" fmla="*/ 2688367 h 4325873"/>
                <a:gd name="connsiteX1904" fmla="*/ 469103 w 4321145"/>
                <a:gd name="connsiteY1904" fmla="*/ 2676460 h 4325873"/>
                <a:gd name="connsiteX1905" fmla="*/ 3736945 w 4321145"/>
                <a:gd name="connsiteY1905" fmla="*/ 2674873 h 4325873"/>
                <a:gd name="connsiteX1906" fmla="*/ 3751233 w 4321145"/>
                <a:gd name="connsiteY1906" fmla="*/ 2689161 h 4325873"/>
                <a:gd name="connsiteX1907" fmla="*/ 3736945 w 4321145"/>
                <a:gd name="connsiteY1907" fmla="*/ 2703449 h 4325873"/>
                <a:gd name="connsiteX1908" fmla="*/ 3722657 w 4321145"/>
                <a:gd name="connsiteY1908" fmla="*/ 2689161 h 4325873"/>
                <a:gd name="connsiteX1909" fmla="*/ 3736945 w 4321145"/>
                <a:gd name="connsiteY1909" fmla="*/ 2674873 h 4325873"/>
                <a:gd name="connsiteX1910" fmla="*/ 2920177 w 4321145"/>
                <a:gd name="connsiteY1910" fmla="*/ 2673285 h 4325873"/>
                <a:gd name="connsiteX1911" fmla="*/ 2935259 w 4321145"/>
                <a:gd name="connsiteY1911" fmla="*/ 2688367 h 4325873"/>
                <a:gd name="connsiteX1912" fmla="*/ 2920177 w 4321145"/>
                <a:gd name="connsiteY1912" fmla="*/ 2703449 h 4325873"/>
                <a:gd name="connsiteX1913" fmla="*/ 2905095 w 4321145"/>
                <a:gd name="connsiteY1913" fmla="*/ 2688367 h 4325873"/>
                <a:gd name="connsiteX1914" fmla="*/ 2920177 w 4321145"/>
                <a:gd name="connsiteY1914" fmla="*/ 2673285 h 4325873"/>
                <a:gd name="connsiteX1915" fmla="*/ 585787 w 4321145"/>
                <a:gd name="connsiteY1915" fmla="*/ 2673285 h 4325873"/>
                <a:gd name="connsiteX1916" fmla="*/ 601660 w 4321145"/>
                <a:gd name="connsiteY1916" fmla="*/ 2689160 h 4325873"/>
                <a:gd name="connsiteX1917" fmla="*/ 585787 w 4321145"/>
                <a:gd name="connsiteY1917" fmla="*/ 2705035 h 4325873"/>
                <a:gd name="connsiteX1918" fmla="*/ 569912 w 4321145"/>
                <a:gd name="connsiteY1918" fmla="*/ 2689160 h 4325873"/>
                <a:gd name="connsiteX1919" fmla="*/ 585787 w 4321145"/>
                <a:gd name="connsiteY1919" fmla="*/ 2673285 h 4325873"/>
                <a:gd name="connsiteX1920" fmla="*/ 3620264 w 4321145"/>
                <a:gd name="connsiteY1920" fmla="*/ 2670110 h 4325873"/>
                <a:gd name="connsiteX1921" fmla="*/ 3638521 w 4321145"/>
                <a:gd name="connsiteY1921" fmla="*/ 2688367 h 4325873"/>
                <a:gd name="connsiteX1922" fmla="*/ 3620264 w 4321145"/>
                <a:gd name="connsiteY1922" fmla="*/ 2706624 h 4325873"/>
                <a:gd name="connsiteX1923" fmla="*/ 3602007 w 4321145"/>
                <a:gd name="connsiteY1923" fmla="*/ 2688367 h 4325873"/>
                <a:gd name="connsiteX1924" fmla="*/ 3620264 w 4321145"/>
                <a:gd name="connsiteY1924" fmla="*/ 2670110 h 4325873"/>
                <a:gd name="connsiteX1925" fmla="*/ 1285872 w 4321145"/>
                <a:gd name="connsiteY1925" fmla="*/ 2670110 h 4325873"/>
                <a:gd name="connsiteX1926" fmla="*/ 1304922 w 4321145"/>
                <a:gd name="connsiteY1926" fmla="*/ 2688367 h 4325873"/>
                <a:gd name="connsiteX1927" fmla="*/ 1285872 w 4321145"/>
                <a:gd name="connsiteY1927" fmla="*/ 2706624 h 4325873"/>
                <a:gd name="connsiteX1928" fmla="*/ 1266821 w 4321145"/>
                <a:gd name="connsiteY1928" fmla="*/ 2688367 h 4325873"/>
                <a:gd name="connsiteX1929" fmla="*/ 1285872 w 4321145"/>
                <a:gd name="connsiteY1929" fmla="*/ 2670110 h 4325873"/>
                <a:gd name="connsiteX1930" fmla="*/ 702466 w 4321145"/>
                <a:gd name="connsiteY1930" fmla="*/ 2668523 h 4325873"/>
                <a:gd name="connsiteX1931" fmla="*/ 722309 w 4321145"/>
                <a:gd name="connsiteY1931" fmla="*/ 2689161 h 4325873"/>
                <a:gd name="connsiteX1932" fmla="*/ 702466 w 4321145"/>
                <a:gd name="connsiteY1932" fmla="*/ 2709799 h 4325873"/>
                <a:gd name="connsiteX1933" fmla="*/ 682622 w 4321145"/>
                <a:gd name="connsiteY1933" fmla="*/ 2689161 h 4325873"/>
                <a:gd name="connsiteX1934" fmla="*/ 702466 w 4321145"/>
                <a:gd name="connsiteY1934" fmla="*/ 2668523 h 4325873"/>
                <a:gd name="connsiteX1935" fmla="*/ 3503582 w 4321145"/>
                <a:gd name="connsiteY1935" fmla="*/ 2666935 h 4325873"/>
                <a:gd name="connsiteX1936" fmla="*/ 3525807 w 4321145"/>
                <a:gd name="connsiteY1936" fmla="*/ 2689160 h 4325873"/>
                <a:gd name="connsiteX1937" fmla="*/ 3503582 w 4321145"/>
                <a:gd name="connsiteY1937" fmla="*/ 2711385 h 4325873"/>
                <a:gd name="connsiteX1938" fmla="*/ 3481357 w 4321145"/>
                <a:gd name="connsiteY1938" fmla="*/ 2689160 h 4325873"/>
                <a:gd name="connsiteX1939" fmla="*/ 3503582 w 4321145"/>
                <a:gd name="connsiteY1939" fmla="*/ 2666935 h 4325873"/>
                <a:gd name="connsiteX1940" fmla="*/ 3036064 w 4321145"/>
                <a:gd name="connsiteY1940" fmla="*/ 2663760 h 4325873"/>
                <a:gd name="connsiteX1941" fmla="*/ 3060671 w 4321145"/>
                <a:gd name="connsiteY1941" fmla="*/ 2688367 h 4325873"/>
                <a:gd name="connsiteX1942" fmla="*/ 3036064 w 4321145"/>
                <a:gd name="connsiteY1942" fmla="*/ 2712974 h 4325873"/>
                <a:gd name="connsiteX1943" fmla="*/ 3011457 w 4321145"/>
                <a:gd name="connsiteY1943" fmla="*/ 2688367 h 4325873"/>
                <a:gd name="connsiteX1944" fmla="*/ 3036064 w 4321145"/>
                <a:gd name="connsiteY1944" fmla="*/ 2663760 h 4325873"/>
                <a:gd name="connsiteX1945" fmla="*/ 819935 w 4321145"/>
                <a:gd name="connsiteY1945" fmla="*/ 2663760 h 4325873"/>
                <a:gd name="connsiteX1946" fmla="*/ 844539 w 4321145"/>
                <a:gd name="connsiteY1946" fmla="*/ 2688367 h 4325873"/>
                <a:gd name="connsiteX1947" fmla="*/ 819935 w 4321145"/>
                <a:gd name="connsiteY1947" fmla="*/ 2712974 h 4325873"/>
                <a:gd name="connsiteX1948" fmla="*/ 795331 w 4321145"/>
                <a:gd name="connsiteY1948" fmla="*/ 2688367 h 4325873"/>
                <a:gd name="connsiteX1949" fmla="*/ 819935 w 4321145"/>
                <a:gd name="connsiteY1949" fmla="*/ 2663760 h 4325873"/>
                <a:gd name="connsiteX1950" fmla="*/ 3386901 w 4321145"/>
                <a:gd name="connsiteY1950" fmla="*/ 2662173 h 4325873"/>
                <a:gd name="connsiteX1951" fmla="*/ 3413095 w 4321145"/>
                <a:gd name="connsiteY1951" fmla="*/ 2688367 h 4325873"/>
                <a:gd name="connsiteX1952" fmla="*/ 3386901 w 4321145"/>
                <a:gd name="connsiteY1952" fmla="*/ 2714561 h 4325873"/>
                <a:gd name="connsiteX1953" fmla="*/ 3360707 w 4321145"/>
                <a:gd name="connsiteY1953" fmla="*/ 2688367 h 4325873"/>
                <a:gd name="connsiteX1954" fmla="*/ 3386901 w 4321145"/>
                <a:gd name="connsiteY1954" fmla="*/ 2662173 h 4325873"/>
                <a:gd name="connsiteX1955" fmla="*/ 1169190 w 4321145"/>
                <a:gd name="connsiteY1955" fmla="*/ 2658998 h 4325873"/>
                <a:gd name="connsiteX1956" fmla="*/ 1198560 w 4321145"/>
                <a:gd name="connsiteY1956" fmla="*/ 2688367 h 4325873"/>
                <a:gd name="connsiteX1957" fmla="*/ 1169190 w 4321145"/>
                <a:gd name="connsiteY1957" fmla="*/ 2717736 h 4325873"/>
                <a:gd name="connsiteX1958" fmla="*/ 1139820 w 4321145"/>
                <a:gd name="connsiteY1958" fmla="*/ 2688367 h 4325873"/>
                <a:gd name="connsiteX1959" fmla="*/ 1169190 w 4321145"/>
                <a:gd name="connsiteY1959" fmla="*/ 2658998 h 4325873"/>
                <a:gd name="connsiteX1960" fmla="*/ 935832 w 4321145"/>
                <a:gd name="connsiteY1960" fmla="*/ 2658998 h 4325873"/>
                <a:gd name="connsiteX1961" fmla="*/ 965198 w 4321145"/>
                <a:gd name="connsiteY1961" fmla="*/ 2688367 h 4325873"/>
                <a:gd name="connsiteX1962" fmla="*/ 935832 w 4321145"/>
                <a:gd name="connsiteY1962" fmla="*/ 2717736 h 4325873"/>
                <a:gd name="connsiteX1963" fmla="*/ 906459 w 4321145"/>
                <a:gd name="connsiteY1963" fmla="*/ 2688367 h 4325873"/>
                <a:gd name="connsiteX1964" fmla="*/ 935832 w 4321145"/>
                <a:gd name="connsiteY1964" fmla="*/ 2658998 h 4325873"/>
                <a:gd name="connsiteX1965" fmla="*/ 3269427 w 4321145"/>
                <a:gd name="connsiteY1965" fmla="*/ 2657410 h 4325873"/>
                <a:gd name="connsiteX1966" fmla="*/ 3300384 w 4321145"/>
                <a:gd name="connsiteY1966" fmla="*/ 2688367 h 4325873"/>
                <a:gd name="connsiteX1967" fmla="*/ 3269427 w 4321145"/>
                <a:gd name="connsiteY1967" fmla="*/ 2719324 h 4325873"/>
                <a:gd name="connsiteX1968" fmla="*/ 3238470 w 4321145"/>
                <a:gd name="connsiteY1968" fmla="*/ 2688367 h 4325873"/>
                <a:gd name="connsiteX1969" fmla="*/ 3269427 w 4321145"/>
                <a:gd name="connsiteY1969" fmla="*/ 2657410 h 4325873"/>
                <a:gd name="connsiteX1970" fmla="*/ 3153539 w 4321145"/>
                <a:gd name="connsiteY1970" fmla="*/ 2654235 h 4325873"/>
                <a:gd name="connsiteX1971" fmla="*/ 3189258 w 4321145"/>
                <a:gd name="connsiteY1971" fmla="*/ 2689160 h 4325873"/>
                <a:gd name="connsiteX1972" fmla="*/ 3153539 w 4321145"/>
                <a:gd name="connsiteY1972" fmla="*/ 2724085 h 4325873"/>
                <a:gd name="connsiteX1973" fmla="*/ 3117820 w 4321145"/>
                <a:gd name="connsiteY1973" fmla="*/ 2689160 h 4325873"/>
                <a:gd name="connsiteX1974" fmla="*/ 3153539 w 4321145"/>
                <a:gd name="connsiteY1974" fmla="*/ 2654235 h 4325873"/>
                <a:gd name="connsiteX1975" fmla="*/ 1052509 w 4321145"/>
                <a:gd name="connsiteY1975" fmla="*/ 2654235 h 4325873"/>
                <a:gd name="connsiteX1976" fmla="*/ 1085846 w 4321145"/>
                <a:gd name="connsiteY1976" fmla="*/ 2688367 h 4325873"/>
                <a:gd name="connsiteX1977" fmla="*/ 1052509 w 4321145"/>
                <a:gd name="connsiteY1977" fmla="*/ 2722499 h 4325873"/>
                <a:gd name="connsiteX1978" fmla="*/ 1019173 w 4321145"/>
                <a:gd name="connsiteY1978" fmla="*/ 2688367 h 4325873"/>
                <a:gd name="connsiteX1979" fmla="*/ 1052509 w 4321145"/>
                <a:gd name="connsiteY1979" fmla="*/ 2654235 h 4325873"/>
                <a:gd name="connsiteX1980" fmla="*/ 2379 w 4321145"/>
                <a:gd name="connsiteY1980" fmla="*/ 2571686 h 4325873"/>
                <a:gd name="connsiteX1981" fmla="*/ 3172 w 4321145"/>
                <a:gd name="connsiteY1981" fmla="*/ 2572480 h 4325873"/>
                <a:gd name="connsiteX1982" fmla="*/ 2379 w 4321145"/>
                <a:gd name="connsiteY1982" fmla="*/ 2573274 h 4325873"/>
                <a:gd name="connsiteX1983" fmla="*/ 1585 w 4321145"/>
                <a:gd name="connsiteY1983" fmla="*/ 2572480 h 4325873"/>
                <a:gd name="connsiteX1984" fmla="*/ 2379 w 4321145"/>
                <a:gd name="connsiteY1984" fmla="*/ 2571686 h 4325873"/>
                <a:gd name="connsiteX1985" fmla="*/ 4203670 w 4321145"/>
                <a:gd name="connsiteY1985" fmla="*/ 2570098 h 4325873"/>
                <a:gd name="connsiteX1986" fmla="*/ 4205259 w 4321145"/>
                <a:gd name="connsiteY1986" fmla="*/ 2571686 h 4325873"/>
                <a:gd name="connsiteX1987" fmla="*/ 4203670 w 4321145"/>
                <a:gd name="connsiteY1987" fmla="*/ 2573274 h 4325873"/>
                <a:gd name="connsiteX1988" fmla="*/ 4202082 w 4321145"/>
                <a:gd name="connsiteY1988" fmla="*/ 2571686 h 4325873"/>
                <a:gd name="connsiteX1989" fmla="*/ 4203670 w 4321145"/>
                <a:gd name="connsiteY1989" fmla="*/ 2570098 h 4325873"/>
                <a:gd name="connsiteX1990" fmla="*/ 119059 w 4321145"/>
                <a:gd name="connsiteY1990" fmla="*/ 2568511 h 4325873"/>
                <a:gd name="connsiteX1991" fmla="*/ 122234 w 4321145"/>
                <a:gd name="connsiteY1991" fmla="*/ 2571686 h 4325873"/>
                <a:gd name="connsiteX1992" fmla="*/ 119059 w 4321145"/>
                <a:gd name="connsiteY1992" fmla="*/ 2574861 h 4325873"/>
                <a:gd name="connsiteX1993" fmla="*/ 115884 w 4321145"/>
                <a:gd name="connsiteY1993" fmla="*/ 2571686 h 4325873"/>
                <a:gd name="connsiteX1994" fmla="*/ 119059 w 4321145"/>
                <a:gd name="connsiteY1994" fmla="*/ 2568511 h 4325873"/>
                <a:gd name="connsiteX1995" fmla="*/ 4086989 w 4321145"/>
                <a:gd name="connsiteY1995" fmla="*/ 2566923 h 4325873"/>
                <a:gd name="connsiteX1996" fmla="*/ 4090958 w 4321145"/>
                <a:gd name="connsiteY1996" fmla="*/ 2571686 h 4325873"/>
                <a:gd name="connsiteX1997" fmla="*/ 4086989 w 4321145"/>
                <a:gd name="connsiteY1997" fmla="*/ 2576450 h 4325873"/>
                <a:gd name="connsiteX1998" fmla="*/ 4083020 w 4321145"/>
                <a:gd name="connsiteY1998" fmla="*/ 2571686 h 4325873"/>
                <a:gd name="connsiteX1999" fmla="*/ 4086989 w 4321145"/>
                <a:gd name="connsiteY1999" fmla="*/ 2566923 h 4325873"/>
                <a:gd name="connsiteX2000" fmla="*/ 2803494 w 4321145"/>
                <a:gd name="connsiteY2000" fmla="*/ 2565336 h 4325873"/>
                <a:gd name="connsiteX2001" fmla="*/ 2809844 w 4321145"/>
                <a:gd name="connsiteY2001" fmla="*/ 2571686 h 4325873"/>
                <a:gd name="connsiteX2002" fmla="*/ 2803494 w 4321145"/>
                <a:gd name="connsiteY2002" fmla="*/ 2578036 h 4325873"/>
                <a:gd name="connsiteX2003" fmla="*/ 2797144 w 4321145"/>
                <a:gd name="connsiteY2003" fmla="*/ 2571686 h 4325873"/>
                <a:gd name="connsiteX2004" fmla="*/ 2803494 w 4321145"/>
                <a:gd name="connsiteY2004" fmla="*/ 2565336 h 4325873"/>
                <a:gd name="connsiteX2005" fmla="*/ 234946 w 4321145"/>
                <a:gd name="connsiteY2005" fmla="*/ 2565336 h 4325873"/>
                <a:gd name="connsiteX2006" fmla="*/ 241296 w 4321145"/>
                <a:gd name="connsiteY2006" fmla="*/ 2571686 h 4325873"/>
                <a:gd name="connsiteX2007" fmla="*/ 234946 w 4321145"/>
                <a:gd name="connsiteY2007" fmla="*/ 2578036 h 4325873"/>
                <a:gd name="connsiteX2008" fmla="*/ 228597 w 4321145"/>
                <a:gd name="connsiteY2008" fmla="*/ 2571686 h 4325873"/>
                <a:gd name="connsiteX2009" fmla="*/ 234946 w 4321145"/>
                <a:gd name="connsiteY2009" fmla="*/ 2565336 h 4325873"/>
                <a:gd name="connsiteX2010" fmla="*/ 3970308 w 4321145"/>
                <a:gd name="connsiteY2010" fmla="*/ 2563748 h 4325873"/>
                <a:gd name="connsiteX2011" fmla="*/ 3978246 w 4321145"/>
                <a:gd name="connsiteY2011" fmla="*/ 2571686 h 4325873"/>
                <a:gd name="connsiteX2012" fmla="*/ 3970308 w 4321145"/>
                <a:gd name="connsiteY2012" fmla="*/ 2579624 h 4325873"/>
                <a:gd name="connsiteX2013" fmla="*/ 3962370 w 4321145"/>
                <a:gd name="connsiteY2013" fmla="*/ 2571686 h 4325873"/>
                <a:gd name="connsiteX2014" fmla="*/ 3970308 w 4321145"/>
                <a:gd name="connsiteY2014" fmla="*/ 2563748 h 4325873"/>
                <a:gd name="connsiteX2015" fmla="*/ 1402526 w 4321145"/>
                <a:gd name="connsiteY2015" fmla="*/ 2563748 h 4325873"/>
                <a:gd name="connsiteX2016" fmla="*/ 1409670 w 4321145"/>
                <a:gd name="connsiteY2016" fmla="*/ 2571686 h 4325873"/>
                <a:gd name="connsiteX2017" fmla="*/ 1402526 w 4321145"/>
                <a:gd name="connsiteY2017" fmla="*/ 2579624 h 4325873"/>
                <a:gd name="connsiteX2018" fmla="*/ 1395382 w 4321145"/>
                <a:gd name="connsiteY2018" fmla="*/ 2571686 h 4325873"/>
                <a:gd name="connsiteX2019" fmla="*/ 1402526 w 4321145"/>
                <a:gd name="connsiteY2019" fmla="*/ 2563748 h 4325873"/>
                <a:gd name="connsiteX2020" fmla="*/ 352424 w 4321145"/>
                <a:gd name="connsiteY2020" fmla="*/ 2562161 h 4325873"/>
                <a:gd name="connsiteX2021" fmla="*/ 361950 w 4321145"/>
                <a:gd name="connsiteY2021" fmla="*/ 2571686 h 4325873"/>
                <a:gd name="connsiteX2022" fmla="*/ 352424 w 4321145"/>
                <a:gd name="connsiteY2022" fmla="*/ 2581211 h 4325873"/>
                <a:gd name="connsiteX2023" fmla="*/ 342899 w 4321145"/>
                <a:gd name="connsiteY2023" fmla="*/ 2571686 h 4325873"/>
                <a:gd name="connsiteX2024" fmla="*/ 352424 w 4321145"/>
                <a:gd name="connsiteY2024" fmla="*/ 2562161 h 4325873"/>
                <a:gd name="connsiteX2025" fmla="*/ 3853627 w 4321145"/>
                <a:gd name="connsiteY2025" fmla="*/ 2560573 h 4325873"/>
                <a:gd name="connsiteX2026" fmla="*/ 3865534 w 4321145"/>
                <a:gd name="connsiteY2026" fmla="*/ 2571686 h 4325873"/>
                <a:gd name="connsiteX2027" fmla="*/ 3853627 w 4321145"/>
                <a:gd name="connsiteY2027" fmla="*/ 2582799 h 4325873"/>
                <a:gd name="connsiteX2028" fmla="*/ 3841720 w 4321145"/>
                <a:gd name="connsiteY2028" fmla="*/ 2571686 h 4325873"/>
                <a:gd name="connsiteX2029" fmla="*/ 3853627 w 4321145"/>
                <a:gd name="connsiteY2029" fmla="*/ 2560573 h 4325873"/>
                <a:gd name="connsiteX2030" fmla="*/ 2919382 w 4321145"/>
                <a:gd name="connsiteY2030" fmla="*/ 2560573 h 4325873"/>
                <a:gd name="connsiteX2031" fmla="*/ 2930495 w 4321145"/>
                <a:gd name="connsiteY2031" fmla="*/ 2571686 h 4325873"/>
                <a:gd name="connsiteX2032" fmla="*/ 2919382 w 4321145"/>
                <a:gd name="connsiteY2032" fmla="*/ 2582799 h 4325873"/>
                <a:gd name="connsiteX2033" fmla="*/ 2908269 w 4321145"/>
                <a:gd name="connsiteY2033" fmla="*/ 2571686 h 4325873"/>
                <a:gd name="connsiteX2034" fmla="*/ 2919382 w 4321145"/>
                <a:gd name="connsiteY2034" fmla="*/ 2560573 h 4325873"/>
                <a:gd name="connsiteX2035" fmla="*/ 1286668 w 4321145"/>
                <a:gd name="connsiteY2035" fmla="*/ 2558986 h 4325873"/>
                <a:gd name="connsiteX2036" fmla="*/ 1300160 w 4321145"/>
                <a:gd name="connsiteY2036" fmla="*/ 2572480 h 4325873"/>
                <a:gd name="connsiteX2037" fmla="*/ 1286668 w 4321145"/>
                <a:gd name="connsiteY2037" fmla="*/ 2585974 h 4325873"/>
                <a:gd name="connsiteX2038" fmla="*/ 1273173 w 4321145"/>
                <a:gd name="connsiteY2038" fmla="*/ 2572480 h 4325873"/>
                <a:gd name="connsiteX2039" fmla="*/ 1286668 w 4321145"/>
                <a:gd name="connsiteY2039" fmla="*/ 2558986 h 4325873"/>
                <a:gd name="connsiteX2040" fmla="*/ 469104 w 4321145"/>
                <a:gd name="connsiteY2040" fmla="*/ 2558986 h 4325873"/>
                <a:gd name="connsiteX2041" fmla="*/ 482597 w 4321145"/>
                <a:gd name="connsiteY2041" fmla="*/ 2572480 h 4325873"/>
                <a:gd name="connsiteX2042" fmla="*/ 469104 w 4321145"/>
                <a:gd name="connsiteY2042" fmla="*/ 2585974 h 4325873"/>
                <a:gd name="connsiteX2043" fmla="*/ 455610 w 4321145"/>
                <a:gd name="connsiteY2043" fmla="*/ 2572480 h 4325873"/>
                <a:gd name="connsiteX2044" fmla="*/ 469104 w 4321145"/>
                <a:gd name="connsiteY2044" fmla="*/ 2558986 h 4325873"/>
                <a:gd name="connsiteX2045" fmla="*/ 3736945 w 4321145"/>
                <a:gd name="connsiteY2045" fmla="*/ 2557398 h 4325873"/>
                <a:gd name="connsiteX2046" fmla="*/ 3752820 w 4321145"/>
                <a:gd name="connsiteY2046" fmla="*/ 2572480 h 4325873"/>
                <a:gd name="connsiteX2047" fmla="*/ 3736945 w 4321145"/>
                <a:gd name="connsiteY2047" fmla="*/ 2587562 h 4325873"/>
                <a:gd name="connsiteX2048" fmla="*/ 3721070 w 4321145"/>
                <a:gd name="connsiteY2048" fmla="*/ 2572480 h 4325873"/>
                <a:gd name="connsiteX2049" fmla="*/ 3736945 w 4321145"/>
                <a:gd name="connsiteY2049" fmla="*/ 2557398 h 4325873"/>
                <a:gd name="connsiteX2050" fmla="*/ 585789 w 4321145"/>
                <a:gd name="connsiteY2050" fmla="*/ 2554223 h 4325873"/>
                <a:gd name="connsiteX2051" fmla="*/ 603251 w 4321145"/>
                <a:gd name="connsiteY2051" fmla="*/ 2571686 h 4325873"/>
                <a:gd name="connsiteX2052" fmla="*/ 585789 w 4321145"/>
                <a:gd name="connsiteY2052" fmla="*/ 2589149 h 4325873"/>
                <a:gd name="connsiteX2053" fmla="*/ 568323 w 4321145"/>
                <a:gd name="connsiteY2053" fmla="*/ 2571686 h 4325873"/>
                <a:gd name="connsiteX2054" fmla="*/ 585789 w 4321145"/>
                <a:gd name="connsiteY2054" fmla="*/ 2554223 h 4325873"/>
                <a:gd name="connsiteX2055" fmla="*/ 3036857 w 4321145"/>
                <a:gd name="connsiteY2055" fmla="*/ 2552636 h 4325873"/>
                <a:gd name="connsiteX2056" fmla="*/ 3055907 w 4321145"/>
                <a:gd name="connsiteY2056" fmla="*/ 2571686 h 4325873"/>
                <a:gd name="connsiteX2057" fmla="*/ 3036857 w 4321145"/>
                <a:gd name="connsiteY2057" fmla="*/ 2590736 h 4325873"/>
                <a:gd name="connsiteX2058" fmla="*/ 3017807 w 4321145"/>
                <a:gd name="connsiteY2058" fmla="*/ 2571686 h 4325873"/>
                <a:gd name="connsiteX2059" fmla="*/ 3036857 w 4321145"/>
                <a:gd name="connsiteY2059" fmla="*/ 2552636 h 4325873"/>
                <a:gd name="connsiteX2060" fmla="*/ 3620264 w 4321145"/>
                <a:gd name="connsiteY2060" fmla="*/ 2552635 h 4325873"/>
                <a:gd name="connsiteX2061" fmla="*/ 3638521 w 4321145"/>
                <a:gd name="connsiteY2061" fmla="*/ 2571685 h 4325873"/>
                <a:gd name="connsiteX2062" fmla="*/ 3620264 w 4321145"/>
                <a:gd name="connsiteY2062" fmla="*/ 2590735 h 4325873"/>
                <a:gd name="connsiteX2063" fmla="*/ 3602007 w 4321145"/>
                <a:gd name="connsiteY2063" fmla="*/ 2571685 h 4325873"/>
                <a:gd name="connsiteX2064" fmla="*/ 3620264 w 4321145"/>
                <a:gd name="connsiteY2064" fmla="*/ 2552635 h 4325873"/>
                <a:gd name="connsiteX2065" fmla="*/ 702468 w 4321145"/>
                <a:gd name="connsiteY2065" fmla="*/ 2551048 h 4325873"/>
                <a:gd name="connsiteX2066" fmla="*/ 723899 w 4321145"/>
                <a:gd name="connsiteY2066" fmla="*/ 2572480 h 4325873"/>
                <a:gd name="connsiteX2067" fmla="*/ 702468 w 4321145"/>
                <a:gd name="connsiteY2067" fmla="*/ 2593912 h 4325873"/>
                <a:gd name="connsiteX2068" fmla="*/ 681036 w 4321145"/>
                <a:gd name="connsiteY2068" fmla="*/ 2572480 h 4325873"/>
                <a:gd name="connsiteX2069" fmla="*/ 702468 w 4321145"/>
                <a:gd name="connsiteY2069" fmla="*/ 2551048 h 4325873"/>
                <a:gd name="connsiteX2070" fmla="*/ 3503582 w 4321145"/>
                <a:gd name="connsiteY2070" fmla="*/ 2547873 h 4325873"/>
                <a:gd name="connsiteX2071" fmla="*/ 3527395 w 4321145"/>
                <a:gd name="connsiteY2071" fmla="*/ 2571686 h 4325873"/>
                <a:gd name="connsiteX2072" fmla="*/ 3503582 w 4321145"/>
                <a:gd name="connsiteY2072" fmla="*/ 2595499 h 4325873"/>
                <a:gd name="connsiteX2073" fmla="*/ 3479769 w 4321145"/>
                <a:gd name="connsiteY2073" fmla="*/ 2571686 h 4325873"/>
                <a:gd name="connsiteX2074" fmla="*/ 3503582 w 4321145"/>
                <a:gd name="connsiteY2074" fmla="*/ 2547873 h 4325873"/>
                <a:gd name="connsiteX2075" fmla="*/ 1169190 w 4321145"/>
                <a:gd name="connsiteY2075" fmla="*/ 2547873 h 4325873"/>
                <a:gd name="connsiteX2076" fmla="*/ 1192209 w 4321145"/>
                <a:gd name="connsiteY2076" fmla="*/ 2571686 h 4325873"/>
                <a:gd name="connsiteX2077" fmla="*/ 1169190 w 4321145"/>
                <a:gd name="connsiteY2077" fmla="*/ 2595499 h 4325873"/>
                <a:gd name="connsiteX2078" fmla="*/ 1146170 w 4321145"/>
                <a:gd name="connsiteY2078" fmla="*/ 2571686 h 4325873"/>
                <a:gd name="connsiteX2079" fmla="*/ 1169190 w 4321145"/>
                <a:gd name="connsiteY2079" fmla="*/ 2547873 h 4325873"/>
                <a:gd name="connsiteX2080" fmla="*/ 818349 w 4321145"/>
                <a:gd name="connsiteY2080" fmla="*/ 2546286 h 4325873"/>
                <a:gd name="connsiteX2081" fmla="*/ 844539 w 4321145"/>
                <a:gd name="connsiteY2081" fmla="*/ 2572480 h 4325873"/>
                <a:gd name="connsiteX2082" fmla="*/ 818349 w 4321145"/>
                <a:gd name="connsiteY2082" fmla="*/ 2598674 h 4325873"/>
                <a:gd name="connsiteX2083" fmla="*/ 792158 w 4321145"/>
                <a:gd name="connsiteY2083" fmla="*/ 2572480 h 4325873"/>
                <a:gd name="connsiteX2084" fmla="*/ 818349 w 4321145"/>
                <a:gd name="connsiteY2084" fmla="*/ 2546286 h 4325873"/>
                <a:gd name="connsiteX2085" fmla="*/ 3386901 w 4321145"/>
                <a:gd name="connsiteY2085" fmla="*/ 2543111 h 4325873"/>
                <a:gd name="connsiteX2086" fmla="*/ 3414683 w 4321145"/>
                <a:gd name="connsiteY2086" fmla="*/ 2571686 h 4325873"/>
                <a:gd name="connsiteX2087" fmla="*/ 3386901 w 4321145"/>
                <a:gd name="connsiteY2087" fmla="*/ 2600261 h 4325873"/>
                <a:gd name="connsiteX2088" fmla="*/ 3359119 w 4321145"/>
                <a:gd name="connsiteY2088" fmla="*/ 2571686 h 4325873"/>
                <a:gd name="connsiteX2089" fmla="*/ 3386901 w 4321145"/>
                <a:gd name="connsiteY2089" fmla="*/ 2543111 h 4325873"/>
                <a:gd name="connsiteX2090" fmla="*/ 3153539 w 4321145"/>
                <a:gd name="connsiteY2090" fmla="*/ 2541523 h 4325873"/>
                <a:gd name="connsiteX2091" fmla="*/ 3184496 w 4321145"/>
                <a:gd name="connsiteY2091" fmla="*/ 2572480 h 4325873"/>
                <a:gd name="connsiteX2092" fmla="*/ 3153539 w 4321145"/>
                <a:gd name="connsiteY2092" fmla="*/ 2603437 h 4325873"/>
                <a:gd name="connsiteX2093" fmla="*/ 3122582 w 4321145"/>
                <a:gd name="connsiteY2093" fmla="*/ 2572480 h 4325873"/>
                <a:gd name="connsiteX2094" fmla="*/ 3153539 w 4321145"/>
                <a:gd name="connsiteY2094" fmla="*/ 2541523 h 4325873"/>
                <a:gd name="connsiteX2095" fmla="*/ 935834 w 4321145"/>
                <a:gd name="connsiteY2095" fmla="*/ 2541523 h 4325873"/>
                <a:gd name="connsiteX2096" fmla="*/ 966789 w 4321145"/>
                <a:gd name="connsiteY2096" fmla="*/ 2572480 h 4325873"/>
                <a:gd name="connsiteX2097" fmla="*/ 935834 w 4321145"/>
                <a:gd name="connsiteY2097" fmla="*/ 2603437 h 4325873"/>
                <a:gd name="connsiteX2098" fmla="*/ 904873 w 4321145"/>
                <a:gd name="connsiteY2098" fmla="*/ 2572480 h 4325873"/>
                <a:gd name="connsiteX2099" fmla="*/ 935834 w 4321145"/>
                <a:gd name="connsiteY2099" fmla="*/ 2541523 h 4325873"/>
                <a:gd name="connsiteX2100" fmla="*/ 3270220 w 4321145"/>
                <a:gd name="connsiteY2100" fmla="*/ 2538348 h 4325873"/>
                <a:gd name="connsiteX2101" fmla="*/ 3303558 w 4321145"/>
                <a:gd name="connsiteY2101" fmla="*/ 2571686 h 4325873"/>
                <a:gd name="connsiteX2102" fmla="*/ 3270220 w 4321145"/>
                <a:gd name="connsiteY2102" fmla="*/ 2605024 h 4325873"/>
                <a:gd name="connsiteX2103" fmla="*/ 3236882 w 4321145"/>
                <a:gd name="connsiteY2103" fmla="*/ 2571686 h 4325873"/>
                <a:gd name="connsiteX2104" fmla="*/ 3270220 w 4321145"/>
                <a:gd name="connsiteY2104" fmla="*/ 2538348 h 4325873"/>
                <a:gd name="connsiteX2105" fmla="*/ 1052510 w 4321145"/>
                <a:gd name="connsiteY2105" fmla="*/ 2535173 h 4325873"/>
                <a:gd name="connsiteX2106" fmla="*/ 1089023 w 4321145"/>
                <a:gd name="connsiteY2106" fmla="*/ 2571686 h 4325873"/>
                <a:gd name="connsiteX2107" fmla="*/ 1052510 w 4321145"/>
                <a:gd name="connsiteY2107" fmla="*/ 2608199 h 4325873"/>
                <a:gd name="connsiteX2108" fmla="*/ 1015998 w 4321145"/>
                <a:gd name="connsiteY2108" fmla="*/ 2571686 h 4325873"/>
                <a:gd name="connsiteX2109" fmla="*/ 1052510 w 4321145"/>
                <a:gd name="connsiteY2109" fmla="*/ 2535173 h 4325873"/>
                <a:gd name="connsiteX2110" fmla="*/ 4320351 w 4321145"/>
                <a:gd name="connsiteY2110" fmla="*/ 2454211 h 4325873"/>
                <a:gd name="connsiteX2111" fmla="*/ 4321145 w 4321145"/>
                <a:gd name="connsiteY2111" fmla="*/ 2455005 h 4325873"/>
                <a:gd name="connsiteX2112" fmla="*/ 4320351 w 4321145"/>
                <a:gd name="connsiteY2112" fmla="*/ 2455799 h 4325873"/>
                <a:gd name="connsiteX2113" fmla="*/ 4319557 w 4321145"/>
                <a:gd name="connsiteY2113" fmla="*/ 2455005 h 4325873"/>
                <a:gd name="connsiteX2114" fmla="*/ 4320351 w 4321145"/>
                <a:gd name="connsiteY2114" fmla="*/ 2454211 h 4325873"/>
                <a:gd name="connsiteX2115" fmla="*/ 2380 w 4321145"/>
                <a:gd name="connsiteY2115" fmla="*/ 2454211 h 4325873"/>
                <a:gd name="connsiteX2116" fmla="*/ 3174 w 4321145"/>
                <a:gd name="connsiteY2116" fmla="*/ 2455005 h 4325873"/>
                <a:gd name="connsiteX2117" fmla="*/ 2380 w 4321145"/>
                <a:gd name="connsiteY2117" fmla="*/ 2455799 h 4325873"/>
                <a:gd name="connsiteX2118" fmla="*/ 1586 w 4321145"/>
                <a:gd name="connsiteY2118" fmla="*/ 2455005 h 4325873"/>
                <a:gd name="connsiteX2119" fmla="*/ 2380 w 4321145"/>
                <a:gd name="connsiteY2119" fmla="*/ 2454211 h 4325873"/>
                <a:gd name="connsiteX2120" fmla="*/ 4204464 w 4321145"/>
                <a:gd name="connsiteY2120" fmla="*/ 2452623 h 4325873"/>
                <a:gd name="connsiteX2121" fmla="*/ 4206846 w 4321145"/>
                <a:gd name="connsiteY2121" fmla="*/ 2455005 h 4325873"/>
                <a:gd name="connsiteX2122" fmla="*/ 4204464 w 4321145"/>
                <a:gd name="connsiteY2122" fmla="*/ 2457387 h 4325873"/>
                <a:gd name="connsiteX2123" fmla="*/ 4202082 w 4321145"/>
                <a:gd name="connsiteY2123" fmla="*/ 2455005 h 4325873"/>
                <a:gd name="connsiteX2124" fmla="*/ 4204464 w 4321145"/>
                <a:gd name="connsiteY2124" fmla="*/ 2452623 h 4325873"/>
                <a:gd name="connsiteX2125" fmla="*/ 118267 w 4321145"/>
                <a:gd name="connsiteY2125" fmla="*/ 2451036 h 4325873"/>
                <a:gd name="connsiteX2126" fmla="*/ 122236 w 4321145"/>
                <a:gd name="connsiteY2126" fmla="*/ 2455005 h 4325873"/>
                <a:gd name="connsiteX2127" fmla="*/ 118267 w 4321145"/>
                <a:gd name="connsiteY2127" fmla="*/ 2458974 h 4325873"/>
                <a:gd name="connsiteX2128" fmla="*/ 114298 w 4321145"/>
                <a:gd name="connsiteY2128" fmla="*/ 2455005 h 4325873"/>
                <a:gd name="connsiteX2129" fmla="*/ 118267 w 4321145"/>
                <a:gd name="connsiteY2129" fmla="*/ 2451036 h 4325873"/>
                <a:gd name="connsiteX2130" fmla="*/ 4086989 w 4321145"/>
                <a:gd name="connsiteY2130" fmla="*/ 2449448 h 4325873"/>
                <a:gd name="connsiteX2131" fmla="*/ 4092546 w 4321145"/>
                <a:gd name="connsiteY2131" fmla="*/ 2455005 h 4325873"/>
                <a:gd name="connsiteX2132" fmla="*/ 4086989 w 4321145"/>
                <a:gd name="connsiteY2132" fmla="*/ 2460562 h 4325873"/>
                <a:gd name="connsiteX2133" fmla="*/ 4081432 w 4321145"/>
                <a:gd name="connsiteY2133" fmla="*/ 2455005 h 4325873"/>
                <a:gd name="connsiteX2134" fmla="*/ 4086989 w 4321145"/>
                <a:gd name="connsiteY2134" fmla="*/ 2449448 h 4325873"/>
                <a:gd name="connsiteX2135" fmla="*/ 1402526 w 4321145"/>
                <a:gd name="connsiteY2135" fmla="*/ 2449448 h 4325873"/>
                <a:gd name="connsiteX2136" fmla="*/ 1408083 w 4321145"/>
                <a:gd name="connsiteY2136" fmla="*/ 2455005 h 4325873"/>
                <a:gd name="connsiteX2137" fmla="*/ 1402526 w 4321145"/>
                <a:gd name="connsiteY2137" fmla="*/ 2460562 h 4325873"/>
                <a:gd name="connsiteX2138" fmla="*/ 1396969 w 4321145"/>
                <a:gd name="connsiteY2138" fmla="*/ 2455005 h 4325873"/>
                <a:gd name="connsiteX2139" fmla="*/ 1402526 w 4321145"/>
                <a:gd name="connsiteY2139" fmla="*/ 2449448 h 4325873"/>
                <a:gd name="connsiteX2140" fmla="*/ 235742 w 4321145"/>
                <a:gd name="connsiteY2140" fmla="*/ 2447861 h 4325873"/>
                <a:gd name="connsiteX2141" fmla="*/ 242886 w 4321145"/>
                <a:gd name="connsiteY2141" fmla="*/ 2455005 h 4325873"/>
                <a:gd name="connsiteX2142" fmla="*/ 235742 w 4321145"/>
                <a:gd name="connsiteY2142" fmla="*/ 2462149 h 4325873"/>
                <a:gd name="connsiteX2143" fmla="*/ 228599 w 4321145"/>
                <a:gd name="connsiteY2143" fmla="*/ 2455005 h 4325873"/>
                <a:gd name="connsiteX2144" fmla="*/ 235742 w 4321145"/>
                <a:gd name="connsiteY2144" fmla="*/ 2447861 h 4325873"/>
                <a:gd name="connsiteX2145" fmla="*/ 3970307 w 4321145"/>
                <a:gd name="connsiteY2145" fmla="*/ 2446273 h 4325873"/>
                <a:gd name="connsiteX2146" fmla="*/ 3978245 w 4321145"/>
                <a:gd name="connsiteY2146" fmla="*/ 2455005 h 4325873"/>
                <a:gd name="connsiteX2147" fmla="*/ 3970307 w 4321145"/>
                <a:gd name="connsiteY2147" fmla="*/ 2463737 h 4325873"/>
                <a:gd name="connsiteX2148" fmla="*/ 3962369 w 4321145"/>
                <a:gd name="connsiteY2148" fmla="*/ 2455005 h 4325873"/>
                <a:gd name="connsiteX2149" fmla="*/ 3970307 w 4321145"/>
                <a:gd name="connsiteY2149" fmla="*/ 2446273 h 4325873"/>
                <a:gd name="connsiteX2150" fmla="*/ 2920176 w 4321145"/>
                <a:gd name="connsiteY2150" fmla="*/ 2446273 h 4325873"/>
                <a:gd name="connsiteX2151" fmla="*/ 2928908 w 4321145"/>
                <a:gd name="connsiteY2151" fmla="*/ 2455005 h 4325873"/>
                <a:gd name="connsiteX2152" fmla="*/ 2920176 w 4321145"/>
                <a:gd name="connsiteY2152" fmla="*/ 2463737 h 4325873"/>
                <a:gd name="connsiteX2153" fmla="*/ 2911444 w 4321145"/>
                <a:gd name="connsiteY2153" fmla="*/ 2455005 h 4325873"/>
                <a:gd name="connsiteX2154" fmla="*/ 2920176 w 4321145"/>
                <a:gd name="connsiteY2154" fmla="*/ 2446273 h 4325873"/>
                <a:gd name="connsiteX2155" fmla="*/ 1285876 w 4321145"/>
                <a:gd name="connsiteY2155" fmla="*/ 2444686 h 4325873"/>
                <a:gd name="connsiteX2156" fmla="*/ 1296987 w 4321145"/>
                <a:gd name="connsiteY2156" fmla="*/ 2455005 h 4325873"/>
                <a:gd name="connsiteX2157" fmla="*/ 1285876 w 4321145"/>
                <a:gd name="connsiteY2157" fmla="*/ 2465324 h 4325873"/>
                <a:gd name="connsiteX2158" fmla="*/ 1274762 w 4321145"/>
                <a:gd name="connsiteY2158" fmla="*/ 2455005 h 4325873"/>
                <a:gd name="connsiteX2159" fmla="*/ 1285876 w 4321145"/>
                <a:gd name="connsiteY2159" fmla="*/ 2444686 h 4325873"/>
                <a:gd name="connsiteX2160" fmla="*/ 352429 w 4321145"/>
                <a:gd name="connsiteY2160" fmla="*/ 2444686 h 4325873"/>
                <a:gd name="connsiteX2161" fmla="*/ 363540 w 4321145"/>
                <a:gd name="connsiteY2161" fmla="*/ 2455005 h 4325873"/>
                <a:gd name="connsiteX2162" fmla="*/ 352429 w 4321145"/>
                <a:gd name="connsiteY2162" fmla="*/ 2465324 h 4325873"/>
                <a:gd name="connsiteX2163" fmla="*/ 341315 w 4321145"/>
                <a:gd name="connsiteY2163" fmla="*/ 2455005 h 4325873"/>
                <a:gd name="connsiteX2164" fmla="*/ 352429 w 4321145"/>
                <a:gd name="connsiteY2164" fmla="*/ 2444686 h 4325873"/>
                <a:gd name="connsiteX2165" fmla="*/ 3853626 w 4321145"/>
                <a:gd name="connsiteY2165" fmla="*/ 2443098 h 4325873"/>
                <a:gd name="connsiteX2166" fmla="*/ 3865533 w 4321145"/>
                <a:gd name="connsiteY2166" fmla="*/ 2455005 h 4325873"/>
                <a:gd name="connsiteX2167" fmla="*/ 3853626 w 4321145"/>
                <a:gd name="connsiteY2167" fmla="*/ 2466912 h 4325873"/>
                <a:gd name="connsiteX2168" fmla="*/ 3841719 w 4321145"/>
                <a:gd name="connsiteY2168" fmla="*/ 2455005 h 4325873"/>
                <a:gd name="connsiteX2169" fmla="*/ 3853626 w 4321145"/>
                <a:gd name="connsiteY2169" fmla="*/ 2443098 h 4325873"/>
                <a:gd name="connsiteX2170" fmla="*/ 468311 w 4321145"/>
                <a:gd name="connsiteY2170" fmla="*/ 2441511 h 4325873"/>
                <a:gd name="connsiteX2171" fmla="*/ 482600 w 4321145"/>
                <a:gd name="connsiteY2171" fmla="*/ 2455005 h 4325873"/>
                <a:gd name="connsiteX2172" fmla="*/ 468311 w 4321145"/>
                <a:gd name="connsiteY2172" fmla="*/ 2468499 h 4325873"/>
                <a:gd name="connsiteX2173" fmla="*/ 454024 w 4321145"/>
                <a:gd name="connsiteY2173" fmla="*/ 2455005 h 4325873"/>
                <a:gd name="connsiteX2174" fmla="*/ 468311 w 4321145"/>
                <a:gd name="connsiteY2174" fmla="*/ 2441511 h 4325873"/>
                <a:gd name="connsiteX2175" fmla="*/ 3736944 w 4321145"/>
                <a:gd name="connsiteY2175" fmla="*/ 2439923 h 4325873"/>
                <a:gd name="connsiteX2176" fmla="*/ 3752819 w 4321145"/>
                <a:gd name="connsiteY2176" fmla="*/ 2455798 h 4325873"/>
                <a:gd name="connsiteX2177" fmla="*/ 3736944 w 4321145"/>
                <a:gd name="connsiteY2177" fmla="*/ 2471673 h 4325873"/>
                <a:gd name="connsiteX2178" fmla="*/ 3721069 w 4321145"/>
                <a:gd name="connsiteY2178" fmla="*/ 2455798 h 4325873"/>
                <a:gd name="connsiteX2179" fmla="*/ 3736944 w 4321145"/>
                <a:gd name="connsiteY2179" fmla="*/ 2439923 h 4325873"/>
                <a:gd name="connsiteX2180" fmla="*/ 3036857 w 4321145"/>
                <a:gd name="connsiteY2180" fmla="*/ 2439923 h 4325873"/>
                <a:gd name="connsiteX2181" fmla="*/ 3051145 w 4321145"/>
                <a:gd name="connsiteY2181" fmla="*/ 2455005 h 4325873"/>
                <a:gd name="connsiteX2182" fmla="*/ 3036857 w 4321145"/>
                <a:gd name="connsiteY2182" fmla="*/ 2470087 h 4325873"/>
                <a:gd name="connsiteX2183" fmla="*/ 3022569 w 4321145"/>
                <a:gd name="connsiteY2183" fmla="*/ 2455005 h 4325873"/>
                <a:gd name="connsiteX2184" fmla="*/ 3036857 w 4321145"/>
                <a:gd name="connsiteY2184" fmla="*/ 2439923 h 4325873"/>
                <a:gd name="connsiteX2185" fmla="*/ 1169192 w 4321145"/>
                <a:gd name="connsiteY2185" fmla="*/ 2436748 h 4325873"/>
                <a:gd name="connsiteX2186" fmla="*/ 1187449 w 4321145"/>
                <a:gd name="connsiteY2186" fmla="*/ 2455005 h 4325873"/>
                <a:gd name="connsiteX2187" fmla="*/ 1169192 w 4321145"/>
                <a:gd name="connsiteY2187" fmla="*/ 2473262 h 4325873"/>
                <a:gd name="connsiteX2188" fmla="*/ 1150935 w 4321145"/>
                <a:gd name="connsiteY2188" fmla="*/ 2455005 h 4325873"/>
                <a:gd name="connsiteX2189" fmla="*/ 1169192 w 4321145"/>
                <a:gd name="connsiteY2189" fmla="*/ 2436748 h 4325873"/>
                <a:gd name="connsiteX2190" fmla="*/ 584997 w 4321145"/>
                <a:gd name="connsiteY2190" fmla="*/ 2436748 h 4325873"/>
                <a:gd name="connsiteX2191" fmla="*/ 603253 w 4321145"/>
                <a:gd name="connsiteY2191" fmla="*/ 2455005 h 4325873"/>
                <a:gd name="connsiteX2192" fmla="*/ 584997 w 4321145"/>
                <a:gd name="connsiteY2192" fmla="*/ 2473262 h 4325873"/>
                <a:gd name="connsiteX2193" fmla="*/ 566740 w 4321145"/>
                <a:gd name="connsiteY2193" fmla="*/ 2455005 h 4325873"/>
                <a:gd name="connsiteX2194" fmla="*/ 584997 w 4321145"/>
                <a:gd name="connsiteY2194" fmla="*/ 2436748 h 4325873"/>
                <a:gd name="connsiteX2195" fmla="*/ 3620263 w 4321145"/>
                <a:gd name="connsiteY2195" fmla="*/ 2435161 h 4325873"/>
                <a:gd name="connsiteX2196" fmla="*/ 3640107 w 4321145"/>
                <a:gd name="connsiteY2196" fmla="*/ 2455799 h 4325873"/>
                <a:gd name="connsiteX2197" fmla="*/ 3620263 w 4321145"/>
                <a:gd name="connsiteY2197" fmla="*/ 2476437 h 4325873"/>
                <a:gd name="connsiteX2198" fmla="*/ 3600419 w 4321145"/>
                <a:gd name="connsiteY2198" fmla="*/ 2455799 h 4325873"/>
                <a:gd name="connsiteX2199" fmla="*/ 3620263 w 4321145"/>
                <a:gd name="connsiteY2199" fmla="*/ 2435161 h 4325873"/>
                <a:gd name="connsiteX2200" fmla="*/ 702468 w 4321145"/>
                <a:gd name="connsiteY2200" fmla="*/ 2431986 h 4325873"/>
                <a:gd name="connsiteX2201" fmla="*/ 725487 w 4321145"/>
                <a:gd name="connsiteY2201" fmla="*/ 2455005 h 4325873"/>
                <a:gd name="connsiteX2202" fmla="*/ 702468 w 4321145"/>
                <a:gd name="connsiteY2202" fmla="*/ 2478024 h 4325873"/>
                <a:gd name="connsiteX2203" fmla="*/ 679451 w 4321145"/>
                <a:gd name="connsiteY2203" fmla="*/ 2455005 h 4325873"/>
                <a:gd name="connsiteX2204" fmla="*/ 702468 w 4321145"/>
                <a:gd name="connsiteY2204" fmla="*/ 2431986 h 4325873"/>
                <a:gd name="connsiteX2205" fmla="*/ 3503582 w 4321145"/>
                <a:gd name="connsiteY2205" fmla="*/ 2430398 h 4325873"/>
                <a:gd name="connsiteX2206" fmla="*/ 3528982 w 4321145"/>
                <a:gd name="connsiteY2206" fmla="*/ 2455005 h 4325873"/>
                <a:gd name="connsiteX2207" fmla="*/ 3503582 w 4321145"/>
                <a:gd name="connsiteY2207" fmla="*/ 2479612 h 4325873"/>
                <a:gd name="connsiteX2208" fmla="*/ 3478182 w 4321145"/>
                <a:gd name="connsiteY2208" fmla="*/ 2455005 h 4325873"/>
                <a:gd name="connsiteX2209" fmla="*/ 3503582 w 4321145"/>
                <a:gd name="connsiteY2209" fmla="*/ 2430398 h 4325873"/>
                <a:gd name="connsiteX2210" fmla="*/ 3152744 w 4321145"/>
                <a:gd name="connsiteY2210" fmla="*/ 2428811 h 4325873"/>
                <a:gd name="connsiteX2211" fmla="*/ 3178144 w 4321145"/>
                <a:gd name="connsiteY2211" fmla="*/ 2455005 h 4325873"/>
                <a:gd name="connsiteX2212" fmla="*/ 3152744 w 4321145"/>
                <a:gd name="connsiteY2212" fmla="*/ 2481199 h 4325873"/>
                <a:gd name="connsiteX2213" fmla="*/ 3127344 w 4321145"/>
                <a:gd name="connsiteY2213" fmla="*/ 2455005 h 4325873"/>
                <a:gd name="connsiteX2214" fmla="*/ 3152744 w 4321145"/>
                <a:gd name="connsiteY2214" fmla="*/ 2428811 h 4325873"/>
                <a:gd name="connsiteX2215" fmla="*/ 819938 w 4321145"/>
                <a:gd name="connsiteY2215" fmla="*/ 2427223 h 4325873"/>
                <a:gd name="connsiteX2216" fmla="*/ 847717 w 4321145"/>
                <a:gd name="connsiteY2216" fmla="*/ 2455005 h 4325873"/>
                <a:gd name="connsiteX2217" fmla="*/ 819938 w 4321145"/>
                <a:gd name="connsiteY2217" fmla="*/ 2482787 h 4325873"/>
                <a:gd name="connsiteX2218" fmla="*/ 792160 w 4321145"/>
                <a:gd name="connsiteY2218" fmla="*/ 2455005 h 4325873"/>
                <a:gd name="connsiteX2219" fmla="*/ 819938 w 4321145"/>
                <a:gd name="connsiteY2219" fmla="*/ 2427223 h 4325873"/>
                <a:gd name="connsiteX2220" fmla="*/ 3386901 w 4321145"/>
                <a:gd name="connsiteY2220" fmla="*/ 2425636 h 4325873"/>
                <a:gd name="connsiteX2221" fmla="*/ 3416270 w 4321145"/>
                <a:gd name="connsiteY2221" fmla="*/ 2455005 h 4325873"/>
                <a:gd name="connsiteX2222" fmla="*/ 3386901 w 4321145"/>
                <a:gd name="connsiteY2222" fmla="*/ 2484374 h 4325873"/>
                <a:gd name="connsiteX2223" fmla="*/ 3357532 w 4321145"/>
                <a:gd name="connsiteY2223" fmla="*/ 2455005 h 4325873"/>
                <a:gd name="connsiteX2224" fmla="*/ 3386901 w 4321145"/>
                <a:gd name="connsiteY2224" fmla="*/ 2425636 h 4325873"/>
                <a:gd name="connsiteX2225" fmla="*/ 1052512 w 4321145"/>
                <a:gd name="connsiteY2225" fmla="*/ 2424048 h 4325873"/>
                <a:gd name="connsiteX2226" fmla="*/ 1084260 w 4321145"/>
                <a:gd name="connsiteY2226" fmla="*/ 2455005 h 4325873"/>
                <a:gd name="connsiteX2227" fmla="*/ 1052512 w 4321145"/>
                <a:gd name="connsiteY2227" fmla="*/ 2485962 h 4325873"/>
                <a:gd name="connsiteX2228" fmla="*/ 1020763 w 4321145"/>
                <a:gd name="connsiteY2228" fmla="*/ 2455005 h 4325873"/>
                <a:gd name="connsiteX2229" fmla="*/ 1052512 w 4321145"/>
                <a:gd name="connsiteY2229" fmla="*/ 2424048 h 4325873"/>
                <a:gd name="connsiteX2230" fmla="*/ 935836 w 4321145"/>
                <a:gd name="connsiteY2230" fmla="*/ 2422461 h 4325873"/>
                <a:gd name="connsiteX2231" fmla="*/ 968379 w 4321145"/>
                <a:gd name="connsiteY2231" fmla="*/ 2455005 h 4325873"/>
                <a:gd name="connsiteX2232" fmla="*/ 935836 w 4321145"/>
                <a:gd name="connsiteY2232" fmla="*/ 2487549 h 4325873"/>
                <a:gd name="connsiteX2233" fmla="*/ 903288 w 4321145"/>
                <a:gd name="connsiteY2233" fmla="*/ 2455005 h 4325873"/>
                <a:gd name="connsiteX2234" fmla="*/ 935836 w 4321145"/>
                <a:gd name="connsiteY2234" fmla="*/ 2422461 h 4325873"/>
                <a:gd name="connsiteX2235" fmla="*/ 3270219 w 4321145"/>
                <a:gd name="connsiteY2235" fmla="*/ 2420873 h 4325873"/>
                <a:gd name="connsiteX2236" fmla="*/ 3305144 w 4321145"/>
                <a:gd name="connsiteY2236" fmla="*/ 2455005 h 4325873"/>
                <a:gd name="connsiteX2237" fmla="*/ 3270219 w 4321145"/>
                <a:gd name="connsiteY2237" fmla="*/ 2489137 h 4325873"/>
                <a:gd name="connsiteX2238" fmla="*/ 3235294 w 4321145"/>
                <a:gd name="connsiteY2238" fmla="*/ 2455005 h 4325873"/>
                <a:gd name="connsiteX2239" fmla="*/ 3270219 w 4321145"/>
                <a:gd name="connsiteY2239" fmla="*/ 2420873 h 4325873"/>
                <a:gd name="connsiteX2240" fmla="*/ 4320351 w 4321145"/>
                <a:gd name="connsiteY2240" fmla="*/ 2338323 h 4325873"/>
                <a:gd name="connsiteX2241" fmla="*/ 4321145 w 4321145"/>
                <a:gd name="connsiteY2241" fmla="*/ 2339117 h 4325873"/>
                <a:gd name="connsiteX2242" fmla="*/ 4320351 w 4321145"/>
                <a:gd name="connsiteY2242" fmla="*/ 2339911 h 4325873"/>
                <a:gd name="connsiteX2243" fmla="*/ 4319557 w 4321145"/>
                <a:gd name="connsiteY2243" fmla="*/ 2339117 h 4325873"/>
                <a:gd name="connsiteX2244" fmla="*/ 4320351 w 4321145"/>
                <a:gd name="connsiteY2244" fmla="*/ 2338323 h 4325873"/>
                <a:gd name="connsiteX2245" fmla="*/ 1588 w 4321145"/>
                <a:gd name="connsiteY2245" fmla="*/ 2336736 h 4325873"/>
                <a:gd name="connsiteX2246" fmla="*/ 3177 w 4321145"/>
                <a:gd name="connsiteY2246" fmla="*/ 2338324 h 4325873"/>
                <a:gd name="connsiteX2247" fmla="*/ 1588 w 4321145"/>
                <a:gd name="connsiteY2247" fmla="*/ 2339912 h 4325873"/>
                <a:gd name="connsiteX2248" fmla="*/ 0 w 4321145"/>
                <a:gd name="connsiteY2248" fmla="*/ 2338324 h 4325873"/>
                <a:gd name="connsiteX2249" fmla="*/ 1588 w 4321145"/>
                <a:gd name="connsiteY2249" fmla="*/ 2336736 h 4325873"/>
                <a:gd name="connsiteX2250" fmla="*/ 4203669 w 4321145"/>
                <a:gd name="connsiteY2250" fmla="*/ 2335148 h 4325873"/>
                <a:gd name="connsiteX2251" fmla="*/ 4206844 w 4321145"/>
                <a:gd name="connsiteY2251" fmla="*/ 2338323 h 4325873"/>
                <a:gd name="connsiteX2252" fmla="*/ 4203669 w 4321145"/>
                <a:gd name="connsiteY2252" fmla="*/ 2341498 h 4325873"/>
                <a:gd name="connsiteX2253" fmla="*/ 4200494 w 4321145"/>
                <a:gd name="connsiteY2253" fmla="*/ 2338323 h 4325873"/>
                <a:gd name="connsiteX2254" fmla="*/ 4203669 w 4321145"/>
                <a:gd name="connsiteY2254" fmla="*/ 2335148 h 4325873"/>
                <a:gd name="connsiteX2255" fmla="*/ 119063 w 4321145"/>
                <a:gd name="connsiteY2255" fmla="*/ 2333561 h 4325873"/>
                <a:gd name="connsiteX2256" fmla="*/ 123826 w 4321145"/>
                <a:gd name="connsiteY2256" fmla="*/ 2338324 h 4325873"/>
                <a:gd name="connsiteX2257" fmla="*/ 119063 w 4321145"/>
                <a:gd name="connsiteY2257" fmla="*/ 2343088 h 4325873"/>
                <a:gd name="connsiteX2258" fmla="*/ 114299 w 4321145"/>
                <a:gd name="connsiteY2258" fmla="*/ 2338324 h 4325873"/>
                <a:gd name="connsiteX2259" fmla="*/ 119063 w 4321145"/>
                <a:gd name="connsiteY2259" fmla="*/ 2333561 h 4325873"/>
                <a:gd name="connsiteX2260" fmla="*/ 4086989 w 4321145"/>
                <a:gd name="connsiteY2260" fmla="*/ 2331973 h 4325873"/>
                <a:gd name="connsiteX2261" fmla="*/ 4092546 w 4321145"/>
                <a:gd name="connsiteY2261" fmla="*/ 2338323 h 4325873"/>
                <a:gd name="connsiteX2262" fmla="*/ 4086989 w 4321145"/>
                <a:gd name="connsiteY2262" fmla="*/ 2344673 h 4325873"/>
                <a:gd name="connsiteX2263" fmla="*/ 4081432 w 4321145"/>
                <a:gd name="connsiteY2263" fmla="*/ 2338323 h 4325873"/>
                <a:gd name="connsiteX2264" fmla="*/ 4086989 w 4321145"/>
                <a:gd name="connsiteY2264" fmla="*/ 2331973 h 4325873"/>
                <a:gd name="connsiteX2265" fmla="*/ 2920176 w 4321145"/>
                <a:gd name="connsiteY2265" fmla="*/ 2331973 h 4325873"/>
                <a:gd name="connsiteX2266" fmla="*/ 2927320 w 4321145"/>
                <a:gd name="connsiteY2266" fmla="*/ 2338323 h 4325873"/>
                <a:gd name="connsiteX2267" fmla="*/ 2920176 w 4321145"/>
                <a:gd name="connsiteY2267" fmla="*/ 2344673 h 4325873"/>
                <a:gd name="connsiteX2268" fmla="*/ 2913032 w 4321145"/>
                <a:gd name="connsiteY2268" fmla="*/ 2338323 h 4325873"/>
                <a:gd name="connsiteX2269" fmla="*/ 2920176 w 4321145"/>
                <a:gd name="connsiteY2269" fmla="*/ 2331973 h 4325873"/>
                <a:gd name="connsiteX2270" fmla="*/ 235744 w 4321145"/>
                <a:gd name="connsiteY2270" fmla="*/ 2330386 h 4325873"/>
                <a:gd name="connsiteX2271" fmla="*/ 242888 w 4321145"/>
                <a:gd name="connsiteY2271" fmla="*/ 2338324 h 4325873"/>
                <a:gd name="connsiteX2272" fmla="*/ 235744 w 4321145"/>
                <a:gd name="connsiteY2272" fmla="*/ 2346262 h 4325873"/>
                <a:gd name="connsiteX2273" fmla="*/ 228600 w 4321145"/>
                <a:gd name="connsiteY2273" fmla="*/ 2338324 h 4325873"/>
                <a:gd name="connsiteX2274" fmla="*/ 235744 w 4321145"/>
                <a:gd name="connsiteY2274" fmla="*/ 2330386 h 4325873"/>
                <a:gd name="connsiteX2275" fmla="*/ 3970307 w 4321145"/>
                <a:gd name="connsiteY2275" fmla="*/ 2328798 h 4325873"/>
                <a:gd name="connsiteX2276" fmla="*/ 3979832 w 4321145"/>
                <a:gd name="connsiteY2276" fmla="*/ 2338323 h 4325873"/>
                <a:gd name="connsiteX2277" fmla="*/ 3970307 w 4321145"/>
                <a:gd name="connsiteY2277" fmla="*/ 2347848 h 4325873"/>
                <a:gd name="connsiteX2278" fmla="*/ 3960782 w 4321145"/>
                <a:gd name="connsiteY2278" fmla="*/ 2338323 h 4325873"/>
                <a:gd name="connsiteX2279" fmla="*/ 3970307 w 4321145"/>
                <a:gd name="connsiteY2279" fmla="*/ 2328798 h 4325873"/>
                <a:gd name="connsiteX2280" fmla="*/ 1285878 w 4321145"/>
                <a:gd name="connsiteY2280" fmla="*/ 2328798 h 4325873"/>
                <a:gd name="connsiteX2281" fmla="*/ 1293814 w 4321145"/>
                <a:gd name="connsiteY2281" fmla="*/ 2338323 h 4325873"/>
                <a:gd name="connsiteX2282" fmla="*/ 1285878 w 4321145"/>
                <a:gd name="connsiteY2282" fmla="*/ 2347848 h 4325873"/>
                <a:gd name="connsiteX2283" fmla="*/ 1277939 w 4321145"/>
                <a:gd name="connsiteY2283" fmla="*/ 2338323 h 4325873"/>
                <a:gd name="connsiteX2284" fmla="*/ 1285878 w 4321145"/>
                <a:gd name="connsiteY2284" fmla="*/ 2328798 h 4325873"/>
                <a:gd name="connsiteX2285" fmla="*/ 352431 w 4321145"/>
                <a:gd name="connsiteY2285" fmla="*/ 2327211 h 4325873"/>
                <a:gd name="connsiteX2286" fmla="*/ 363542 w 4321145"/>
                <a:gd name="connsiteY2286" fmla="*/ 2338324 h 4325873"/>
                <a:gd name="connsiteX2287" fmla="*/ 352431 w 4321145"/>
                <a:gd name="connsiteY2287" fmla="*/ 2349437 h 4325873"/>
                <a:gd name="connsiteX2288" fmla="*/ 341315 w 4321145"/>
                <a:gd name="connsiteY2288" fmla="*/ 2338324 h 4325873"/>
                <a:gd name="connsiteX2289" fmla="*/ 352431 w 4321145"/>
                <a:gd name="connsiteY2289" fmla="*/ 2327211 h 4325873"/>
                <a:gd name="connsiteX2290" fmla="*/ 3853626 w 4321145"/>
                <a:gd name="connsiteY2290" fmla="*/ 2325623 h 4325873"/>
                <a:gd name="connsiteX2291" fmla="*/ 3865533 w 4321145"/>
                <a:gd name="connsiteY2291" fmla="*/ 2338323 h 4325873"/>
                <a:gd name="connsiteX2292" fmla="*/ 3853626 w 4321145"/>
                <a:gd name="connsiteY2292" fmla="*/ 2351023 h 4325873"/>
                <a:gd name="connsiteX2293" fmla="*/ 3841719 w 4321145"/>
                <a:gd name="connsiteY2293" fmla="*/ 2338323 h 4325873"/>
                <a:gd name="connsiteX2294" fmla="*/ 3853626 w 4321145"/>
                <a:gd name="connsiteY2294" fmla="*/ 2325623 h 4325873"/>
                <a:gd name="connsiteX2295" fmla="*/ 3036857 w 4321145"/>
                <a:gd name="connsiteY2295" fmla="*/ 2325623 h 4325873"/>
                <a:gd name="connsiteX2296" fmla="*/ 3049557 w 4321145"/>
                <a:gd name="connsiteY2296" fmla="*/ 2338323 h 4325873"/>
                <a:gd name="connsiteX2297" fmla="*/ 3036857 w 4321145"/>
                <a:gd name="connsiteY2297" fmla="*/ 2351023 h 4325873"/>
                <a:gd name="connsiteX2298" fmla="*/ 3024157 w 4321145"/>
                <a:gd name="connsiteY2298" fmla="*/ 2338323 h 4325873"/>
                <a:gd name="connsiteX2299" fmla="*/ 3036857 w 4321145"/>
                <a:gd name="connsiteY2299" fmla="*/ 2325623 h 4325873"/>
                <a:gd name="connsiteX2300" fmla="*/ 1169989 w 4321145"/>
                <a:gd name="connsiteY2300" fmla="*/ 2322448 h 4325873"/>
                <a:gd name="connsiteX2301" fmla="*/ 1185861 w 4321145"/>
                <a:gd name="connsiteY2301" fmla="*/ 2338323 h 4325873"/>
                <a:gd name="connsiteX2302" fmla="*/ 1169989 w 4321145"/>
                <a:gd name="connsiteY2302" fmla="*/ 2354198 h 4325873"/>
                <a:gd name="connsiteX2303" fmla="*/ 1154114 w 4321145"/>
                <a:gd name="connsiteY2303" fmla="*/ 2338323 h 4325873"/>
                <a:gd name="connsiteX2304" fmla="*/ 1169989 w 4321145"/>
                <a:gd name="connsiteY2304" fmla="*/ 2322448 h 4325873"/>
                <a:gd name="connsiteX2305" fmla="*/ 469107 w 4321145"/>
                <a:gd name="connsiteY2305" fmla="*/ 2322448 h 4325873"/>
                <a:gd name="connsiteX2306" fmla="*/ 484190 w 4321145"/>
                <a:gd name="connsiteY2306" fmla="*/ 2338323 h 4325873"/>
                <a:gd name="connsiteX2307" fmla="*/ 469107 w 4321145"/>
                <a:gd name="connsiteY2307" fmla="*/ 2354198 h 4325873"/>
                <a:gd name="connsiteX2308" fmla="*/ 454025 w 4321145"/>
                <a:gd name="connsiteY2308" fmla="*/ 2338323 h 4325873"/>
                <a:gd name="connsiteX2309" fmla="*/ 469107 w 4321145"/>
                <a:gd name="connsiteY2309" fmla="*/ 2322448 h 4325873"/>
                <a:gd name="connsiteX2310" fmla="*/ 3736151 w 4321145"/>
                <a:gd name="connsiteY2310" fmla="*/ 2320861 h 4325873"/>
                <a:gd name="connsiteX2311" fmla="*/ 3752820 w 4321145"/>
                <a:gd name="connsiteY2311" fmla="*/ 2338324 h 4325873"/>
                <a:gd name="connsiteX2312" fmla="*/ 3736151 w 4321145"/>
                <a:gd name="connsiteY2312" fmla="*/ 2355787 h 4325873"/>
                <a:gd name="connsiteX2313" fmla="*/ 3719482 w 4321145"/>
                <a:gd name="connsiteY2313" fmla="*/ 2338324 h 4325873"/>
                <a:gd name="connsiteX2314" fmla="*/ 3736151 w 4321145"/>
                <a:gd name="connsiteY2314" fmla="*/ 2320861 h 4325873"/>
                <a:gd name="connsiteX2315" fmla="*/ 585792 w 4321145"/>
                <a:gd name="connsiteY2315" fmla="*/ 2319273 h 4325873"/>
                <a:gd name="connsiteX2316" fmla="*/ 604842 w 4321145"/>
                <a:gd name="connsiteY2316" fmla="*/ 2338323 h 4325873"/>
                <a:gd name="connsiteX2317" fmla="*/ 585792 w 4321145"/>
                <a:gd name="connsiteY2317" fmla="*/ 2357373 h 4325873"/>
                <a:gd name="connsiteX2318" fmla="*/ 566744 w 4321145"/>
                <a:gd name="connsiteY2318" fmla="*/ 2338323 h 4325873"/>
                <a:gd name="connsiteX2319" fmla="*/ 585792 w 4321145"/>
                <a:gd name="connsiteY2319" fmla="*/ 2319273 h 4325873"/>
                <a:gd name="connsiteX2320" fmla="*/ 3620264 w 4321145"/>
                <a:gd name="connsiteY2320" fmla="*/ 2317686 h 4325873"/>
                <a:gd name="connsiteX2321" fmla="*/ 3641696 w 4321145"/>
                <a:gd name="connsiteY2321" fmla="*/ 2338324 h 4325873"/>
                <a:gd name="connsiteX2322" fmla="*/ 3620264 w 4321145"/>
                <a:gd name="connsiteY2322" fmla="*/ 2358962 h 4325873"/>
                <a:gd name="connsiteX2323" fmla="*/ 3598832 w 4321145"/>
                <a:gd name="connsiteY2323" fmla="*/ 2338324 h 4325873"/>
                <a:gd name="connsiteX2324" fmla="*/ 3620264 w 4321145"/>
                <a:gd name="connsiteY2324" fmla="*/ 2317686 h 4325873"/>
                <a:gd name="connsiteX2325" fmla="*/ 3152744 w 4321145"/>
                <a:gd name="connsiteY2325" fmla="*/ 2316098 h 4325873"/>
                <a:gd name="connsiteX2326" fmla="*/ 3174969 w 4321145"/>
                <a:gd name="connsiteY2326" fmla="*/ 2338323 h 4325873"/>
                <a:gd name="connsiteX2327" fmla="*/ 3152744 w 4321145"/>
                <a:gd name="connsiteY2327" fmla="*/ 2360548 h 4325873"/>
                <a:gd name="connsiteX2328" fmla="*/ 3130519 w 4321145"/>
                <a:gd name="connsiteY2328" fmla="*/ 2338323 h 4325873"/>
                <a:gd name="connsiteX2329" fmla="*/ 3152744 w 4321145"/>
                <a:gd name="connsiteY2329" fmla="*/ 2316098 h 4325873"/>
                <a:gd name="connsiteX2330" fmla="*/ 702472 w 4321145"/>
                <a:gd name="connsiteY2330" fmla="*/ 2314511 h 4325873"/>
                <a:gd name="connsiteX2331" fmla="*/ 727077 w 4321145"/>
                <a:gd name="connsiteY2331" fmla="*/ 2338324 h 4325873"/>
                <a:gd name="connsiteX2332" fmla="*/ 702472 w 4321145"/>
                <a:gd name="connsiteY2332" fmla="*/ 2362137 h 4325873"/>
                <a:gd name="connsiteX2333" fmla="*/ 677865 w 4321145"/>
                <a:gd name="connsiteY2333" fmla="*/ 2338324 h 4325873"/>
                <a:gd name="connsiteX2334" fmla="*/ 702472 w 4321145"/>
                <a:gd name="connsiteY2334" fmla="*/ 2314511 h 4325873"/>
                <a:gd name="connsiteX2335" fmla="*/ 3503582 w 4321145"/>
                <a:gd name="connsiteY2335" fmla="*/ 2312923 h 4325873"/>
                <a:gd name="connsiteX2336" fmla="*/ 3528982 w 4321145"/>
                <a:gd name="connsiteY2336" fmla="*/ 2338323 h 4325873"/>
                <a:gd name="connsiteX2337" fmla="*/ 3503582 w 4321145"/>
                <a:gd name="connsiteY2337" fmla="*/ 2363723 h 4325873"/>
                <a:gd name="connsiteX2338" fmla="*/ 3478182 w 4321145"/>
                <a:gd name="connsiteY2338" fmla="*/ 2338323 h 4325873"/>
                <a:gd name="connsiteX2339" fmla="*/ 3503582 w 4321145"/>
                <a:gd name="connsiteY2339" fmla="*/ 2312923 h 4325873"/>
                <a:gd name="connsiteX2340" fmla="*/ 1052513 w 4321145"/>
                <a:gd name="connsiteY2340" fmla="*/ 2311336 h 4325873"/>
                <a:gd name="connsiteX2341" fmla="*/ 1081087 w 4321145"/>
                <a:gd name="connsiteY2341" fmla="*/ 2338324 h 4325873"/>
                <a:gd name="connsiteX2342" fmla="*/ 1052513 w 4321145"/>
                <a:gd name="connsiteY2342" fmla="*/ 2365312 h 4325873"/>
                <a:gd name="connsiteX2343" fmla="*/ 1023940 w 4321145"/>
                <a:gd name="connsiteY2343" fmla="*/ 2338324 h 4325873"/>
                <a:gd name="connsiteX2344" fmla="*/ 1052513 w 4321145"/>
                <a:gd name="connsiteY2344" fmla="*/ 2311336 h 4325873"/>
                <a:gd name="connsiteX2345" fmla="*/ 819143 w 4321145"/>
                <a:gd name="connsiteY2345" fmla="*/ 2309748 h 4325873"/>
                <a:gd name="connsiteX2346" fmla="*/ 847716 w 4321145"/>
                <a:gd name="connsiteY2346" fmla="*/ 2338323 h 4325873"/>
                <a:gd name="connsiteX2347" fmla="*/ 819143 w 4321145"/>
                <a:gd name="connsiteY2347" fmla="*/ 2366898 h 4325873"/>
                <a:gd name="connsiteX2348" fmla="*/ 790575 w 4321145"/>
                <a:gd name="connsiteY2348" fmla="*/ 2338323 h 4325873"/>
                <a:gd name="connsiteX2349" fmla="*/ 819143 w 4321145"/>
                <a:gd name="connsiteY2349" fmla="*/ 2309748 h 4325873"/>
                <a:gd name="connsiteX2350" fmla="*/ 3386901 w 4321145"/>
                <a:gd name="connsiteY2350" fmla="*/ 2308161 h 4325873"/>
                <a:gd name="connsiteX2351" fmla="*/ 3417858 w 4321145"/>
                <a:gd name="connsiteY2351" fmla="*/ 2338324 h 4325873"/>
                <a:gd name="connsiteX2352" fmla="*/ 3386901 w 4321145"/>
                <a:gd name="connsiteY2352" fmla="*/ 2368487 h 4325873"/>
                <a:gd name="connsiteX2353" fmla="*/ 3355944 w 4321145"/>
                <a:gd name="connsiteY2353" fmla="*/ 2338324 h 4325873"/>
                <a:gd name="connsiteX2354" fmla="*/ 3386901 w 4321145"/>
                <a:gd name="connsiteY2354" fmla="*/ 2308161 h 4325873"/>
                <a:gd name="connsiteX2355" fmla="*/ 935838 w 4321145"/>
                <a:gd name="connsiteY2355" fmla="*/ 2304986 h 4325873"/>
                <a:gd name="connsiteX2356" fmla="*/ 969968 w 4321145"/>
                <a:gd name="connsiteY2356" fmla="*/ 2338324 h 4325873"/>
                <a:gd name="connsiteX2357" fmla="*/ 935838 w 4321145"/>
                <a:gd name="connsiteY2357" fmla="*/ 2371662 h 4325873"/>
                <a:gd name="connsiteX2358" fmla="*/ 901701 w 4321145"/>
                <a:gd name="connsiteY2358" fmla="*/ 2338324 h 4325873"/>
                <a:gd name="connsiteX2359" fmla="*/ 935838 w 4321145"/>
                <a:gd name="connsiteY2359" fmla="*/ 2304986 h 4325873"/>
                <a:gd name="connsiteX2360" fmla="*/ 3270220 w 4321145"/>
                <a:gd name="connsiteY2360" fmla="*/ 2301811 h 4325873"/>
                <a:gd name="connsiteX2361" fmla="*/ 3306733 w 4321145"/>
                <a:gd name="connsiteY2361" fmla="*/ 2338324 h 4325873"/>
                <a:gd name="connsiteX2362" fmla="*/ 3270220 w 4321145"/>
                <a:gd name="connsiteY2362" fmla="*/ 2374837 h 4325873"/>
                <a:gd name="connsiteX2363" fmla="*/ 3233707 w 4321145"/>
                <a:gd name="connsiteY2363" fmla="*/ 2338324 h 4325873"/>
                <a:gd name="connsiteX2364" fmla="*/ 3270220 w 4321145"/>
                <a:gd name="connsiteY2364" fmla="*/ 2301811 h 4325873"/>
                <a:gd name="connsiteX2365" fmla="*/ 4320351 w 4321145"/>
                <a:gd name="connsiteY2365" fmla="*/ 2220848 h 4325873"/>
                <a:gd name="connsiteX2366" fmla="*/ 4321145 w 4321145"/>
                <a:gd name="connsiteY2366" fmla="*/ 2221642 h 4325873"/>
                <a:gd name="connsiteX2367" fmla="*/ 4320351 w 4321145"/>
                <a:gd name="connsiteY2367" fmla="*/ 2222436 h 4325873"/>
                <a:gd name="connsiteX2368" fmla="*/ 4319557 w 4321145"/>
                <a:gd name="connsiteY2368" fmla="*/ 2221642 h 4325873"/>
                <a:gd name="connsiteX2369" fmla="*/ 4320351 w 4321145"/>
                <a:gd name="connsiteY2369" fmla="*/ 2220848 h 4325873"/>
                <a:gd name="connsiteX2370" fmla="*/ 4203669 w 4321145"/>
                <a:gd name="connsiteY2370" fmla="*/ 2219261 h 4325873"/>
                <a:gd name="connsiteX2371" fmla="*/ 4206844 w 4321145"/>
                <a:gd name="connsiteY2371" fmla="*/ 2221643 h 4325873"/>
                <a:gd name="connsiteX2372" fmla="*/ 4203669 w 4321145"/>
                <a:gd name="connsiteY2372" fmla="*/ 2224025 h 4325873"/>
                <a:gd name="connsiteX2373" fmla="*/ 4200494 w 4321145"/>
                <a:gd name="connsiteY2373" fmla="*/ 2221643 h 4325873"/>
                <a:gd name="connsiteX2374" fmla="*/ 4203669 w 4321145"/>
                <a:gd name="connsiteY2374" fmla="*/ 2219261 h 4325873"/>
                <a:gd name="connsiteX2375" fmla="*/ 2384 w 4321145"/>
                <a:gd name="connsiteY2375" fmla="*/ 2219261 h 4325873"/>
                <a:gd name="connsiteX2376" fmla="*/ 4766 w 4321145"/>
                <a:gd name="connsiteY2376" fmla="*/ 2221643 h 4325873"/>
                <a:gd name="connsiteX2377" fmla="*/ 2384 w 4321145"/>
                <a:gd name="connsiteY2377" fmla="*/ 2224025 h 4325873"/>
                <a:gd name="connsiteX2378" fmla="*/ 1 w 4321145"/>
                <a:gd name="connsiteY2378" fmla="*/ 2221643 h 4325873"/>
                <a:gd name="connsiteX2379" fmla="*/ 2384 w 4321145"/>
                <a:gd name="connsiteY2379" fmla="*/ 2219261 h 4325873"/>
                <a:gd name="connsiteX2380" fmla="*/ 119065 w 4321145"/>
                <a:gd name="connsiteY2380" fmla="*/ 2217673 h 4325873"/>
                <a:gd name="connsiteX2381" fmla="*/ 123828 w 4321145"/>
                <a:gd name="connsiteY2381" fmla="*/ 2221642 h 4325873"/>
                <a:gd name="connsiteX2382" fmla="*/ 119065 w 4321145"/>
                <a:gd name="connsiteY2382" fmla="*/ 2225611 h 4325873"/>
                <a:gd name="connsiteX2383" fmla="*/ 114302 w 4321145"/>
                <a:gd name="connsiteY2383" fmla="*/ 2221642 h 4325873"/>
                <a:gd name="connsiteX2384" fmla="*/ 119065 w 4321145"/>
                <a:gd name="connsiteY2384" fmla="*/ 2217673 h 4325873"/>
                <a:gd name="connsiteX2385" fmla="*/ 4086989 w 4321145"/>
                <a:gd name="connsiteY2385" fmla="*/ 2216086 h 4325873"/>
                <a:gd name="connsiteX2386" fmla="*/ 4092546 w 4321145"/>
                <a:gd name="connsiteY2386" fmla="*/ 2221643 h 4325873"/>
                <a:gd name="connsiteX2387" fmla="*/ 4086989 w 4321145"/>
                <a:gd name="connsiteY2387" fmla="*/ 2227200 h 4325873"/>
                <a:gd name="connsiteX2388" fmla="*/ 4081432 w 4321145"/>
                <a:gd name="connsiteY2388" fmla="*/ 2221643 h 4325873"/>
                <a:gd name="connsiteX2389" fmla="*/ 4086989 w 4321145"/>
                <a:gd name="connsiteY2389" fmla="*/ 2216086 h 4325873"/>
                <a:gd name="connsiteX2390" fmla="*/ 2920176 w 4321145"/>
                <a:gd name="connsiteY2390" fmla="*/ 2216086 h 4325873"/>
                <a:gd name="connsiteX2391" fmla="*/ 2925733 w 4321145"/>
                <a:gd name="connsiteY2391" fmla="*/ 2221643 h 4325873"/>
                <a:gd name="connsiteX2392" fmla="*/ 2920176 w 4321145"/>
                <a:gd name="connsiteY2392" fmla="*/ 2227200 h 4325873"/>
                <a:gd name="connsiteX2393" fmla="*/ 2914619 w 4321145"/>
                <a:gd name="connsiteY2393" fmla="*/ 2221643 h 4325873"/>
                <a:gd name="connsiteX2394" fmla="*/ 2920176 w 4321145"/>
                <a:gd name="connsiteY2394" fmla="*/ 2216086 h 4325873"/>
                <a:gd name="connsiteX2395" fmla="*/ 3970307 w 4321145"/>
                <a:gd name="connsiteY2395" fmla="*/ 2212911 h 4325873"/>
                <a:gd name="connsiteX2396" fmla="*/ 3979832 w 4321145"/>
                <a:gd name="connsiteY2396" fmla="*/ 2221643 h 4325873"/>
                <a:gd name="connsiteX2397" fmla="*/ 3970307 w 4321145"/>
                <a:gd name="connsiteY2397" fmla="*/ 2230375 h 4325873"/>
                <a:gd name="connsiteX2398" fmla="*/ 3960782 w 4321145"/>
                <a:gd name="connsiteY2398" fmla="*/ 2221643 h 4325873"/>
                <a:gd name="connsiteX2399" fmla="*/ 3970307 w 4321145"/>
                <a:gd name="connsiteY2399" fmla="*/ 2212911 h 4325873"/>
                <a:gd name="connsiteX2400" fmla="*/ 1285879 w 4321145"/>
                <a:gd name="connsiteY2400" fmla="*/ 2212911 h 4325873"/>
                <a:gd name="connsiteX2401" fmla="*/ 1293816 w 4321145"/>
                <a:gd name="connsiteY2401" fmla="*/ 2220849 h 4325873"/>
                <a:gd name="connsiteX2402" fmla="*/ 1285879 w 4321145"/>
                <a:gd name="connsiteY2402" fmla="*/ 2228787 h 4325873"/>
                <a:gd name="connsiteX2403" fmla="*/ 1277941 w 4321145"/>
                <a:gd name="connsiteY2403" fmla="*/ 2220849 h 4325873"/>
                <a:gd name="connsiteX2404" fmla="*/ 1285879 w 4321145"/>
                <a:gd name="connsiteY2404" fmla="*/ 2212911 h 4325873"/>
                <a:gd name="connsiteX2405" fmla="*/ 235745 w 4321145"/>
                <a:gd name="connsiteY2405" fmla="*/ 2212911 h 4325873"/>
                <a:gd name="connsiteX2406" fmla="*/ 242889 w 4321145"/>
                <a:gd name="connsiteY2406" fmla="*/ 2220849 h 4325873"/>
                <a:gd name="connsiteX2407" fmla="*/ 235745 w 4321145"/>
                <a:gd name="connsiteY2407" fmla="*/ 2228787 h 4325873"/>
                <a:gd name="connsiteX2408" fmla="*/ 228602 w 4321145"/>
                <a:gd name="connsiteY2408" fmla="*/ 2220849 h 4325873"/>
                <a:gd name="connsiteX2409" fmla="*/ 235745 w 4321145"/>
                <a:gd name="connsiteY2409" fmla="*/ 2212911 h 4325873"/>
                <a:gd name="connsiteX2410" fmla="*/ 3036857 w 4321145"/>
                <a:gd name="connsiteY2410" fmla="*/ 2209736 h 4325873"/>
                <a:gd name="connsiteX2411" fmla="*/ 3047970 w 4321145"/>
                <a:gd name="connsiteY2411" fmla="*/ 2221643 h 4325873"/>
                <a:gd name="connsiteX2412" fmla="*/ 3036857 w 4321145"/>
                <a:gd name="connsiteY2412" fmla="*/ 2233550 h 4325873"/>
                <a:gd name="connsiteX2413" fmla="*/ 3025744 w 4321145"/>
                <a:gd name="connsiteY2413" fmla="*/ 2221643 h 4325873"/>
                <a:gd name="connsiteX2414" fmla="*/ 3036857 w 4321145"/>
                <a:gd name="connsiteY2414" fmla="*/ 2209736 h 4325873"/>
                <a:gd name="connsiteX2415" fmla="*/ 352431 w 4321145"/>
                <a:gd name="connsiteY2415" fmla="*/ 2209736 h 4325873"/>
                <a:gd name="connsiteX2416" fmla="*/ 363545 w 4321145"/>
                <a:gd name="connsiteY2416" fmla="*/ 2221643 h 4325873"/>
                <a:gd name="connsiteX2417" fmla="*/ 352431 w 4321145"/>
                <a:gd name="connsiteY2417" fmla="*/ 2233550 h 4325873"/>
                <a:gd name="connsiteX2418" fmla="*/ 341317 w 4321145"/>
                <a:gd name="connsiteY2418" fmla="*/ 2221643 h 4325873"/>
                <a:gd name="connsiteX2419" fmla="*/ 352431 w 4321145"/>
                <a:gd name="connsiteY2419" fmla="*/ 2209736 h 4325873"/>
                <a:gd name="connsiteX2420" fmla="*/ 3853626 w 4321145"/>
                <a:gd name="connsiteY2420" fmla="*/ 2208148 h 4325873"/>
                <a:gd name="connsiteX2421" fmla="*/ 3867120 w 4321145"/>
                <a:gd name="connsiteY2421" fmla="*/ 2221642 h 4325873"/>
                <a:gd name="connsiteX2422" fmla="*/ 3853626 w 4321145"/>
                <a:gd name="connsiteY2422" fmla="*/ 2235136 h 4325873"/>
                <a:gd name="connsiteX2423" fmla="*/ 3840132 w 4321145"/>
                <a:gd name="connsiteY2423" fmla="*/ 2221642 h 4325873"/>
                <a:gd name="connsiteX2424" fmla="*/ 3853626 w 4321145"/>
                <a:gd name="connsiteY2424" fmla="*/ 2208148 h 4325873"/>
                <a:gd name="connsiteX2425" fmla="*/ 1169196 w 4321145"/>
                <a:gd name="connsiteY2425" fmla="*/ 2206561 h 4325873"/>
                <a:gd name="connsiteX2426" fmla="*/ 1184276 w 4321145"/>
                <a:gd name="connsiteY2426" fmla="*/ 2221643 h 4325873"/>
                <a:gd name="connsiteX2427" fmla="*/ 1169196 w 4321145"/>
                <a:gd name="connsiteY2427" fmla="*/ 2236725 h 4325873"/>
                <a:gd name="connsiteX2428" fmla="*/ 1154117 w 4321145"/>
                <a:gd name="connsiteY2428" fmla="*/ 2221643 h 4325873"/>
                <a:gd name="connsiteX2429" fmla="*/ 1169196 w 4321145"/>
                <a:gd name="connsiteY2429" fmla="*/ 2206561 h 4325873"/>
                <a:gd name="connsiteX2430" fmla="*/ 469109 w 4321145"/>
                <a:gd name="connsiteY2430" fmla="*/ 2206561 h 4325873"/>
                <a:gd name="connsiteX2431" fmla="*/ 484191 w 4321145"/>
                <a:gd name="connsiteY2431" fmla="*/ 2221643 h 4325873"/>
                <a:gd name="connsiteX2432" fmla="*/ 469109 w 4321145"/>
                <a:gd name="connsiteY2432" fmla="*/ 2236725 h 4325873"/>
                <a:gd name="connsiteX2433" fmla="*/ 454027 w 4321145"/>
                <a:gd name="connsiteY2433" fmla="*/ 2221643 h 4325873"/>
                <a:gd name="connsiteX2434" fmla="*/ 469109 w 4321145"/>
                <a:gd name="connsiteY2434" fmla="*/ 2206561 h 4325873"/>
                <a:gd name="connsiteX2435" fmla="*/ 3736945 w 4321145"/>
                <a:gd name="connsiteY2435" fmla="*/ 2204973 h 4325873"/>
                <a:gd name="connsiteX2436" fmla="*/ 3754408 w 4321145"/>
                <a:gd name="connsiteY2436" fmla="*/ 2221642 h 4325873"/>
                <a:gd name="connsiteX2437" fmla="*/ 3736945 w 4321145"/>
                <a:gd name="connsiteY2437" fmla="*/ 2238311 h 4325873"/>
                <a:gd name="connsiteX2438" fmla="*/ 3719482 w 4321145"/>
                <a:gd name="connsiteY2438" fmla="*/ 2221642 h 4325873"/>
                <a:gd name="connsiteX2439" fmla="*/ 3736945 w 4321145"/>
                <a:gd name="connsiteY2439" fmla="*/ 2204973 h 4325873"/>
                <a:gd name="connsiteX2440" fmla="*/ 585793 w 4321145"/>
                <a:gd name="connsiteY2440" fmla="*/ 2201798 h 4325873"/>
                <a:gd name="connsiteX2441" fmla="*/ 604843 w 4321145"/>
                <a:gd name="connsiteY2441" fmla="*/ 2221642 h 4325873"/>
                <a:gd name="connsiteX2442" fmla="*/ 585793 w 4321145"/>
                <a:gd name="connsiteY2442" fmla="*/ 2241486 h 4325873"/>
                <a:gd name="connsiteX2443" fmla="*/ 566746 w 4321145"/>
                <a:gd name="connsiteY2443" fmla="*/ 2221642 h 4325873"/>
                <a:gd name="connsiteX2444" fmla="*/ 585793 w 4321145"/>
                <a:gd name="connsiteY2444" fmla="*/ 2201798 h 4325873"/>
                <a:gd name="connsiteX2445" fmla="*/ 3620264 w 4321145"/>
                <a:gd name="connsiteY2445" fmla="*/ 2200211 h 4325873"/>
                <a:gd name="connsiteX2446" fmla="*/ 3641696 w 4321145"/>
                <a:gd name="connsiteY2446" fmla="*/ 2221643 h 4325873"/>
                <a:gd name="connsiteX2447" fmla="*/ 3620264 w 4321145"/>
                <a:gd name="connsiteY2447" fmla="*/ 2243075 h 4325873"/>
                <a:gd name="connsiteX2448" fmla="*/ 3598832 w 4321145"/>
                <a:gd name="connsiteY2448" fmla="*/ 2221643 h 4325873"/>
                <a:gd name="connsiteX2449" fmla="*/ 3620264 w 4321145"/>
                <a:gd name="connsiteY2449" fmla="*/ 2200211 h 4325873"/>
                <a:gd name="connsiteX2450" fmla="*/ 3152745 w 4321145"/>
                <a:gd name="connsiteY2450" fmla="*/ 2200211 h 4325873"/>
                <a:gd name="connsiteX2451" fmla="*/ 3173383 w 4321145"/>
                <a:gd name="connsiteY2451" fmla="*/ 2220849 h 4325873"/>
                <a:gd name="connsiteX2452" fmla="*/ 3152745 w 4321145"/>
                <a:gd name="connsiteY2452" fmla="*/ 2241487 h 4325873"/>
                <a:gd name="connsiteX2453" fmla="*/ 3132107 w 4321145"/>
                <a:gd name="connsiteY2453" fmla="*/ 2220849 h 4325873"/>
                <a:gd name="connsiteX2454" fmla="*/ 3152745 w 4321145"/>
                <a:gd name="connsiteY2454" fmla="*/ 2200211 h 4325873"/>
                <a:gd name="connsiteX2455" fmla="*/ 702474 w 4321145"/>
                <a:gd name="connsiteY2455" fmla="*/ 2197036 h 4325873"/>
                <a:gd name="connsiteX2456" fmla="*/ 727079 w 4321145"/>
                <a:gd name="connsiteY2456" fmla="*/ 2221643 h 4325873"/>
                <a:gd name="connsiteX2457" fmla="*/ 702474 w 4321145"/>
                <a:gd name="connsiteY2457" fmla="*/ 2246250 h 4325873"/>
                <a:gd name="connsiteX2458" fmla="*/ 677867 w 4321145"/>
                <a:gd name="connsiteY2458" fmla="*/ 2221643 h 4325873"/>
                <a:gd name="connsiteX2459" fmla="*/ 702474 w 4321145"/>
                <a:gd name="connsiteY2459" fmla="*/ 2197036 h 4325873"/>
                <a:gd name="connsiteX2460" fmla="*/ 3502788 w 4321145"/>
                <a:gd name="connsiteY2460" fmla="*/ 2195448 h 4325873"/>
                <a:gd name="connsiteX2461" fmla="*/ 3528982 w 4321145"/>
                <a:gd name="connsiteY2461" fmla="*/ 2221642 h 4325873"/>
                <a:gd name="connsiteX2462" fmla="*/ 3502788 w 4321145"/>
                <a:gd name="connsiteY2462" fmla="*/ 2247836 h 4325873"/>
                <a:gd name="connsiteX2463" fmla="*/ 3476594 w 4321145"/>
                <a:gd name="connsiteY2463" fmla="*/ 2221642 h 4325873"/>
                <a:gd name="connsiteX2464" fmla="*/ 3502788 w 4321145"/>
                <a:gd name="connsiteY2464" fmla="*/ 2195448 h 4325873"/>
                <a:gd name="connsiteX2465" fmla="*/ 1052515 w 4321145"/>
                <a:gd name="connsiteY2465" fmla="*/ 2195448 h 4325873"/>
                <a:gd name="connsiteX2466" fmla="*/ 1077915 w 4321145"/>
                <a:gd name="connsiteY2466" fmla="*/ 2221642 h 4325873"/>
                <a:gd name="connsiteX2467" fmla="*/ 1052515 w 4321145"/>
                <a:gd name="connsiteY2467" fmla="*/ 2247836 h 4325873"/>
                <a:gd name="connsiteX2468" fmla="*/ 1027117 w 4321145"/>
                <a:gd name="connsiteY2468" fmla="*/ 2221642 h 4325873"/>
                <a:gd name="connsiteX2469" fmla="*/ 1052515 w 4321145"/>
                <a:gd name="connsiteY2469" fmla="*/ 2195448 h 4325873"/>
                <a:gd name="connsiteX2470" fmla="*/ 819146 w 4321145"/>
                <a:gd name="connsiteY2470" fmla="*/ 2192273 h 4325873"/>
                <a:gd name="connsiteX2471" fmla="*/ 847717 w 4321145"/>
                <a:gd name="connsiteY2471" fmla="*/ 2221642 h 4325873"/>
                <a:gd name="connsiteX2472" fmla="*/ 819146 w 4321145"/>
                <a:gd name="connsiteY2472" fmla="*/ 2251011 h 4325873"/>
                <a:gd name="connsiteX2473" fmla="*/ 790576 w 4321145"/>
                <a:gd name="connsiteY2473" fmla="*/ 2221642 h 4325873"/>
                <a:gd name="connsiteX2474" fmla="*/ 819146 w 4321145"/>
                <a:gd name="connsiteY2474" fmla="*/ 2192273 h 4325873"/>
                <a:gd name="connsiteX2475" fmla="*/ 3386901 w 4321145"/>
                <a:gd name="connsiteY2475" fmla="*/ 2190686 h 4325873"/>
                <a:gd name="connsiteX2476" fmla="*/ 3417858 w 4321145"/>
                <a:gd name="connsiteY2476" fmla="*/ 2221643 h 4325873"/>
                <a:gd name="connsiteX2477" fmla="*/ 3386901 w 4321145"/>
                <a:gd name="connsiteY2477" fmla="*/ 2252600 h 4325873"/>
                <a:gd name="connsiteX2478" fmla="*/ 3355944 w 4321145"/>
                <a:gd name="connsiteY2478" fmla="*/ 2221643 h 4325873"/>
                <a:gd name="connsiteX2479" fmla="*/ 3386901 w 4321145"/>
                <a:gd name="connsiteY2479" fmla="*/ 2190686 h 4325873"/>
                <a:gd name="connsiteX2480" fmla="*/ 935840 w 4321145"/>
                <a:gd name="connsiteY2480" fmla="*/ 2187511 h 4325873"/>
                <a:gd name="connsiteX2481" fmla="*/ 969969 w 4321145"/>
                <a:gd name="connsiteY2481" fmla="*/ 2221643 h 4325873"/>
                <a:gd name="connsiteX2482" fmla="*/ 935840 w 4321145"/>
                <a:gd name="connsiteY2482" fmla="*/ 2255775 h 4325873"/>
                <a:gd name="connsiteX2483" fmla="*/ 901702 w 4321145"/>
                <a:gd name="connsiteY2483" fmla="*/ 2221643 h 4325873"/>
                <a:gd name="connsiteX2484" fmla="*/ 935840 w 4321145"/>
                <a:gd name="connsiteY2484" fmla="*/ 2187511 h 4325873"/>
                <a:gd name="connsiteX2485" fmla="*/ 3270219 w 4321145"/>
                <a:gd name="connsiteY2485" fmla="*/ 2185923 h 4325873"/>
                <a:gd name="connsiteX2486" fmla="*/ 3305144 w 4321145"/>
                <a:gd name="connsiteY2486" fmla="*/ 2220848 h 4325873"/>
                <a:gd name="connsiteX2487" fmla="*/ 3270219 w 4321145"/>
                <a:gd name="connsiteY2487" fmla="*/ 2255773 h 4325873"/>
                <a:gd name="connsiteX2488" fmla="*/ 3235294 w 4321145"/>
                <a:gd name="connsiteY2488" fmla="*/ 2220848 h 4325873"/>
                <a:gd name="connsiteX2489" fmla="*/ 3270219 w 4321145"/>
                <a:gd name="connsiteY2489" fmla="*/ 2185923 h 4325873"/>
                <a:gd name="connsiteX2490" fmla="*/ 4320351 w 4321145"/>
                <a:gd name="connsiteY2490" fmla="*/ 2103373 h 4325873"/>
                <a:gd name="connsiteX2491" fmla="*/ 4321145 w 4321145"/>
                <a:gd name="connsiteY2491" fmla="*/ 2104167 h 4325873"/>
                <a:gd name="connsiteX2492" fmla="*/ 4320351 w 4321145"/>
                <a:gd name="connsiteY2492" fmla="*/ 2104961 h 4325873"/>
                <a:gd name="connsiteX2493" fmla="*/ 4319557 w 4321145"/>
                <a:gd name="connsiteY2493" fmla="*/ 2104167 h 4325873"/>
                <a:gd name="connsiteX2494" fmla="*/ 4320351 w 4321145"/>
                <a:gd name="connsiteY2494" fmla="*/ 2103373 h 4325873"/>
                <a:gd name="connsiteX2495" fmla="*/ 2386 w 4321145"/>
                <a:gd name="connsiteY2495" fmla="*/ 2103373 h 4325873"/>
                <a:gd name="connsiteX2496" fmla="*/ 4768 w 4321145"/>
                <a:gd name="connsiteY2496" fmla="*/ 2104961 h 4325873"/>
                <a:gd name="connsiteX2497" fmla="*/ 2386 w 4321145"/>
                <a:gd name="connsiteY2497" fmla="*/ 2106549 h 4325873"/>
                <a:gd name="connsiteX2498" fmla="*/ 3 w 4321145"/>
                <a:gd name="connsiteY2498" fmla="*/ 2104961 h 4325873"/>
                <a:gd name="connsiteX2499" fmla="*/ 2386 w 4321145"/>
                <a:gd name="connsiteY2499" fmla="*/ 2103373 h 4325873"/>
                <a:gd name="connsiteX2500" fmla="*/ 4203669 w 4321145"/>
                <a:gd name="connsiteY2500" fmla="*/ 2101786 h 4325873"/>
                <a:gd name="connsiteX2501" fmla="*/ 4206844 w 4321145"/>
                <a:gd name="connsiteY2501" fmla="*/ 2104961 h 4325873"/>
                <a:gd name="connsiteX2502" fmla="*/ 4203669 w 4321145"/>
                <a:gd name="connsiteY2502" fmla="*/ 2108136 h 4325873"/>
                <a:gd name="connsiteX2503" fmla="*/ 4200494 w 4321145"/>
                <a:gd name="connsiteY2503" fmla="*/ 2104961 h 4325873"/>
                <a:gd name="connsiteX2504" fmla="*/ 4203669 w 4321145"/>
                <a:gd name="connsiteY2504" fmla="*/ 2101786 h 4325873"/>
                <a:gd name="connsiteX2505" fmla="*/ 119066 w 4321145"/>
                <a:gd name="connsiteY2505" fmla="*/ 2100198 h 4325873"/>
                <a:gd name="connsiteX2506" fmla="*/ 123830 w 4321145"/>
                <a:gd name="connsiteY2506" fmla="*/ 2104961 h 4325873"/>
                <a:gd name="connsiteX2507" fmla="*/ 119066 w 4321145"/>
                <a:gd name="connsiteY2507" fmla="*/ 2109725 h 4325873"/>
                <a:gd name="connsiteX2508" fmla="*/ 114303 w 4321145"/>
                <a:gd name="connsiteY2508" fmla="*/ 2104961 h 4325873"/>
                <a:gd name="connsiteX2509" fmla="*/ 119066 w 4321145"/>
                <a:gd name="connsiteY2509" fmla="*/ 2100198 h 4325873"/>
                <a:gd name="connsiteX2510" fmla="*/ 4086989 w 4321145"/>
                <a:gd name="connsiteY2510" fmla="*/ 2098611 h 4325873"/>
                <a:gd name="connsiteX2511" fmla="*/ 4092546 w 4321145"/>
                <a:gd name="connsiteY2511" fmla="*/ 2104168 h 4325873"/>
                <a:gd name="connsiteX2512" fmla="*/ 4086989 w 4321145"/>
                <a:gd name="connsiteY2512" fmla="*/ 2109725 h 4325873"/>
                <a:gd name="connsiteX2513" fmla="*/ 4081432 w 4321145"/>
                <a:gd name="connsiteY2513" fmla="*/ 2104168 h 4325873"/>
                <a:gd name="connsiteX2514" fmla="*/ 4086989 w 4321145"/>
                <a:gd name="connsiteY2514" fmla="*/ 2098611 h 4325873"/>
                <a:gd name="connsiteX2515" fmla="*/ 2920176 w 4321145"/>
                <a:gd name="connsiteY2515" fmla="*/ 2098611 h 4325873"/>
                <a:gd name="connsiteX2516" fmla="*/ 2925733 w 4321145"/>
                <a:gd name="connsiteY2516" fmla="*/ 2104168 h 4325873"/>
                <a:gd name="connsiteX2517" fmla="*/ 2920176 w 4321145"/>
                <a:gd name="connsiteY2517" fmla="*/ 2109725 h 4325873"/>
                <a:gd name="connsiteX2518" fmla="*/ 2914619 w 4321145"/>
                <a:gd name="connsiteY2518" fmla="*/ 2104168 h 4325873"/>
                <a:gd name="connsiteX2519" fmla="*/ 2920176 w 4321145"/>
                <a:gd name="connsiteY2519" fmla="*/ 2098611 h 4325873"/>
                <a:gd name="connsiteX2520" fmla="*/ 1285881 w 4321145"/>
                <a:gd name="connsiteY2520" fmla="*/ 2097023 h 4325873"/>
                <a:gd name="connsiteX2521" fmla="*/ 1293817 w 4321145"/>
                <a:gd name="connsiteY2521" fmla="*/ 2104961 h 4325873"/>
                <a:gd name="connsiteX2522" fmla="*/ 1285881 w 4321145"/>
                <a:gd name="connsiteY2522" fmla="*/ 2112899 h 4325873"/>
                <a:gd name="connsiteX2523" fmla="*/ 1277942 w 4321145"/>
                <a:gd name="connsiteY2523" fmla="*/ 2104961 h 4325873"/>
                <a:gd name="connsiteX2524" fmla="*/ 1285881 w 4321145"/>
                <a:gd name="connsiteY2524" fmla="*/ 2097023 h 4325873"/>
                <a:gd name="connsiteX2525" fmla="*/ 235747 w 4321145"/>
                <a:gd name="connsiteY2525" fmla="*/ 2097023 h 4325873"/>
                <a:gd name="connsiteX2526" fmla="*/ 242891 w 4321145"/>
                <a:gd name="connsiteY2526" fmla="*/ 2104961 h 4325873"/>
                <a:gd name="connsiteX2527" fmla="*/ 235747 w 4321145"/>
                <a:gd name="connsiteY2527" fmla="*/ 2112899 h 4325873"/>
                <a:gd name="connsiteX2528" fmla="*/ 228604 w 4321145"/>
                <a:gd name="connsiteY2528" fmla="*/ 2104961 h 4325873"/>
                <a:gd name="connsiteX2529" fmla="*/ 235747 w 4321145"/>
                <a:gd name="connsiteY2529" fmla="*/ 2097023 h 4325873"/>
                <a:gd name="connsiteX2530" fmla="*/ 3970307 w 4321145"/>
                <a:gd name="connsiteY2530" fmla="*/ 2095436 h 4325873"/>
                <a:gd name="connsiteX2531" fmla="*/ 3979832 w 4321145"/>
                <a:gd name="connsiteY2531" fmla="*/ 2104961 h 4325873"/>
                <a:gd name="connsiteX2532" fmla="*/ 3970307 w 4321145"/>
                <a:gd name="connsiteY2532" fmla="*/ 2114486 h 4325873"/>
                <a:gd name="connsiteX2533" fmla="*/ 3960782 w 4321145"/>
                <a:gd name="connsiteY2533" fmla="*/ 2104961 h 4325873"/>
                <a:gd name="connsiteX2534" fmla="*/ 3970307 w 4321145"/>
                <a:gd name="connsiteY2534" fmla="*/ 2095436 h 4325873"/>
                <a:gd name="connsiteX2535" fmla="*/ 3036857 w 4321145"/>
                <a:gd name="connsiteY2535" fmla="*/ 2093848 h 4325873"/>
                <a:gd name="connsiteX2536" fmla="*/ 3047970 w 4321145"/>
                <a:gd name="connsiteY2536" fmla="*/ 2104961 h 4325873"/>
                <a:gd name="connsiteX2537" fmla="*/ 3036857 w 4321145"/>
                <a:gd name="connsiteY2537" fmla="*/ 2116074 h 4325873"/>
                <a:gd name="connsiteX2538" fmla="*/ 3025744 w 4321145"/>
                <a:gd name="connsiteY2538" fmla="*/ 2104961 h 4325873"/>
                <a:gd name="connsiteX2539" fmla="*/ 3036857 w 4321145"/>
                <a:gd name="connsiteY2539" fmla="*/ 2093848 h 4325873"/>
                <a:gd name="connsiteX2540" fmla="*/ 352433 w 4321145"/>
                <a:gd name="connsiteY2540" fmla="*/ 2093848 h 4325873"/>
                <a:gd name="connsiteX2541" fmla="*/ 363546 w 4321145"/>
                <a:gd name="connsiteY2541" fmla="*/ 2104961 h 4325873"/>
                <a:gd name="connsiteX2542" fmla="*/ 352433 w 4321145"/>
                <a:gd name="connsiteY2542" fmla="*/ 2116074 h 4325873"/>
                <a:gd name="connsiteX2543" fmla="*/ 341319 w 4321145"/>
                <a:gd name="connsiteY2543" fmla="*/ 2104961 h 4325873"/>
                <a:gd name="connsiteX2544" fmla="*/ 352433 w 4321145"/>
                <a:gd name="connsiteY2544" fmla="*/ 2093848 h 4325873"/>
                <a:gd name="connsiteX2545" fmla="*/ 3853626 w 4321145"/>
                <a:gd name="connsiteY2545" fmla="*/ 2092261 h 4325873"/>
                <a:gd name="connsiteX2546" fmla="*/ 3867120 w 4321145"/>
                <a:gd name="connsiteY2546" fmla="*/ 2104961 h 4325873"/>
                <a:gd name="connsiteX2547" fmla="*/ 3853626 w 4321145"/>
                <a:gd name="connsiteY2547" fmla="*/ 2117661 h 4325873"/>
                <a:gd name="connsiteX2548" fmla="*/ 3840132 w 4321145"/>
                <a:gd name="connsiteY2548" fmla="*/ 2104961 h 4325873"/>
                <a:gd name="connsiteX2549" fmla="*/ 3853626 w 4321145"/>
                <a:gd name="connsiteY2549" fmla="*/ 2092261 h 4325873"/>
                <a:gd name="connsiteX2550" fmla="*/ 1169989 w 4321145"/>
                <a:gd name="connsiteY2550" fmla="*/ 2090673 h 4325873"/>
                <a:gd name="connsiteX2551" fmla="*/ 1184277 w 4321145"/>
                <a:gd name="connsiteY2551" fmla="*/ 2104961 h 4325873"/>
                <a:gd name="connsiteX2552" fmla="*/ 1169989 w 4321145"/>
                <a:gd name="connsiteY2552" fmla="*/ 2119249 h 4325873"/>
                <a:gd name="connsiteX2553" fmla="*/ 1155705 w 4321145"/>
                <a:gd name="connsiteY2553" fmla="*/ 2104961 h 4325873"/>
                <a:gd name="connsiteX2554" fmla="*/ 1169989 w 4321145"/>
                <a:gd name="connsiteY2554" fmla="*/ 2090673 h 4325873"/>
                <a:gd name="connsiteX2555" fmla="*/ 469111 w 4321145"/>
                <a:gd name="connsiteY2555" fmla="*/ 2089086 h 4325873"/>
                <a:gd name="connsiteX2556" fmla="*/ 484194 w 4321145"/>
                <a:gd name="connsiteY2556" fmla="*/ 2104961 h 4325873"/>
                <a:gd name="connsiteX2557" fmla="*/ 469111 w 4321145"/>
                <a:gd name="connsiteY2557" fmla="*/ 2120836 h 4325873"/>
                <a:gd name="connsiteX2558" fmla="*/ 454028 w 4321145"/>
                <a:gd name="connsiteY2558" fmla="*/ 2104961 h 4325873"/>
                <a:gd name="connsiteX2559" fmla="*/ 469111 w 4321145"/>
                <a:gd name="connsiteY2559" fmla="*/ 2089086 h 4325873"/>
                <a:gd name="connsiteX2560" fmla="*/ 3736945 w 4321145"/>
                <a:gd name="connsiteY2560" fmla="*/ 2087498 h 4325873"/>
                <a:gd name="connsiteX2561" fmla="*/ 3754408 w 4321145"/>
                <a:gd name="connsiteY2561" fmla="*/ 2104961 h 4325873"/>
                <a:gd name="connsiteX2562" fmla="*/ 3736945 w 4321145"/>
                <a:gd name="connsiteY2562" fmla="*/ 2122424 h 4325873"/>
                <a:gd name="connsiteX2563" fmla="*/ 3719482 w 4321145"/>
                <a:gd name="connsiteY2563" fmla="*/ 2104961 h 4325873"/>
                <a:gd name="connsiteX2564" fmla="*/ 3736945 w 4321145"/>
                <a:gd name="connsiteY2564" fmla="*/ 2087498 h 4325873"/>
                <a:gd name="connsiteX2565" fmla="*/ 585796 w 4321145"/>
                <a:gd name="connsiteY2565" fmla="*/ 2085911 h 4325873"/>
                <a:gd name="connsiteX2566" fmla="*/ 604845 w 4321145"/>
                <a:gd name="connsiteY2566" fmla="*/ 2104961 h 4325873"/>
                <a:gd name="connsiteX2567" fmla="*/ 585796 w 4321145"/>
                <a:gd name="connsiteY2567" fmla="*/ 2124011 h 4325873"/>
                <a:gd name="connsiteX2568" fmla="*/ 566751 w 4321145"/>
                <a:gd name="connsiteY2568" fmla="*/ 2104961 h 4325873"/>
                <a:gd name="connsiteX2569" fmla="*/ 585796 w 4321145"/>
                <a:gd name="connsiteY2569" fmla="*/ 2085911 h 4325873"/>
                <a:gd name="connsiteX2570" fmla="*/ 3153538 w 4321145"/>
                <a:gd name="connsiteY2570" fmla="*/ 2084323 h 4325873"/>
                <a:gd name="connsiteX2571" fmla="*/ 3173382 w 4321145"/>
                <a:gd name="connsiteY2571" fmla="*/ 2104961 h 4325873"/>
                <a:gd name="connsiteX2572" fmla="*/ 3153538 w 4321145"/>
                <a:gd name="connsiteY2572" fmla="*/ 2125599 h 4325873"/>
                <a:gd name="connsiteX2573" fmla="*/ 3133694 w 4321145"/>
                <a:gd name="connsiteY2573" fmla="*/ 2104961 h 4325873"/>
                <a:gd name="connsiteX2574" fmla="*/ 3153538 w 4321145"/>
                <a:gd name="connsiteY2574" fmla="*/ 2084323 h 4325873"/>
                <a:gd name="connsiteX2575" fmla="*/ 3620264 w 4321145"/>
                <a:gd name="connsiteY2575" fmla="*/ 2082736 h 4325873"/>
                <a:gd name="connsiteX2576" fmla="*/ 3641696 w 4321145"/>
                <a:gd name="connsiteY2576" fmla="*/ 2104961 h 4325873"/>
                <a:gd name="connsiteX2577" fmla="*/ 3620264 w 4321145"/>
                <a:gd name="connsiteY2577" fmla="*/ 2127186 h 4325873"/>
                <a:gd name="connsiteX2578" fmla="*/ 3598832 w 4321145"/>
                <a:gd name="connsiteY2578" fmla="*/ 2104961 h 4325873"/>
                <a:gd name="connsiteX2579" fmla="*/ 3620264 w 4321145"/>
                <a:gd name="connsiteY2579" fmla="*/ 2082736 h 4325873"/>
                <a:gd name="connsiteX2580" fmla="*/ 1052517 w 4321145"/>
                <a:gd name="connsiteY2580" fmla="*/ 2079561 h 4325873"/>
                <a:gd name="connsiteX2581" fmla="*/ 1077917 w 4321145"/>
                <a:gd name="connsiteY2581" fmla="*/ 2104961 h 4325873"/>
                <a:gd name="connsiteX2582" fmla="*/ 1052517 w 4321145"/>
                <a:gd name="connsiteY2582" fmla="*/ 2130361 h 4325873"/>
                <a:gd name="connsiteX2583" fmla="*/ 1027118 w 4321145"/>
                <a:gd name="connsiteY2583" fmla="*/ 2104961 h 4325873"/>
                <a:gd name="connsiteX2584" fmla="*/ 1052517 w 4321145"/>
                <a:gd name="connsiteY2584" fmla="*/ 2079561 h 4325873"/>
                <a:gd name="connsiteX2585" fmla="*/ 702476 w 4321145"/>
                <a:gd name="connsiteY2585" fmla="*/ 2079561 h 4325873"/>
                <a:gd name="connsiteX2586" fmla="*/ 727080 w 4321145"/>
                <a:gd name="connsiteY2586" fmla="*/ 2104168 h 4325873"/>
                <a:gd name="connsiteX2587" fmla="*/ 702476 w 4321145"/>
                <a:gd name="connsiteY2587" fmla="*/ 2128775 h 4325873"/>
                <a:gd name="connsiteX2588" fmla="*/ 677869 w 4321145"/>
                <a:gd name="connsiteY2588" fmla="*/ 2104168 h 4325873"/>
                <a:gd name="connsiteX2589" fmla="*/ 702476 w 4321145"/>
                <a:gd name="connsiteY2589" fmla="*/ 2079561 h 4325873"/>
                <a:gd name="connsiteX2590" fmla="*/ 3503582 w 4321145"/>
                <a:gd name="connsiteY2590" fmla="*/ 2077973 h 4325873"/>
                <a:gd name="connsiteX2591" fmla="*/ 3530570 w 4321145"/>
                <a:gd name="connsiteY2591" fmla="*/ 2104961 h 4325873"/>
                <a:gd name="connsiteX2592" fmla="*/ 3503582 w 4321145"/>
                <a:gd name="connsiteY2592" fmla="*/ 2131949 h 4325873"/>
                <a:gd name="connsiteX2593" fmla="*/ 3476594 w 4321145"/>
                <a:gd name="connsiteY2593" fmla="*/ 2104961 h 4325873"/>
                <a:gd name="connsiteX2594" fmla="*/ 3503582 w 4321145"/>
                <a:gd name="connsiteY2594" fmla="*/ 2077973 h 4325873"/>
                <a:gd name="connsiteX2595" fmla="*/ 819148 w 4321145"/>
                <a:gd name="connsiteY2595" fmla="*/ 2074798 h 4325873"/>
                <a:gd name="connsiteX2596" fmla="*/ 849306 w 4321145"/>
                <a:gd name="connsiteY2596" fmla="*/ 2104961 h 4325873"/>
                <a:gd name="connsiteX2597" fmla="*/ 819148 w 4321145"/>
                <a:gd name="connsiteY2597" fmla="*/ 2135124 h 4325873"/>
                <a:gd name="connsiteX2598" fmla="*/ 788991 w 4321145"/>
                <a:gd name="connsiteY2598" fmla="*/ 2104961 h 4325873"/>
                <a:gd name="connsiteX2599" fmla="*/ 819148 w 4321145"/>
                <a:gd name="connsiteY2599" fmla="*/ 2074798 h 4325873"/>
                <a:gd name="connsiteX2600" fmla="*/ 3386901 w 4321145"/>
                <a:gd name="connsiteY2600" fmla="*/ 2073211 h 4325873"/>
                <a:gd name="connsiteX2601" fmla="*/ 3417858 w 4321145"/>
                <a:gd name="connsiteY2601" fmla="*/ 2104961 h 4325873"/>
                <a:gd name="connsiteX2602" fmla="*/ 3386901 w 4321145"/>
                <a:gd name="connsiteY2602" fmla="*/ 2136711 h 4325873"/>
                <a:gd name="connsiteX2603" fmla="*/ 3355944 w 4321145"/>
                <a:gd name="connsiteY2603" fmla="*/ 2104961 h 4325873"/>
                <a:gd name="connsiteX2604" fmla="*/ 3386901 w 4321145"/>
                <a:gd name="connsiteY2604" fmla="*/ 2073211 h 4325873"/>
                <a:gd name="connsiteX2605" fmla="*/ 3270219 w 4321145"/>
                <a:gd name="connsiteY2605" fmla="*/ 2070036 h 4325873"/>
                <a:gd name="connsiteX2606" fmla="*/ 3305144 w 4321145"/>
                <a:gd name="connsiteY2606" fmla="*/ 2104961 h 4325873"/>
                <a:gd name="connsiteX2607" fmla="*/ 3270219 w 4321145"/>
                <a:gd name="connsiteY2607" fmla="*/ 2139886 h 4325873"/>
                <a:gd name="connsiteX2608" fmla="*/ 3235294 w 4321145"/>
                <a:gd name="connsiteY2608" fmla="*/ 2104961 h 4325873"/>
                <a:gd name="connsiteX2609" fmla="*/ 3270219 w 4321145"/>
                <a:gd name="connsiteY2609" fmla="*/ 2070036 h 4325873"/>
                <a:gd name="connsiteX2610" fmla="*/ 935842 w 4321145"/>
                <a:gd name="connsiteY2610" fmla="*/ 2070036 h 4325873"/>
                <a:gd name="connsiteX2611" fmla="*/ 969971 w 4321145"/>
                <a:gd name="connsiteY2611" fmla="*/ 2104961 h 4325873"/>
                <a:gd name="connsiteX2612" fmla="*/ 935842 w 4321145"/>
                <a:gd name="connsiteY2612" fmla="*/ 2139886 h 4325873"/>
                <a:gd name="connsiteX2613" fmla="*/ 901703 w 4321145"/>
                <a:gd name="connsiteY2613" fmla="*/ 2104961 h 4325873"/>
                <a:gd name="connsiteX2614" fmla="*/ 935842 w 4321145"/>
                <a:gd name="connsiteY2614" fmla="*/ 2070036 h 4325873"/>
                <a:gd name="connsiteX2615" fmla="*/ 4320351 w 4321145"/>
                <a:gd name="connsiteY2615" fmla="*/ 1987486 h 4325873"/>
                <a:gd name="connsiteX2616" fmla="*/ 4321145 w 4321145"/>
                <a:gd name="connsiteY2616" fmla="*/ 1988280 h 4325873"/>
                <a:gd name="connsiteX2617" fmla="*/ 4320351 w 4321145"/>
                <a:gd name="connsiteY2617" fmla="*/ 1989074 h 4325873"/>
                <a:gd name="connsiteX2618" fmla="*/ 4319557 w 4321145"/>
                <a:gd name="connsiteY2618" fmla="*/ 1988280 h 4325873"/>
                <a:gd name="connsiteX2619" fmla="*/ 4320351 w 4321145"/>
                <a:gd name="connsiteY2619" fmla="*/ 1987486 h 4325873"/>
                <a:gd name="connsiteX2620" fmla="*/ 4203669 w 4321145"/>
                <a:gd name="connsiteY2620" fmla="*/ 1985898 h 4325873"/>
                <a:gd name="connsiteX2621" fmla="*/ 4206844 w 4321145"/>
                <a:gd name="connsiteY2621" fmla="*/ 1988280 h 4325873"/>
                <a:gd name="connsiteX2622" fmla="*/ 4203669 w 4321145"/>
                <a:gd name="connsiteY2622" fmla="*/ 1990662 h 4325873"/>
                <a:gd name="connsiteX2623" fmla="*/ 4200494 w 4321145"/>
                <a:gd name="connsiteY2623" fmla="*/ 1988280 h 4325873"/>
                <a:gd name="connsiteX2624" fmla="*/ 4203669 w 4321145"/>
                <a:gd name="connsiteY2624" fmla="*/ 1985898 h 4325873"/>
                <a:gd name="connsiteX2625" fmla="*/ 1593 w 4321145"/>
                <a:gd name="connsiteY2625" fmla="*/ 1985898 h 4325873"/>
                <a:gd name="connsiteX2626" fmla="*/ 3181 w 4321145"/>
                <a:gd name="connsiteY2626" fmla="*/ 1987486 h 4325873"/>
                <a:gd name="connsiteX2627" fmla="*/ 1593 w 4321145"/>
                <a:gd name="connsiteY2627" fmla="*/ 1989074 h 4325873"/>
                <a:gd name="connsiteX2628" fmla="*/ 4 w 4321145"/>
                <a:gd name="connsiteY2628" fmla="*/ 1987486 h 4325873"/>
                <a:gd name="connsiteX2629" fmla="*/ 1593 w 4321145"/>
                <a:gd name="connsiteY2629" fmla="*/ 1985898 h 4325873"/>
                <a:gd name="connsiteX2630" fmla="*/ 4086989 w 4321145"/>
                <a:gd name="connsiteY2630" fmla="*/ 1982723 h 4325873"/>
                <a:gd name="connsiteX2631" fmla="*/ 4092546 w 4321145"/>
                <a:gd name="connsiteY2631" fmla="*/ 1988280 h 4325873"/>
                <a:gd name="connsiteX2632" fmla="*/ 4086989 w 4321145"/>
                <a:gd name="connsiteY2632" fmla="*/ 1993837 h 4325873"/>
                <a:gd name="connsiteX2633" fmla="*/ 4081432 w 4321145"/>
                <a:gd name="connsiteY2633" fmla="*/ 1988280 h 4325873"/>
                <a:gd name="connsiteX2634" fmla="*/ 4086989 w 4321145"/>
                <a:gd name="connsiteY2634" fmla="*/ 1982723 h 4325873"/>
                <a:gd name="connsiteX2635" fmla="*/ 2919382 w 4321145"/>
                <a:gd name="connsiteY2635" fmla="*/ 1982723 h 4325873"/>
                <a:gd name="connsiteX2636" fmla="*/ 2925732 w 4321145"/>
                <a:gd name="connsiteY2636" fmla="*/ 1988280 h 4325873"/>
                <a:gd name="connsiteX2637" fmla="*/ 2919382 w 4321145"/>
                <a:gd name="connsiteY2637" fmla="*/ 1993837 h 4325873"/>
                <a:gd name="connsiteX2638" fmla="*/ 2913032 w 4321145"/>
                <a:gd name="connsiteY2638" fmla="*/ 1988280 h 4325873"/>
                <a:gd name="connsiteX2639" fmla="*/ 2919382 w 4321145"/>
                <a:gd name="connsiteY2639" fmla="*/ 1982723 h 4325873"/>
                <a:gd name="connsiteX2640" fmla="*/ 119068 w 4321145"/>
                <a:gd name="connsiteY2640" fmla="*/ 1982723 h 4325873"/>
                <a:gd name="connsiteX2641" fmla="*/ 123831 w 4321145"/>
                <a:gd name="connsiteY2641" fmla="*/ 1987486 h 4325873"/>
                <a:gd name="connsiteX2642" fmla="*/ 119068 w 4321145"/>
                <a:gd name="connsiteY2642" fmla="*/ 1992250 h 4325873"/>
                <a:gd name="connsiteX2643" fmla="*/ 114305 w 4321145"/>
                <a:gd name="connsiteY2643" fmla="*/ 1987486 h 4325873"/>
                <a:gd name="connsiteX2644" fmla="*/ 119068 w 4321145"/>
                <a:gd name="connsiteY2644" fmla="*/ 1982723 h 4325873"/>
                <a:gd name="connsiteX2645" fmla="*/ 1285883 w 4321145"/>
                <a:gd name="connsiteY2645" fmla="*/ 1979548 h 4325873"/>
                <a:gd name="connsiteX2646" fmla="*/ 1293819 w 4321145"/>
                <a:gd name="connsiteY2646" fmla="*/ 1987486 h 4325873"/>
                <a:gd name="connsiteX2647" fmla="*/ 1285883 w 4321145"/>
                <a:gd name="connsiteY2647" fmla="*/ 1995424 h 4325873"/>
                <a:gd name="connsiteX2648" fmla="*/ 1277944 w 4321145"/>
                <a:gd name="connsiteY2648" fmla="*/ 1987486 h 4325873"/>
                <a:gd name="connsiteX2649" fmla="*/ 1285883 w 4321145"/>
                <a:gd name="connsiteY2649" fmla="*/ 1979548 h 4325873"/>
                <a:gd name="connsiteX2650" fmla="*/ 235749 w 4321145"/>
                <a:gd name="connsiteY2650" fmla="*/ 1979548 h 4325873"/>
                <a:gd name="connsiteX2651" fmla="*/ 242892 w 4321145"/>
                <a:gd name="connsiteY2651" fmla="*/ 1987486 h 4325873"/>
                <a:gd name="connsiteX2652" fmla="*/ 235749 w 4321145"/>
                <a:gd name="connsiteY2652" fmla="*/ 1995424 h 4325873"/>
                <a:gd name="connsiteX2653" fmla="*/ 228605 w 4321145"/>
                <a:gd name="connsiteY2653" fmla="*/ 1987486 h 4325873"/>
                <a:gd name="connsiteX2654" fmla="*/ 235749 w 4321145"/>
                <a:gd name="connsiteY2654" fmla="*/ 1979548 h 4325873"/>
                <a:gd name="connsiteX2655" fmla="*/ 3970307 w 4321145"/>
                <a:gd name="connsiteY2655" fmla="*/ 1977961 h 4325873"/>
                <a:gd name="connsiteX2656" fmla="*/ 3979832 w 4321145"/>
                <a:gd name="connsiteY2656" fmla="*/ 1987486 h 4325873"/>
                <a:gd name="connsiteX2657" fmla="*/ 3970307 w 4321145"/>
                <a:gd name="connsiteY2657" fmla="*/ 1997011 h 4325873"/>
                <a:gd name="connsiteX2658" fmla="*/ 3960782 w 4321145"/>
                <a:gd name="connsiteY2658" fmla="*/ 1987486 h 4325873"/>
                <a:gd name="connsiteX2659" fmla="*/ 3970307 w 4321145"/>
                <a:gd name="connsiteY2659" fmla="*/ 1977961 h 4325873"/>
                <a:gd name="connsiteX2660" fmla="*/ 3036857 w 4321145"/>
                <a:gd name="connsiteY2660" fmla="*/ 1976373 h 4325873"/>
                <a:gd name="connsiteX2661" fmla="*/ 3047970 w 4321145"/>
                <a:gd name="connsiteY2661" fmla="*/ 1988280 h 4325873"/>
                <a:gd name="connsiteX2662" fmla="*/ 3036857 w 4321145"/>
                <a:gd name="connsiteY2662" fmla="*/ 2000187 h 4325873"/>
                <a:gd name="connsiteX2663" fmla="*/ 3025744 w 4321145"/>
                <a:gd name="connsiteY2663" fmla="*/ 1988280 h 4325873"/>
                <a:gd name="connsiteX2664" fmla="*/ 3036857 w 4321145"/>
                <a:gd name="connsiteY2664" fmla="*/ 1976373 h 4325873"/>
                <a:gd name="connsiteX2665" fmla="*/ 352435 w 4321145"/>
                <a:gd name="connsiteY2665" fmla="*/ 1976373 h 4325873"/>
                <a:gd name="connsiteX2666" fmla="*/ 363547 w 4321145"/>
                <a:gd name="connsiteY2666" fmla="*/ 1987486 h 4325873"/>
                <a:gd name="connsiteX2667" fmla="*/ 352435 w 4321145"/>
                <a:gd name="connsiteY2667" fmla="*/ 1998599 h 4325873"/>
                <a:gd name="connsiteX2668" fmla="*/ 341321 w 4321145"/>
                <a:gd name="connsiteY2668" fmla="*/ 1987486 h 4325873"/>
                <a:gd name="connsiteX2669" fmla="*/ 352435 w 4321145"/>
                <a:gd name="connsiteY2669" fmla="*/ 1976373 h 4325873"/>
                <a:gd name="connsiteX2670" fmla="*/ 3853626 w 4321145"/>
                <a:gd name="connsiteY2670" fmla="*/ 1974786 h 4325873"/>
                <a:gd name="connsiteX2671" fmla="*/ 3867120 w 4321145"/>
                <a:gd name="connsiteY2671" fmla="*/ 1987486 h 4325873"/>
                <a:gd name="connsiteX2672" fmla="*/ 3853626 w 4321145"/>
                <a:gd name="connsiteY2672" fmla="*/ 2000186 h 4325873"/>
                <a:gd name="connsiteX2673" fmla="*/ 3840132 w 4321145"/>
                <a:gd name="connsiteY2673" fmla="*/ 1987486 h 4325873"/>
                <a:gd name="connsiteX2674" fmla="*/ 3853626 w 4321145"/>
                <a:gd name="connsiteY2674" fmla="*/ 1974786 h 4325873"/>
                <a:gd name="connsiteX2675" fmla="*/ 1169198 w 4321145"/>
                <a:gd name="connsiteY2675" fmla="*/ 1973198 h 4325873"/>
                <a:gd name="connsiteX2676" fmla="*/ 1184280 w 4321145"/>
                <a:gd name="connsiteY2676" fmla="*/ 1988280 h 4325873"/>
                <a:gd name="connsiteX2677" fmla="*/ 1169198 w 4321145"/>
                <a:gd name="connsiteY2677" fmla="*/ 2003362 h 4325873"/>
                <a:gd name="connsiteX2678" fmla="*/ 1154120 w 4321145"/>
                <a:gd name="connsiteY2678" fmla="*/ 1988280 h 4325873"/>
                <a:gd name="connsiteX2679" fmla="*/ 1169198 w 4321145"/>
                <a:gd name="connsiteY2679" fmla="*/ 1973198 h 4325873"/>
                <a:gd name="connsiteX2680" fmla="*/ 469112 w 4321145"/>
                <a:gd name="connsiteY2680" fmla="*/ 1973198 h 4325873"/>
                <a:gd name="connsiteX2681" fmla="*/ 484195 w 4321145"/>
                <a:gd name="connsiteY2681" fmla="*/ 1988280 h 4325873"/>
                <a:gd name="connsiteX2682" fmla="*/ 469112 w 4321145"/>
                <a:gd name="connsiteY2682" fmla="*/ 2003362 h 4325873"/>
                <a:gd name="connsiteX2683" fmla="*/ 454030 w 4321145"/>
                <a:gd name="connsiteY2683" fmla="*/ 1988280 h 4325873"/>
                <a:gd name="connsiteX2684" fmla="*/ 469112 w 4321145"/>
                <a:gd name="connsiteY2684" fmla="*/ 1973198 h 4325873"/>
                <a:gd name="connsiteX2685" fmla="*/ 3736151 w 4321145"/>
                <a:gd name="connsiteY2685" fmla="*/ 1971611 h 4325873"/>
                <a:gd name="connsiteX2686" fmla="*/ 3752820 w 4321145"/>
                <a:gd name="connsiteY2686" fmla="*/ 1988280 h 4325873"/>
                <a:gd name="connsiteX2687" fmla="*/ 3736151 w 4321145"/>
                <a:gd name="connsiteY2687" fmla="*/ 2004949 h 4325873"/>
                <a:gd name="connsiteX2688" fmla="*/ 3719482 w 4321145"/>
                <a:gd name="connsiteY2688" fmla="*/ 1988280 h 4325873"/>
                <a:gd name="connsiteX2689" fmla="*/ 3736151 w 4321145"/>
                <a:gd name="connsiteY2689" fmla="*/ 1971611 h 4325873"/>
                <a:gd name="connsiteX2690" fmla="*/ 585798 w 4321145"/>
                <a:gd name="connsiteY2690" fmla="*/ 1968436 h 4325873"/>
                <a:gd name="connsiteX2691" fmla="*/ 604848 w 4321145"/>
                <a:gd name="connsiteY2691" fmla="*/ 1988280 h 4325873"/>
                <a:gd name="connsiteX2692" fmla="*/ 585798 w 4321145"/>
                <a:gd name="connsiteY2692" fmla="*/ 2008124 h 4325873"/>
                <a:gd name="connsiteX2693" fmla="*/ 566753 w 4321145"/>
                <a:gd name="connsiteY2693" fmla="*/ 1988280 h 4325873"/>
                <a:gd name="connsiteX2694" fmla="*/ 585798 w 4321145"/>
                <a:gd name="connsiteY2694" fmla="*/ 1968436 h 4325873"/>
                <a:gd name="connsiteX2695" fmla="*/ 3620264 w 4321145"/>
                <a:gd name="connsiteY2695" fmla="*/ 1966848 h 4325873"/>
                <a:gd name="connsiteX2696" fmla="*/ 3641696 w 4321145"/>
                <a:gd name="connsiteY2696" fmla="*/ 1988280 h 4325873"/>
                <a:gd name="connsiteX2697" fmla="*/ 3620264 w 4321145"/>
                <a:gd name="connsiteY2697" fmla="*/ 2009712 h 4325873"/>
                <a:gd name="connsiteX2698" fmla="*/ 3598832 w 4321145"/>
                <a:gd name="connsiteY2698" fmla="*/ 1988280 h 4325873"/>
                <a:gd name="connsiteX2699" fmla="*/ 3620264 w 4321145"/>
                <a:gd name="connsiteY2699" fmla="*/ 1966848 h 4325873"/>
                <a:gd name="connsiteX2700" fmla="*/ 3153539 w 4321145"/>
                <a:gd name="connsiteY2700" fmla="*/ 1966848 h 4325873"/>
                <a:gd name="connsiteX2701" fmla="*/ 3174971 w 4321145"/>
                <a:gd name="connsiteY2701" fmla="*/ 1988280 h 4325873"/>
                <a:gd name="connsiteX2702" fmla="*/ 3153539 w 4321145"/>
                <a:gd name="connsiteY2702" fmla="*/ 2009712 h 4325873"/>
                <a:gd name="connsiteX2703" fmla="*/ 3132107 w 4321145"/>
                <a:gd name="connsiteY2703" fmla="*/ 1988280 h 4325873"/>
                <a:gd name="connsiteX2704" fmla="*/ 3153539 w 4321145"/>
                <a:gd name="connsiteY2704" fmla="*/ 1966848 h 4325873"/>
                <a:gd name="connsiteX2705" fmla="*/ 702477 w 4321145"/>
                <a:gd name="connsiteY2705" fmla="*/ 1963673 h 4325873"/>
                <a:gd name="connsiteX2706" fmla="*/ 727082 w 4321145"/>
                <a:gd name="connsiteY2706" fmla="*/ 1988280 h 4325873"/>
                <a:gd name="connsiteX2707" fmla="*/ 702477 w 4321145"/>
                <a:gd name="connsiteY2707" fmla="*/ 2012887 h 4325873"/>
                <a:gd name="connsiteX2708" fmla="*/ 677871 w 4321145"/>
                <a:gd name="connsiteY2708" fmla="*/ 1988280 h 4325873"/>
                <a:gd name="connsiteX2709" fmla="*/ 702477 w 4321145"/>
                <a:gd name="connsiteY2709" fmla="*/ 1963673 h 4325873"/>
                <a:gd name="connsiteX2710" fmla="*/ 3502788 w 4321145"/>
                <a:gd name="connsiteY2710" fmla="*/ 1962086 h 4325873"/>
                <a:gd name="connsiteX2711" fmla="*/ 3528982 w 4321145"/>
                <a:gd name="connsiteY2711" fmla="*/ 1988280 h 4325873"/>
                <a:gd name="connsiteX2712" fmla="*/ 3502788 w 4321145"/>
                <a:gd name="connsiteY2712" fmla="*/ 2014474 h 4325873"/>
                <a:gd name="connsiteX2713" fmla="*/ 3476594 w 4321145"/>
                <a:gd name="connsiteY2713" fmla="*/ 1988280 h 4325873"/>
                <a:gd name="connsiteX2714" fmla="*/ 3502788 w 4321145"/>
                <a:gd name="connsiteY2714" fmla="*/ 1962086 h 4325873"/>
                <a:gd name="connsiteX2715" fmla="*/ 1052519 w 4321145"/>
                <a:gd name="connsiteY2715" fmla="*/ 1962086 h 4325873"/>
                <a:gd name="connsiteX2716" fmla="*/ 1077918 w 4321145"/>
                <a:gd name="connsiteY2716" fmla="*/ 1988280 h 4325873"/>
                <a:gd name="connsiteX2717" fmla="*/ 1052519 w 4321145"/>
                <a:gd name="connsiteY2717" fmla="*/ 2014474 h 4325873"/>
                <a:gd name="connsiteX2718" fmla="*/ 1027119 w 4321145"/>
                <a:gd name="connsiteY2718" fmla="*/ 1988280 h 4325873"/>
                <a:gd name="connsiteX2719" fmla="*/ 1052519 w 4321145"/>
                <a:gd name="connsiteY2719" fmla="*/ 1962086 h 4325873"/>
                <a:gd name="connsiteX2720" fmla="*/ 819148 w 4321145"/>
                <a:gd name="connsiteY2720" fmla="*/ 1958911 h 4325873"/>
                <a:gd name="connsiteX2721" fmla="*/ 847720 w 4321145"/>
                <a:gd name="connsiteY2721" fmla="*/ 1988280 h 4325873"/>
                <a:gd name="connsiteX2722" fmla="*/ 819148 w 4321145"/>
                <a:gd name="connsiteY2722" fmla="*/ 2017649 h 4325873"/>
                <a:gd name="connsiteX2723" fmla="*/ 790579 w 4321145"/>
                <a:gd name="connsiteY2723" fmla="*/ 1988280 h 4325873"/>
                <a:gd name="connsiteX2724" fmla="*/ 819148 w 4321145"/>
                <a:gd name="connsiteY2724" fmla="*/ 1958911 h 4325873"/>
                <a:gd name="connsiteX2725" fmla="*/ 3386901 w 4321145"/>
                <a:gd name="connsiteY2725" fmla="*/ 1957323 h 4325873"/>
                <a:gd name="connsiteX2726" fmla="*/ 3417858 w 4321145"/>
                <a:gd name="connsiteY2726" fmla="*/ 1988280 h 4325873"/>
                <a:gd name="connsiteX2727" fmla="*/ 3386901 w 4321145"/>
                <a:gd name="connsiteY2727" fmla="*/ 2019237 h 4325873"/>
                <a:gd name="connsiteX2728" fmla="*/ 3355944 w 4321145"/>
                <a:gd name="connsiteY2728" fmla="*/ 1988280 h 4325873"/>
                <a:gd name="connsiteX2729" fmla="*/ 3386901 w 4321145"/>
                <a:gd name="connsiteY2729" fmla="*/ 1957323 h 4325873"/>
                <a:gd name="connsiteX2730" fmla="*/ 935844 w 4321145"/>
                <a:gd name="connsiteY2730" fmla="*/ 1954148 h 4325873"/>
                <a:gd name="connsiteX2731" fmla="*/ 969974 w 4321145"/>
                <a:gd name="connsiteY2731" fmla="*/ 1988280 h 4325873"/>
                <a:gd name="connsiteX2732" fmla="*/ 935844 w 4321145"/>
                <a:gd name="connsiteY2732" fmla="*/ 2022412 h 4325873"/>
                <a:gd name="connsiteX2733" fmla="*/ 901706 w 4321145"/>
                <a:gd name="connsiteY2733" fmla="*/ 1988280 h 4325873"/>
                <a:gd name="connsiteX2734" fmla="*/ 935844 w 4321145"/>
                <a:gd name="connsiteY2734" fmla="*/ 1954148 h 4325873"/>
                <a:gd name="connsiteX2735" fmla="*/ 3270220 w 4321145"/>
                <a:gd name="connsiteY2735" fmla="*/ 1950973 h 4325873"/>
                <a:gd name="connsiteX2736" fmla="*/ 3306733 w 4321145"/>
                <a:gd name="connsiteY2736" fmla="*/ 1987486 h 4325873"/>
                <a:gd name="connsiteX2737" fmla="*/ 3270220 w 4321145"/>
                <a:gd name="connsiteY2737" fmla="*/ 2023999 h 4325873"/>
                <a:gd name="connsiteX2738" fmla="*/ 3233707 w 4321145"/>
                <a:gd name="connsiteY2738" fmla="*/ 1987486 h 4325873"/>
                <a:gd name="connsiteX2739" fmla="*/ 3270220 w 4321145"/>
                <a:gd name="connsiteY2739" fmla="*/ 1950973 h 4325873"/>
                <a:gd name="connsiteX2740" fmla="*/ 4320351 w 4321145"/>
                <a:gd name="connsiteY2740" fmla="*/ 1871598 h 4325873"/>
                <a:gd name="connsiteX2741" fmla="*/ 4321145 w 4321145"/>
                <a:gd name="connsiteY2741" fmla="*/ 1872392 h 4325873"/>
                <a:gd name="connsiteX2742" fmla="*/ 4320351 w 4321145"/>
                <a:gd name="connsiteY2742" fmla="*/ 1873186 h 4325873"/>
                <a:gd name="connsiteX2743" fmla="*/ 4319557 w 4321145"/>
                <a:gd name="connsiteY2743" fmla="*/ 1872392 h 4325873"/>
                <a:gd name="connsiteX2744" fmla="*/ 4320351 w 4321145"/>
                <a:gd name="connsiteY2744" fmla="*/ 1871598 h 4325873"/>
                <a:gd name="connsiteX2745" fmla="*/ 1595 w 4321145"/>
                <a:gd name="connsiteY2745" fmla="*/ 1870011 h 4325873"/>
                <a:gd name="connsiteX2746" fmla="*/ 3183 w 4321145"/>
                <a:gd name="connsiteY2746" fmla="*/ 1871599 h 4325873"/>
                <a:gd name="connsiteX2747" fmla="*/ 1595 w 4321145"/>
                <a:gd name="connsiteY2747" fmla="*/ 1873187 h 4325873"/>
                <a:gd name="connsiteX2748" fmla="*/ 6 w 4321145"/>
                <a:gd name="connsiteY2748" fmla="*/ 1871599 h 4325873"/>
                <a:gd name="connsiteX2749" fmla="*/ 1595 w 4321145"/>
                <a:gd name="connsiteY2749" fmla="*/ 1870011 h 4325873"/>
                <a:gd name="connsiteX2750" fmla="*/ 4203669 w 4321145"/>
                <a:gd name="connsiteY2750" fmla="*/ 1868423 h 4325873"/>
                <a:gd name="connsiteX2751" fmla="*/ 4206844 w 4321145"/>
                <a:gd name="connsiteY2751" fmla="*/ 1870805 h 4325873"/>
                <a:gd name="connsiteX2752" fmla="*/ 4203669 w 4321145"/>
                <a:gd name="connsiteY2752" fmla="*/ 1873187 h 4325873"/>
                <a:gd name="connsiteX2753" fmla="*/ 4200494 w 4321145"/>
                <a:gd name="connsiteY2753" fmla="*/ 1870805 h 4325873"/>
                <a:gd name="connsiteX2754" fmla="*/ 4203669 w 4321145"/>
                <a:gd name="connsiteY2754" fmla="*/ 1868423 h 4325873"/>
                <a:gd name="connsiteX2755" fmla="*/ 119070 w 4321145"/>
                <a:gd name="connsiteY2755" fmla="*/ 1866836 h 4325873"/>
                <a:gd name="connsiteX2756" fmla="*/ 123833 w 4321145"/>
                <a:gd name="connsiteY2756" fmla="*/ 1870805 h 4325873"/>
                <a:gd name="connsiteX2757" fmla="*/ 119070 w 4321145"/>
                <a:gd name="connsiteY2757" fmla="*/ 1874774 h 4325873"/>
                <a:gd name="connsiteX2758" fmla="*/ 114306 w 4321145"/>
                <a:gd name="connsiteY2758" fmla="*/ 1870805 h 4325873"/>
                <a:gd name="connsiteX2759" fmla="*/ 119070 w 4321145"/>
                <a:gd name="connsiteY2759" fmla="*/ 1866836 h 4325873"/>
                <a:gd name="connsiteX2760" fmla="*/ 4086989 w 4321145"/>
                <a:gd name="connsiteY2760" fmla="*/ 1865248 h 4325873"/>
                <a:gd name="connsiteX2761" fmla="*/ 4092546 w 4321145"/>
                <a:gd name="connsiteY2761" fmla="*/ 1870805 h 4325873"/>
                <a:gd name="connsiteX2762" fmla="*/ 4086989 w 4321145"/>
                <a:gd name="connsiteY2762" fmla="*/ 1876362 h 4325873"/>
                <a:gd name="connsiteX2763" fmla="*/ 4081432 w 4321145"/>
                <a:gd name="connsiteY2763" fmla="*/ 1870805 h 4325873"/>
                <a:gd name="connsiteX2764" fmla="*/ 4086989 w 4321145"/>
                <a:gd name="connsiteY2764" fmla="*/ 1865248 h 4325873"/>
                <a:gd name="connsiteX2765" fmla="*/ 2920176 w 4321145"/>
                <a:gd name="connsiteY2765" fmla="*/ 1863661 h 4325873"/>
                <a:gd name="connsiteX2766" fmla="*/ 2927320 w 4321145"/>
                <a:gd name="connsiteY2766" fmla="*/ 1870805 h 4325873"/>
                <a:gd name="connsiteX2767" fmla="*/ 2920176 w 4321145"/>
                <a:gd name="connsiteY2767" fmla="*/ 1877949 h 4325873"/>
                <a:gd name="connsiteX2768" fmla="*/ 2913032 w 4321145"/>
                <a:gd name="connsiteY2768" fmla="*/ 1870805 h 4325873"/>
                <a:gd name="connsiteX2769" fmla="*/ 2920176 w 4321145"/>
                <a:gd name="connsiteY2769" fmla="*/ 1863661 h 4325873"/>
                <a:gd name="connsiteX2770" fmla="*/ 235750 w 4321145"/>
                <a:gd name="connsiteY2770" fmla="*/ 1863661 h 4325873"/>
                <a:gd name="connsiteX2771" fmla="*/ 242894 w 4321145"/>
                <a:gd name="connsiteY2771" fmla="*/ 1870805 h 4325873"/>
                <a:gd name="connsiteX2772" fmla="*/ 235750 w 4321145"/>
                <a:gd name="connsiteY2772" fmla="*/ 1877949 h 4325873"/>
                <a:gd name="connsiteX2773" fmla="*/ 228607 w 4321145"/>
                <a:gd name="connsiteY2773" fmla="*/ 1870805 h 4325873"/>
                <a:gd name="connsiteX2774" fmla="*/ 235750 w 4321145"/>
                <a:gd name="connsiteY2774" fmla="*/ 1863661 h 4325873"/>
                <a:gd name="connsiteX2775" fmla="*/ 3969514 w 4321145"/>
                <a:gd name="connsiteY2775" fmla="*/ 1862073 h 4325873"/>
                <a:gd name="connsiteX2776" fmla="*/ 3978246 w 4321145"/>
                <a:gd name="connsiteY2776" fmla="*/ 1870805 h 4325873"/>
                <a:gd name="connsiteX2777" fmla="*/ 3969514 w 4321145"/>
                <a:gd name="connsiteY2777" fmla="*/ 1879537 h 4325873"/>
                <a:gd name="connsiteX2778" fmla="*/ 3960782 w 4321145"/>
                <a:gd name="connsiteY2778" fmla="*/ 1870805 h 4325873"/>
                <a:gd name="connsiteX2779" fmla="*/ 3969514 w 4321145"/>
                <a:gd name="connsiteY2779" fmla="*/ 1862073 h 4325873"/>
                <a:gd name="connsiteX2780" fmla="*/ 1285884 w 4321145"/>
                <a:gd name="connsiteY2780" fmla="*/ 1862073 h 4325873"/>
                <a:gd name="connsiteX2781" fmla="*/ 1295407 w 4321145"/>
                <a:gd name="connsiteY2781" fmla="*/ 1871598 h 4325873"/>
                <a:gd name="connsiteX2782" fmla="*/ 1285884 w 4321145"/>
                <a:gd name="connsiteY2782" fmla="*/ 1881123 h 4325873"/>
                <a:gd name="connsiteX2783" fmla="*/ 1276359 w 4321145"/>
                <a:gd name="connsiteY2783" fmla="*/ 1871598 h 4325873"/>
                <a:gd name="connsiteX2784" fmla="*/ 1285884 w 4321145"/>
                <a:gd name="connsiteY2784" fmla="*/ 1862073 h 4325873"/>
                <a:gd name="connsiteX2785" fmla="*/ 352437 w 4321145"/>
                <a:gd name="connsiteY2785" fmla="*/ 1860486 h 4325873"/>
                <a:gd name="connsiteX2786" fmla="*/ 363549 w 4321145"/>
                <a:gd name="connsiteY2786" fmla="*/ 1871599 h 4325873"/>
                <a:gd name="connsiteX2787" fmla="*/ 352437 w 4321145"/>
                <a:gd name="connsiteY2787" fmla="*/ 1882712 h 4325873"/>
                <a:gd name="connsiteX2788" fmla="*/ 341323 w 4321145"/>
                <a:gd name="connsiteY2788" fmla="*/ 1871599 h 4325873"/>
                <a:gd name="connsiteX2789" fmla="*/ 352437 w 4321145"/>
                <a:gd name="connsiteY2789" fmla="*/ 1860486 h 4325873"/>
                <a:gd name="connsiteX2790" fmla="*/ 3853626 w 4321145"/>
                <a:gd name="connsiteY2790" fmla="*/ 1858898 h 4325873"/>
                <a:gd name="connsiteX2791" fmla="*/ 3865533 w 4321145"/>
                <a:gd name="connsiteY2791" fmla="*/ 1871598 h 4325873"/>
                <a:gd name="connsiteX2792" fmla="*/ 3853626 w 4321145"/>
                <a:gd name="connsiteY2792" fmla="*/ 1884298 h 4325873"/>
                <a:gd name="connsiteX2793" fmla="*/ 3841719 w 4321145"/>
                <a:gd name="connsiteY2793" fmla="*/ 1871598 h 4325873"/>
                <a:gd name="connsiteX2794" fmla="*/ 3853626 w 4321145"/>
                <a:gd name="connsiteY2794" fmla="*/ 1858898 h 4325873"/>
                <a:gd name="connsiteX2795" fmla="*/ 3036857 w 4321145"/>
                <a:gd name="connsiteY2795" fmla="*/ 1857311 h 4325873"/>
                <a:gd name="connsiteX2796" fmla="*/ 3051145 w 4321145"/>
                <a:gd name="connsiteY2796" fmla="*/ 1870805 h 4325873"/>
                <a:gd name="connsiteX2797" fmla="*/ 3036857 w 4321145"/>
                <a:gd name="connsiteY2797" fmla="*/ 1884299 h 4325873"/>
                <a:gd name="connsiteX2798" fmla="*/ 3022569 w 4321145"/>
                <a:gd name="connsiteY2798" fmla="*/ 1870805 h 4325873"/>
                <a:gd name="connsiteX2799" fmla="*/ 3036857 w 4321145"/>
                <a:gd name="connsiteY2799" fmla="*/ 1857311 h 4325873"/>
                <a:gd name="connsiteX2800" fmla="*/ 469113 w 4321145"/>
                <a:gd name="connsiteY2800" fmla="*/ 1855723 h 4325873"/>
                <a:gd name="connsiteX2801" fmla="*/ 484196 w 4321145"/>
                <a:gd name="connsiteY2801" fmla="*/ 1870805 h 4325873"/>
                <a:gd name="connsiteX2802" fmla="*/ 469113 w 4321145"/>
                <a:gd name="connsiteY2802" fmla="*/ 1885887 h 4325873"/>
                <a:gd name="connsiteX2803" fmla="*/ 454032 w 4321145"/>
                <a:gd name="connsiteY2803" fmla="*/ 1870805 h 4325873"/>
                <a:gd name="connsiteX2804" fmla="*/ 469113 w 4321145"/>
                <a:gd name="connsiteY2804" fmla="*/ 1855723 h 4325873"/>
                <a:gd name="connsiteX2805" fmla="*/ 3736151 w 4321145"/>
                <a:gd name="connsiteY2805" fmla="*/ 1854136 h 4325873"/>
                <a:gd name="connsiteX2806" fmla="*/ 3752820 w 4321145"/>
                <a:gd name="connsiteY2806" fmla="*/ 1870805 h 4325873"/>
                <a:gd name="connsiteX2807" fmla="*/ 3736151 w 4321145"/>
                <a:gd name="connsiteY2807" fmla="*/ 1887474 h 4325873"/>
                <a:gd name="connsiteX2808" fmla="*/ 3719482 w 4321145"/>
                <a:gd name="connsiteY2808" fmla="*/ 1870805 h 4325873"/>
                <a:gd name="connsiteX2809" fmla="*/ 3736151 w 4321145"/>
                <a:gd name="connsiteY2809" fmla="*/ 1854136 h 4325873"/>
                <a:gd name="connsiteX2810" fmla="*/ 1169200 w 4321145"/>
                <a:gd name="connsiteY2810" fmla="*/ 1854136 h 4325873"/>
                <a:gd name="connsiteX2811" fmla="*/ 1185868 w 4321145"/>
                <a:gd name="connsiteY2811" fmla="*/ 1870805 h 4325873"/>
                <a:gd name="connsiteX2812" fmla="*/ 1169200 w 4321145"/>
                <a:gd name="connsiteY2812" fmla="*/ 1887474 h 4325873"/>
                <a:gd name="connsiteX2813" fmla="*/ 1152530 w 4321145"/>
                <a:gd name="connsiteY2813" fmla="*/ 1870805 h 4325873"/>
                <a:gd name="connsiteX2814" fmla="*/ 1169200 w 4321145"/>
                <a:gd name="connsiteY2814" fmla="*/ 1854136 h 4325873"/>
                <a:gd name="connsiteX2815" fmla="*/ 585800 w 4321145"/>
                <a:gd name="connsiteY2815" fmla="*/ 1852548 h 4325873"/>
                <a:gd name="connsiteX2816" fmla="*/ 604850 w 4321145"/>
                <a:gd name="connsiteY2816" fmla="*/ 1871598 h 4325873"/>
                <a:gd name="connsiteX2817" fmla="*/ 585800 w 4321145"/>
                <a:gd name="connsiteY2817" fmla="*/ 1890648 h 4325873"/>
                <a:gd name="connsiteX2818" fmla="*/ 566753 w 4321145"/>
                <a:gd name="connsiteY2818" fmla="*/ 1871598 h 4325873"/>
                <a:gd name="connsiteX2819" fmla="*/ 585800 w 4321145"/>
                <a:gd name="connsiteY2819" fmla="*/ 1852548 h 4325873"/>
                <a:gd name="connsiteX2820" fmla="*/ 3620264 w 4321145"/>
                <a:gd name="connsiteY2820" fmla="*/ 1850961 h 4325873"/>
                <a:gd name="connsiteX2821" fmla="*/ 3641696 w 4321145"/>
                <a:gd name="connsiteY2821" fmla="*/ 1871599 h 4325873"/>
                <a:gd name="connsiteX2822" fmla="*/ 3620264 w 4321145"/>
                <a:gd name="connsiteY2822" fmla="*/ 1892237 h 4325873"/>
                <a:gd name="connsiteX2823" fmla="*/ 3598832 w 4321145"/>
                <a:gd name="connsiteY2823" fmla="*/ 1871599 h 4325873"/>
                <a:gd name="connsiteX2824" fmla="*/ 3620264 w 4321145"/>
                <a:gd name="connsiteY2824" fmla="*/ 1850961 h 4325873"/>
                <a:gd name="connsiteX2825" fmla="*/ 3152745 w 4321145"/>
                <a:gd name="connsiteY2825" fmla="*/ 1847786 h 4325873"/>
                <a:gd name="connsiteX2826" fmla="*/ 3176558 w 4321145"/>
                <a:gd name="connsiteY2826" fmla="*/ 1871599 h 4325873"/>
                <a:gd name="connsiteX2827" fmla="*/ 3152745 w 4321145"/>
                <a:gd name="connsiteY2827" fmla="*/ 1895412 h 4325873"/>
                <a:gd name="connsiteX2828" fmla="*/ 3128932 w 4321145"/>
                <a:gd name="connsiteY2828" fmla="*/ 1871599 h 4325873"/>
                <a:gd name="connsiteX2829" fmla="*/ 3152745 w 4321145"/>
                <a:gd name="connsiteY2829" fmla="*/ 1847786 h 4325873"/>
                <a:gd name="connsiteX2830" fmla="*/ 702478 w 4321145"/>
                <a:gd name="connsiteY2830" fmla="*/ 1847786 h 4325873"/>
                <a:gd name="connsiteX2831" fmla="*/ 725495 w 4321145"/>
                <a:gd name="connsiteY2831" fmla="*/ 1871599 h 4325873"/>
                <a:gd name="connsiteX2832" fmla="*/ 702478 w 4321145"/>
                <a:gd name="connsiteY2832" fmla="*/ 1895412 h 4325873"/>
                <a:gd name="connsiteX2833" fmla="*/ 679459 w 4321145"/>
                <a:gd name="connsiteY2833" fmla="*/ 1871599 h 4325873"/>
                <a:gd name="connsiteX2834" fmla="*/ 702478 w 4321145"/>
                <a:gd name="connsiteY2834" fmla="*/ 1847786 h 4325873"/>
                <a:gd name="connsiteX2835" fmla="*/ 3503582 w 4321145"/>
                <a:gd name="connsiteY2835" fmla="*/ 1846198 h 4325873"/>
                <a:gd name="connsiteX2836" fmla="*/ 3528982 w 4321145"/>
                <a:gd name="connsiteY2836" fmla="*/ 1871598 h 4325873"/>
                <a:gd name="connsiteX2837" fmla="*/ 3503582 w 4321145"/>
                <a:gd name="connsiteY2837" fmla="*/ 1896998 h 4325873"/>
                <a:gd name="connsiteX2838" fmla="*/ 3478182 w 4321145"/>
                <a:gd name="connsiteY2838" fmla="*/ 1871598 h 4325873"/>
                <a:gd name="connsiteX2839" fmla="*/ 3503582 w 4321145"/>
                <a:gd name="connsiteY2839" fmla="*/ 1846198 h 4325873"/>
                <a:gd name="connsiteX2840" fmla="*/ 1052520 w 4321145"/>
                <a:gd name="connsiteY2840" fmla="*/ 1843023 h 4325873"/>
                <a:gd name="connsiteX2841" fmla="*/ 1081093 w 4321145"/>
                <a:gd name="connsiteY2841" fmla="*/ 1871598 h 4325873"/>
                <a:gd name="connsiteX2842" fmla="*/ 1052520 w 4321145"/>
                <a:gd name="connsiteY2842" fmla="*/ 1900173 h 4325873"/>
                <a:gd name="connsiteX2843" fmla="*/ 1023948 w 4321145"/>
                <a:gd name="connsiteY2843" fmla="*/ 1871598 h 4325873"/>
                <a:gd name="connsiteX2844" fmla="*/ 1052520 w 4321145"/>
                <a:gd name="connsiteY2844" fmla="*/ 1843023 h 4325873"/>
                <a:gd name="connsiteX2845" fmla="*/ 819150 w 4321145"/>
                <a:gd name="connsiteY2845" fmla="*/ 1843023 h 4325873"/>
                <a:gd name="connsiteX2846" fmla="*/ 847721 w 4321145"/>
                <a:gd name="connsiteY2846" fmla="*/ 1871598 h 4325873"/>
                <a:gd name="connsiteX2847" fmla="*/ 819150 w 4321145"/>
                <a:gd name="connsiteY2847" fmla="*/ 1900173 h 4325873"/>
                <a:gd name="connsiteX2848" fmla="*/ 790581 w 4321145"/>
                <a:gd name="connsiteY2848" fmla="*/ 1871598 h 4325873"/>
                <a:gd name="connsiteX2849" fmla="*/ 819150 w 4321145"/>
                <a:gd name="connsiteY2849" fmla="*/ 1843023 h 4325873"/>
                <a:gd name="connsiteX2850" fmla="*/ 3386901 w 4321145"/>
                <a:gd name="connsiteY2850" fmla="*/ 1841436 h 4325873"/>
                <a:gd name="connsiteX2851" fmla="*/ 3417858 w 4321145"/>
                <a:gd name="connsiteY2851" fmla="*/ 1871599 h 4325873"/>
                <a:gd name="connsiteX2852" fmla="*/ 3386901 w 4321145"/>
                <a:gd name="connsiteY2852" fmla="*/ 1901762 h 4325873"/>
                <a:gd name="connsiteX2853" fmla="*/ 3355944 w 4321145"/>
                <a:gd name="connsiteY2853" fmla="*/ 1871599 h 4325873"/>
                <a:gd name="connsiteX2854" fmla="*/ 3386901 w 4321145"/>
                <a:gd name="connsiteY2854" fmla="*/ 1841436 h 4325873"/>
                <a:gd name="connsiteX2855" fmla="*/ 935846 w 4321145"/>
                <a:gd name="connsiteY2855" fmla="*/ 1838261 h 4325873"/>
                <a:gd name="connsiteX2856" fmla="*/ 969975 w 4321145"/>
                <a:gd name="connsiteY2856" fmla="*/ 1871599 h 4325873"/>
                <a:gd name="connsiteX2857" fmla="*/ 935846 w 4321145"/>
                <a:gd name="connsiteY2857" fmla="*/ 1904937 h 4325873"/>
                <a:gd name="connsiteX2858" fmla="*/ 901708 w 4321145"/>
                <a:gd name="connsiteY2858" fmla="*/ 1871599 h 4325873"/>
                <a:gd name="connsiteX2859" fmla="*/ 935846 w 4321145"/>
                <a:gd name="connsiteY2859" fmla="*/ 1838261 h 4325873"/>
                <a:gd name="connsiteX2860" fmla="*/ 3270219 w 4321145"/>
                <a:gd name="connsiteY2860" fmla="*/ 1835086 h 4325873"/>
                <a:gd name="connsiteX2861" fmla="*/ 3305144 w 4321145"/>
                <a:gd name="connsiteY2861" fmla="*/ 1870805 h 4325873"/>
                <a:gd name="connsiteX2862" fmla="*/ 3270219 w 4321145"/>
                <a:gd name="connsiteY2862" fmla="*/ 1906524 h 4325873"/>
                <a:gd name="connsiteX2863" fmla="*/ 3235294 w 4321145"/>
                <a:gd name="connsiteY2863" fmla="*/ 1870805 h 4325873"/>
                <a:gd name="connsiteX2864" fmla="*/ 3270219 w 4321145"/>
                <a:gd name="connsiteY2864" fmla="*/ 1835086 h 4325873"/>
                <a:gd name="connsiteX2865" fmla="*/ 4320351 w 4321145"/>
                <a:gd name="connsiteY2865" fmla="*/ 1754123 h 4325873"/>
                <a:gd name="connsiteX2866" fmla="*/ 4321145 w 4321145"/>
                <a:gd name="connsiteY2866" fmla="*/ 1754917 h 4325873"/>
                <a:gd name="connsiteX2867" fmla="*/ 4320351 w 4321145"/>
                <a:gd name="connsiteY2867" fmla="*/ 1755711 h 4325873"/>
                <a:gd name="connsiteX2868" fmla="*/ 4319557 w 4321145"/>
                <a:gd name="connsiteY2868" fmla="*/ 1754917 h 4325873"/>
                <a:gd name="connsiteX2869" fmla="*/ 4320351 w 4321145"/>
                <a:gd name="connsiteY2869" fmla="*/ 1754123 h 4325873"/>
                <a:gd name="connsiteX2870" fmla="*/ 4203670 w 4321145"/>
                <a:gd name="connsiteY2870" fmla="*/ 1752536 h 4325873"/>
                <a:gd name="connsiteX2871" fmla="*/ 4205259 w 4321145"/>
                <a:gd name="connsiteY2871" fmla="*/ 1754124 h 4325873"/>
                <a:gd name="connsiteX2872" fmla="*/ 4203670 w 4321145"/>
                <a:gd name="connsiteY2872" fmla="*/ 1755712 h 4325873"/>
                <a:gd name="connsiteX2873" fmla="*/ 4202082 w 4321145"/>
                <a:gd name="connsiteY2873" fmla="*/ 1754124 h 4325873"/>
                <a:gd name="connsiteX2874" fmla="*/ 4203670 w 4321145"/>
                <a:gd name="connsiteY2874" fmla="*/ 1752536 h 4325873"/>
                <a:gd name="connsiteX2875" fmla="*/ 2391 w 4321145"/>
                <a:gd name="connsiteY2875" fmla="*/ 1752536 h 4325873"/>
                <a:gd name="connsiteX2876" fmla="*/ 3184 w 4321145"/>
                <a:gd name="connsiteY2876" fmla="*/ 1754124 h 4325873"/>
                <a:gd name="connsiteX2877" fmla="*/ 2391 w 4321145"/>
                <a:gd name="connsiteY2877" fmla="*/ 1755712 h 4325873"/>
                <a:gd name="connsiteX2878" fmla="*/ 1597 w 4321145"/>
                <a:gd name="connsiteY2878" fmla="*/ 1754124 h 4325873"/>
                <a:gd name="connsiteX2879" fmla="*/ 2391 w 4321145"/>
                <a:gd name="connsiteY2879" fmla="*/ 1752536 h 4325873"/>
                <a:gd name="connsiteX2880" fmla="*/ 118277 w 4321145"/>
                <a:gd name="connsiteY2880" fmla="*/ 1750948 h 4325873"/>
                <a:gd name="connsiteX2881" fmla="*/ 122246 w 4321145"/>
                <a:gd name="connsiteY2881" fmla="*/ 1754917 h 4325873"/>
                <a:gd name="connsiteX2882" fmla="*/ 118277 w 4321145"/>
                <a:gd name="connsiteY2882" fmla="*/ 1758886 h 4325873"/>
                <a:gd name="connsiteX2883" fmla="*/ 114308 w 4321145"/>
                <a:gd name="connsiteY2883" fmla="*/ 1754917 h 4325873"/>
                <a:gd name="connsiteX2884" fmla="*/ 118277 w 4321145"/>
                <a:gd name="connsiteY2884" fmla="*/ 1750948 h 4325873"/>
                <a:gd name="connsiteX2885" fmla="*/ 4086989 w 4321145"/>
                <a:gd name="connsiteY2885" fmla="*/ 1749361 h 4325873"/>
                <a:gd name="connsiteX2886" fmla="*/ 4092545 w 4321145"/>
                <a:gd name="connsiteY2886" fmla="*/ 1754124 h 4325873"/>
                <a:gd name="connsiteX2887" fmla="*/ 4086989 w 4321145"/>
                <a:gd name="connsiteY2887" fmla="*/ 1758888 h 4325873"/>
                <a:gd name="connsiteX2888" fmla="*/ 4081432 w 4321145"/>
                <a:gd name="connsiteY2888" fmla="*/ 1754124 h 4325873"/>
                <a:gd name="connsiteX2889" fmla="*/ 4086989 w 4321145"/>
                <a:gd name="connsiteY2889" fmla="*/ 1749361 h 4325873"/>
                <a:gd name="connsiteX2890" fmla="*/ 1403319 w 4321145"/>
                <a:gd name="connsiteY2890" fmla="*/ 1747773 h 4325873"/>
                <a:gd name="connsiteX2891" fmla="*/ 1409669 w 4321145"/>
                <a:gd name="connsiteY2891" fmla="*/ 1754123 h 4325873"/>
                <a:gd name="connsiteX2892" fmla="*/ 1403319 w 4321145"/>
                <a:gd name="connsiteY2892" fmla="*/ 1760473 h 4325873"/>
                <a:gd name="connsiteX2893" fmla="*/ 1396969 w 4321145"/>
                <a:gd name="connsiteY2893" fmla="*/ 1754123 h 4325873"/>
                <a:gd name="connsiteX2894" fmla="*/ 1403319 w 4321145"/>
                <a:gd name="connsiteY2894" fmla="*/ 1747773 h 4325873"/>
                <a:gd name="connsiteX2895" fmla="*/ 235752 w 4321145"/>
                <a:gd name="connsiteY2895" fmla="*/ 1747773 h 4325873"/>
                <a:gd name="connsiteX2896" fmla="*/ 242896 w 4321145"/>
                <a:gd name="connsiteY2896" fmla="*/ 1754123 h 4325873"/>
                <a:gd name="connsiteX2897" fmla="*/ 235752 w 4321145"/>
                <a:gd name="connsiteY2897" fmla="*/ 1760473 h 4325873"/>
                <a:gd name="connsiteX2898" fmla="*/ 228608 w 4321145"/>
                <a:gd name="connsiteY2898" fmla="*/ 1754123 h 4325873"/>
                <a:gd name="connsiteX2899" fmla="*/ 235752 w 4321145"/>
                <a:gd name="connsiteY2899" fmla="*/ 1747773 h 4325873"/>
                <a:gd name="connsiteX2900" fmla="*/ 3970307 w 4321145"/>
                <a:gd name="connsiteY2900" fmla="*/ 1746186 h 4325873"/>
                <a:gd name="connsiteX2901" fmla="*/ 3978245 w 4321145"/>
                <a:gd name="connsiteY2901" fmla="*/ 1754124 h 4325873"/>
                <a:gd name="connsiteX2902" fmla="*/ 3970307 w 4321145"/>
                <a:gd name="connsiteY2902" fmla="*/ 1762062 h 4325873"/>
                <a:gd name="connsiteX2903" fmla="*/ 3962369 w 4321145"/>
                <a:gd name="connsiteY2903" fmla="*/ 1754124 h 4325873"/>
                <a:gd name="connsiteX2904" fmla="*/ 3970307 w 4321145"/>
                <a:gd name="connsiteY2904" fmla="*/ 1746186 h 4325873"/>
                <a:gd name="connsiteX2905" fmla="*/ 2919382 w 4321145"/>
                <a:gd name="connsiteY2905" fmla="*/ 1744598 h 4325873"/>
                <a:gd name="connsiteX2906" fmla="*/ 2928907 w 4321145"/>
                <a:gd name="connsiteY2906" fmla="*/ 1754123 h 4325873"/>
                <a:gd name="connsiteX2907" fmla="*/ 2919382 w 4321145"/>
                <a:gd name="connsiteY2907" fmla="*/ 1763648 h 4325873"/>
                <a:gd name="connsiteX2908" fmla="*/ 2909857 w 4321145"/>
                <a:gd name="connsiteY2908" fmla="*/ 1754123 h 4325873"/>
                <a:gd name="connsiteX2909" fmla="*/ 2919382 w 4321145"/>
                <a:gd name="connsiteY2909" fmla="*/ 1744598 h 4325873"/>
                <a:gd name="connsiteX2910" fmla="*/ 353231 w 4321145"/>
                <a:gd name="connsiteY2910" fmla="*/ 1744598 h 4325873"/>
                <a:gd name="connsiteX2911" fmla="*/ 363550 w 4321145"/>
                <a:gd name="connsiteY2911" fmla="*/ 1754917 h 4325873"/>
                <a:gd name="connsiteX2912" fmla="*/ 353231 w 4321145"/>
                <a:gd name="connsiteY2912" fmla="*/ 1765236 h 4325873"/>
                <a:gd name="connsiteX2913" fmla="*/ 342912 w 4321145"/>
                <a:gd name="connsiteY2913" fmla="*/ 1754917 h 4325873"/>
                <a:gd name="connsiteX2914" fmla="*/ 353231 w 4321145"/>
                <a:gd name="connsiteY2914" fmla="*/ 1744598 h 4325873"/>
                <a:gd name="connsiteX2915" fmla="*/ 3853626 w 4321145"/>
                <a:gd name="connsiteY2915" fmla="*/ 1743011 h 4325873"/>
                <a:gd name="connsiteX2916" fmla="*/ 3865533 w 4321145"/>
                <a:gd name="connsiteY2916" fmla="*/ 1754124 h 4325873"/>
                <a:gd name="connsiteX2917" fmla="*/ 3853626 w 4321145"/>
                <a:gd name="connsiteY2917" fmla="*/ 1765237 h 4325873"/>
                <a:gd name="connsiteX2918" fmla="*/ 3841719 w 4321145"/>
                <a:gd name="connsiteY2918" fmla="*/ 1754124 h 4325873"/>
                <a:gd name="connsiteX2919" fmla="*/ 3853626 w 4321145"/>
                <a:gd name="connsiteY2919" fmla="*/ 1743011 h 4325873"/>
                <a:gd name="connsiteX2920" fmla="*/ 1286681 w 4321145"/>
                <a:gd name="connsiteY2920" fmla="*/ 1743011 h 4325873"/>
                <a:gd name="connsiteX2921" fmla="*/ 1298586 w 4321145"/>
                <a:gd name="connsiteY2921" fmla="*/ 1754124 h 4325873"/>
                <a:gd name="connsiteX2922" fmla="*/ 1286681 w 4321145"/>
                <a:gd name="connsiteY2922" fmla="*/ 1765237 h 4325873"/>
                <a:gd name="connsiteX2923" fmla="*/ 1274773 w 4321145"/>
                <a:gd name="connsiteY2923" fmla="*/ 1754124 h 4325873"/>
                <a:gd name="connsiteX2924" fmla="*/ 1286681 w 4321145"/>
                <a:gd name="connsiteY2924" fmla="*/ 1743011 h 4325873"/>
                <a:gd name="connsiteX2925" fmla="*/ 469115 w 4321145"/>
                <a:gd name="connsiteY2925" fmla="*/ 1739836 h 4325873"/>
                <a:gd name="connsiteX2926" fmla="*/ 482610 w 4321145"/>
                <a:gd name="connsiteY2926" fmla="*/ 1754124 h 4325873"/>
                <a:gd name="connsiteX2927" fmla="*/ 469115 w 4321145"/>
                <a:gd name="connsiteY2927" fmla="*/ 1768412 h 4325873"/>
                <a:gd name="connsiteX2928" fmla="*/ 455621 w 4321145"/>
                <a:gd name="connsiteY2928" fmla="*/ 1754124 h 4325873"/>
                <a:gd name="connsiteX2929" fmla="*/ 469115 w 4321145"/>
                <a:gd name="connsiteY2929" fmla="*/ 1739836 h 4325873"/>
                <a:gd name="connsiteX2930" fmla="*/ 3736944 w 4321145"/>
                <a:gd name="connsiteY2930" fmla="*/ 1738248 h 4325873"/>
                <a:gd name="connsiteX2931" fmla="*/ 3752819 w 4321145"/>
                <a:gd name="connsiteY2931" fmla="*/ 1754123 h 4325873"/>
                <a:gd name="connsiteX2932" fmla="*/ 3736944 w 4321145"/>
                <a:gd name="connsiteY2932" fmla="*/ 1769998 h 4325873"/>
                <a:gd name="connsiteX2933" fmla="*/ 3721069 w 4321145"/>
                <a:gd name="connsiteY2933" fmla="*/ 1754123 h 4325873"/>
                <a:gd name="connsiteX2934" fmla="*/ 3736944 w 4321145"/>
                <a:gd name="connsiteY2934" fmla="*/ 1738248 h 4325873"/>
                <a:gd name="connsiteX2935" fmla="*/ 3036857 w 4321145"/>
                <a:gd name="connsiteY2935" fmla="*/ 1738248 h 4325873"/>
                <a:gd name="connsiteX2936" fmla="*/ 3052732 w 4321145"/>
                <a:gd name="connsiteY2936" fmla="*/ 1754123 h 4325873"/>
                <a:gd name="connsiteX2937" fmla="*/ 3036857 w 4321145"/>
                <a:gd name="connsiteY2937" fmla="*/ 1769998 h 4325873"/>
                <a:gd name="connsiteX2938" fmla="*/ 3020982 w 4321145"/>
                <a:gd name="connsiteY2938" fmla="*/ 1754123 h 4325873"/>
                <a:gd name="connsiteX2939" fmla="*/ 3036857 w 4321145"/>
                <a:gd name="connsiteY2939" fmla="*/ 1738248 h 4325873"/>
                <a:gd name="connsiteX2940" fmla="*/ 585008 w 4321145"/>
                <a:gd name="connsiteY2940" fmla="*/ 1736661 h 4325873"/>
                <a:gd name="connsiteX2941" fmla="*/ 603266 w 4321145"/>
                <a:gd name="connsiteY2941" fmla="*/ 1754918 h 4325873"/>
                <a:gd name="connsiteX2942" fmla="*/ 585008 w 4321145"/>
                <a:gd name="connsiteY2942" fmla="*/ 1773175 h 4325873"/>
                <a:gd name="connsiteX2943" fmla="*/ 566755 w 4321145"/>
                <a:gd name="connsiteY2943" fmla="*/ 1754918 h 4325873"/>
                <a:gd name="connsiteX2944" fmla="*/ 585008 w 4321145"/>
                <a:gd name="connsiteY2944" fmla="*/ 1736661 h 4325873"/>
                <a:gd name="connsiteX2945" fmla="*/ 3620263 w 4321145"/>
                <a:gd name="connsiteY2945" fmla="*/ 1735073 h 4325873"/>
                <a:gd name="connsiteX2946" fmla="*/ 3640107 w 4321145"/>
                <a:gd name="connsiteY2946" fmla="*/ 1754917 h 4325873"/>
                <a:gd name="connsiteX2947" fmla="*/ 3620263 w 4321145"/>
                <a:gd name="connsiteY2947" fmla="*/ 1774761 h 4325873"/>
                <a:gd name="connsiteX2948" fmla="*/ 3600419 w 4321145"/>
                <a:gd name="connsiteY2948" fmla="*/ 1754917 h 4325873"/>
                <a:gd name="connsiteX2949" fmla="*/ 3620263 w 4321145"/>
                <a:gd name="connsiteY2949" fmla="*/ 1735073 h 4325873"/>
                <a:gd name="connsiteX2950" fmla="*/ 1169202 w 4321145"/>
                <a:gd name="connsiteY2950" fmla="*/ 1735073 h 4325873"/>
                <a:gd name="connsiteX2951" fmla="*/ 1189045 w 4321145"/>
                <a:gd name="connsiteY2951" fmla="*/ 1754917 h 4325873"/>
                <a:gd name="connsiteX2952" fmla="*/ 1169202 w 4321145"/>
                <a:gd name="connsiteY2952" fmla="*/ 1774761 h 4325873"/>
                <a:gd name="connsiteX2953" fmla="*/ 1149357 w 4321145"/>
                <a:gd name="connsiteY2953" fmla="*/ 1754917 h 4325873"/>
                <a:gd name="connsiteX2954" fmla="*/ 1169202 w 4321145"/>
                <a:gd name="connsiteY2954" fmla="*/ 1735073 h 4325873"/>
                <a:gd name="connsiteX2955" fmla="*/ 702480 w 4321145"/>
                <a:gd name="connsiteY2955" fmla="*/ 1731898 h 4325873"/>
                <a:gd name="connsiteX2956" fmla="*/ 725496 w 4321145"/>
                <a:gd name="connsiteY2956" fmla="*/ 1754123 h 4325873"/>
                <a:gd name="connsiteX2957" fmla="*/ 702480 w 4321145"/>
                <a:gd name="connsiteY2957" fmla="*/ 1776348 h 4325873"/>
                <a:gd name="connsiteX2958" fmla="*/ 679461 w 4321145"/>
                <a:gd name="connsiteY2958" fmla="*/ 1754123 h 4325873"/>
                <a:gd name="connsiteX2959" fmla="*/ 702480 w 4321145"/>
                <a:gd name="connsiteY2959" fmla="*/ 1731898 h 4325873"/>
                <a:gd name="connsiteX2960" fmla="*/ 3503582 w 4321145"/>
                <a:gd name="connsiteY2960" fmla="*/ 1730311 h 4325873"/>
                <a:gd name="connsiteX2961" fmla="*/ 3527395 w 4321145"/>
                <a:gd name="connsiteY2961" fmla="*/ 1754124 h 4325873"/>
                <a:gd name="connsiteX2962" fmla="*/ 3503582 w 4321145"/>
                <a:gd name="connsiteY2962" fmla="*/ 1777937 h 4325873"/>
                <a:gd name="connsiteX2963" fmla="*/ 3479769 w 4321145"/>
                <a:gd name="connsiteY2963" fmla="*/ 1754124 h 4325873"/>
                <a:gd name="connsiteX2964" fmla="*/ 3503582 w 4321145"/>
                <a:gd name="connsiteY2964" fmla="*/ 1730311 h 4325873"/>
                <a:gd name="connsiteX2965" fmla="*/ 3153539 w 4321145"/>
                <a:gd name="connsiteY2965" fmla="*/ 1727136 h 4325873"/>
                <a:gd name="connsiteX2966" fmla="*/ 3181321 w 4321145"/>
                <a:gd name="connsiteY2966" fmla="*/ 1754918 h 4325873"/>
                <a:gd name="connsiteX2967" fmla="*/ 3153539 w 4321145"/>
                <a:gd name="connsiteY2967" fmla="*/ 1782700 h 4325873"/>
                <a:gd name="connsiteX2968" fmla="*/ 3125757 w 4321145"/>
                <a:gd name="connsiteY2968" fmla="*/ 1754918 h 4325873"/>
                <a:gd name="connsiteX2969" fmla="*/ 3153539 w 4321145"/>
                <a:gd name="connsiteY2969" fmla="*/ 1727136 h 4325873"/>
                <a:gd name="connsiteX2970" fmla="*/ 819152 w 4321145"/>
                <a:gd name="connsiteY2970" fmla="*/ 1727136 h 4325873"/>
                <a:gd name="connsiteX2971" fmla="*/ 846136 w 4321145"/>
                <a:gd name="connsiteY2971" fmla="*/ 1754124 h 4325873"/>
                <a:gd name="connsiteX2972" fmla="*/ 819152 w 4321145"/>
                <a:gd name="connsiteY2972" fmla="*/ 1781112 h 4325873"/>
                <a:gd name="connsiteX2973" fmla="*/ 792170 w 4321145"/>
                <a:gd name="connsiteY2973" fmla="*/ 1754124 h 4325873"/>
                <a:gd name="connsiteX2974" fmla="*/ 819152 w 4321145"/>
                <a:gd name="connsiteY2974" fmla="*/ 1727136 h 4325873"/>
                <a:gd name="connsiteX2975" fmla="*/ 3386901 w 4321145"/>
                <a:gd name="connsiteY2975" fmla="*/ 1725548 h 4325873"/>
                <a:gd name="connsiteX2976" fmla="*/ 3416270 w 4321145"/>
                <a:gd name="connsiteY2976" fmla="*/ 1754917 h 4325873"/>
                <a:gd name="connsiteX2977" fmla="*/ 3386901 w 4321145"/>
                <a:gd name="connsiteY2977" fmla="*/ 1784286 h 4325873"/>
                <a:gd name="connsiteX2978" fmla="*/ 3357532 w 4321145"/>
                <a:gd name="connsiteY2978" fmla="*/ 1754917 h 4325873"/>
                <a:gd name="connsiteX2979" fmla="*/ 3386901 w 4321145"/>
                <a:gd name="connsiteY2979" fmla="*/ 1725548 h 4325873"/>
                <a:gd name="connsiteX2980" fmla="*/ 935848 w 4321145"/>
                <a:gd name="connsiteY2980" fmla="*/ 1722373 h 4325873"/>
                <a:gd name="connsiteX2981" fmla="*/ 968390 w 4321145"/>
                <a:gd name="connsiteY2981" fmla="*/ 1754123 h 4325873"/>
                <a:gd name="connsiteX2982" fmla="*/ 935848 w 4321145"/>
                <a:gd name="connsiteY2982" fmla="*/ 1785873 h 4325873"/>
                <a:gd name="connsiteX2983" fmla="*/ 903299 w 4321145"/>
                <a:gd name="connsiteY2983" fmla="*/ 1754123 h 4325873"/>
                <a:gd name="connsiteX2984" fmla="*/ 935848 w 4321145"/>
                <a:gd name="connsiteY2984" fmla="*/ 1722373 h 4325873"/>
                <a:gd name="connsiteX2985" fmla="*/ 3269426 w 4321145"/>
                <a:gd name="connsiteY2985" fmla="*/ 1720786 h 4325873"/>
                <a:gd name="connsiteX2986" fmla="*/ 3303558 w 4321145"/>
                <a:gd name="connsiteY2986" fmla="*/ 1754918 h 4325873"/>
                <a:gd name="connsiteX2987" fmla="*/ 3269426 w 4321145"/>
                <a:gd name="connsiteY2987" fmla="*/ 1789050 h 4325873"/>
                <a:gd name="connsiteX2988" fmla="*/ 3235294 w 4321145"/>
                <a:gd name="connsiteY2988" fmla="*/ 1754918 h 4325873"/>
                <a:gd name="connsiteX2989" fmla="*/ 3269426 w 4321145"/>
                <a:gd name="connsiteY2989" fmla="*/ 1720786 h 4325873"/>
                <a:gd name="connsiteX2990" fmla="*/ 1052522 w 4321145"/>
                <a:gd name="connsiteY2990" fmla="*/ 1720786 h 4325873"/>
                <a:gd name="connsiteX2991" fmla="*/ 1085858 w 4321145"/>
                <a:gd name="connsiteY2991" fmla="*/ 1754124 h 4325873"/>
                <a:gd name="connsiteX2992" fmla="*/ 1052522 w 4321145"/>
                <a:gd name="connsiteY2992" fmla="*/ 1787462 h 4325873"/>
                <a:gd name="connsiteX2993" fmla="*/ 1019186 w 4321145"/>
                <a:gd name="connsiteY2993" fmla="*/ 1754124 h 4325873"/>
                <a:gd name="connsiteX2994" fmla="*/ 1052522 w 4321145"/>
                <a:gd name="connsiteY2994" fmla="*/ 1720786 h 4325873"/>
                <a:gd name="connsiteX2995" fmla="*/ 4203670 w 4321145"/>
                <a:gd name="connsiteY2995" fmla="*/ 1636648 h 4325873"/>
                <a:gd name="connsiteX2996" fmla="*/ 4205259 w 4321145"/>
                <a:gd name="connsiteY2996" fmla="*/ 1638236 h 4325873"/>
                <a:gd name="connsiteX2997" fmla="*/ 4203670 w 4321145"/>
                <a:gd name="connsiteY2997" fmla="*/ 1639824 h 4325873"/>
                <a:gd name="connsiteX2998" fmla="*/ 4202082 w 4321145"/>
                <a:gd name="connsiteY2998" fmla="*/ 1638236 h 4325873"/>
                <a:gd name="connsiteX2999" fmla="*/ 4203670 w 4321145"/>
                <a:gd name="connsiteY2999" fmla="*/ 1636648 h 4325873"/>
                <a:gd name="connsiteX3000" fmla="*/ 2392 w 4321145"/>
                <a:gd name="connsiteY3000" fmla="*/ 1636648 h 4325873"/>
                <a:gd name="connsiteX3001" fmla="*/ 3186 w 4321145"/>
                <a:gd name="connsiteY3001" fmla="*/ 1637442 h 4325873"/>
                <a:gd name="connsiteX3002" fmla="*/ 2392 w 4321145"/>
                <a:gd name="connsiteY3002" fmla="*/ 1638236 h 4325873"/>
                <a:gd name="connsiteX3003" fmla="*/ 1598 w 4321145"/>
                <a:gd name="connsiteY3003" fmla="*/ 1637442 h 4325873"/>
                <a:gd name="connsiteX3004" fmla="*/ 2392 w 4321145"/>
                <a:gd name="connsiteY3004" fmla="*/ 1636648 h 4325873"/>
                <a:gd name="connsiteX3005" fmla="*/ 119072 w 4321145"/>
                <a:gd name="connsiteY3005" fmla="*/ 1635060 h 4325873"/>
                <a:gd name="connsiteX3006" fmla="*/ 122248 w 4321145"/>
                <a:gd name="connsiteY3006" fmla="*/ 1638235 h 4325873"/>
                <a:gd name="connsiteX3007" fmla="*/ 119072 w 4321145"/>
                <a:gd name="connsiteY3007" fmla="*/ 1641410 h 4325873"/>
                <a:gd name="connsiteX3008" fmla="*/ 115898 w 4321145"/>
                <a:gd name="connsiteY3008" fmla="*/ 1638235 h 4325873"/>
                <a:gd name="connsiteX3009" fmla="*/ 119072 w 4321145"/>
                <a:gd name="connsiteY3009" fmla="*/ 1635060 h 4325873"/>
                <a:gd name="connsiteX3010" fmla="*/ 4086988 w 4321145"/>
                <a:gd name="connsiteY3010" fmla="*/ 1633473 h 4325873"/>
                <a:gd name="connsiteX3011" fmla="*/ 4090957 w 4321145"/>
                <a:gd name="connsiteY3011" fmla="*/ 1637442 h 4325873"/>
                <a:gd name="connsiteX3012" fmla="*/ 4086988 w 4321145"/>
                <a:gd name="connsiteY3012" fmla="*/ 1641411 h 4325873"/>
                <a:gd name="connsiteX3013" fmla="*/ 4083019 w 4321145"/>
                <a:gd name="connsiteY3013" fmla="*/ 1637442 h 4325873"/>
                <a:gd name="connsiteX3014" fmla="*/ 4086988 w 4321145"/>
                <a:gd name="connsiteY3014" fmla="*/ 1633473 h 4325873"/>
                <a:gd name="connsiteX3015" fmla="*/ 234960 w 4321145"/>
                <a:gd name="connsiteY3015" fmla="*/ 1631885 h 4325873"/>
                <a:gd name="connsiteX3016" fmla="*/ 241310 w 4321145"/>
                <a:gd name="connsiteY3016" fmla="*/ 1638235 h 4325873"/>
                <a:gd name="connsiteX3017" fmla="*/ 234960 w 4321145"/>
                <a:gd name="connsiteY3017" fmla="*/ 1644585 h 4325873"/>
                <a:gd name="connsiteX3018" fmla="*/ 228611 w 4321145"/>
                <a:gd name="connsiteY3018" fmla="*/ 1638235 h 4325873"/>
                <a:gd name="connsiteX3019" fmla="*/ 234960 w 4321145"/>
                <a:gd name="connsiteY3019" fmla="*/ 1631885 h 4325873"/>
                <a:gd name="connsiteX3020" fmla="*/ 3970307 w 4321145"/>
                <a:gd name="connsiteY3020" fmla="*/ 1630298 h 4325873"/>
                <a:gd name="connsiteX3021" fmla="*/ 3978245 w 4321145"/>
                <a:gd name="connsiteY3021" fmla="*/ 1637442 h 4325873"/>
                <a:gd name="connsiteX3022" fmla="*/ 3970307 w 4321145"/>
                <a:gd name="connsiteY3022" fmla="*/ 1644586 h 4325873"/>
                <a:gd name="connsiteX3023" fmla="*/ 3962369 w 4321145"/>
                <a:gd name="connsiteY3023" fmla="*/ 1637442 h 4325873"/>
                <a:gd name="connsiteX3024" fmla="*/ 3970307 w 4321145"/>
                <a:gd name="connsiteY3024" fmla="*/ 1630298 h 4325873"/>
                <a:gd name="connsiteX3025" fmla="*/ 2802701 w 4321145"/>
                <a:gd name="connsiteY3025" fmla="*/ 1630298 h 4325873"/>
                <a:gd name="connsiteX3026" fmla="*/ 2809845 w 4321145"/>
                <a:gd name="connsiteY3026" fmla="*/ 1637442 h 4325873"/>
                <a:gd name="connsiteX3027" fmla="*/ 2802701 w 4321145"/>
                <a:gd name="connsiteY3027" fmla="*/ 1644586 h 4325873"/>
                <a:gd name="connsiteX3028" fmla="*/ 2795557 w 4321145"/>
                <a:gd name="connsiteY3028" fmla="*/ 1637442 h 4325873"/>
                <a:gd name="connsiteX3029" fmla="*/ 2802701 w 4321145"/>
                <a:gd name="connsiteY3029" fmla="*/ 1630298 h 4325873"/>
                <a:gd name="connsiteX3030" fmla="*/ 1402527 w 4321145"/>
                <a:gd name="connsiteY3030" fmla="*/ 1628710 h 4325873"/>
                <a:gd name="connsiteX3031" fmla="*/ 1411259 w 4321145"/>
                <a:gd name="connsiteY3031" fmla="*/ 1637442 h 4325873"/>
                <a:gd name="connsiteX3032" fmla="*/ 1402527 w 4321145"/>
                <a:gd name="connsiteY3032" fmla="*/ 1646174 h 4325873"/>
                <a:gd name="connsiteX3033" fmla="*/ 1393795 w 4321145"/>
                <a:gd name="connsiteY3033" fmla="*/ 1637442 h 4325873"/>
                <a:gd name="connsiteX3034" fmla="*/ 1402527 w 4321145"/>
                <a:gd name="connsiteY3034" fmla="*/ 1628710 h 4325873"/>
                <a:gd name="connsiteX3035" fmla="*/ 352441 w 4321145"/>
                <a:gd name="connsiteY3035" fmla="*/ 1628710 h 4325873"/>
                <a:gd name="connsiteX3036" fmla="*/ 361965 w 4321145"/>
                <a:gd name="connsiteY3036" fmla="*/ 1638235 h 4325873"/>
                <a:gd name="connsiteX3037" fmla="*/ 352441 w 4321145"/>
                <a:gd name="connsiteY3037" fmla="*/ 1647760 h 4325873"/>
                <a:gd name="connsiteX3038" fmla="*/ 342914 w 4321145"/>
                <a:gd name="connsiteY3038" fmla="*/ 1638235 h 4325873"/>
                <a:gd name="connsiteX3039" fmla="*/ 352441 w 4321145"/>
                <a:gd name="connsiteY3039" fmla="*/ 1628710 h 4325873"/>
                <a:gd name="connsiteX3040" fmla="*/ 3853626 w 4321145"/>
                <a:gd name="connsiteY3040" fmla="*/ 1627123 h 4325873"/>
                <a:gd name="connsiteX3041" fmla="*/ 3863945 w 4321145"/>
                <a:gd name="connsiteY3041" fmla="*/ 1637442 h 4325873"/>
                <a:gd name="connsiteX3042" fmla="*/ 3853626 w 4321145"/>
                <a:gd name="connsiteY3042" fmla="*/ 1647761 h 4325873"/>
                <a:gd name="connsiteX3043" fmla="*/ 3843307 w 4321145"/>
                <a:gd name="connsiteY3043" fmla="*/ 1637442 h 4325873"/>
                <a:gd name="connsiteX3044" fmla="*/ 3853626 w 4321145"/>
                <a:gd name="connsiteY3044" fmla="*/ 1627123 h 4325873"/>
                <a:gd name="connsiteX3045" fmla="*/ 2919382 w 4321145"/>
                <a:gd name="connsiteY3045" fmla="*/ 1625535 h 4325873"/>
                <a:gd name="connsiteX3046" fmla="*/ 2932082 w 4321145"/>
                <a:gd name="connsiteY3046" fmla="*/ 1637442 h 4325873"/>
                <a:gd name="connsiteX3047" fmla="*/ 2919382 w 4321145"/>
                <a:gd name="connsiteY3047" fmla="*/ 1649349 h 4325873"/>
                <a:gd name="connsiteX3048" fmla="*/ 2906682 w 4321145"/>
                <a:gd name="connsiteY3048" fmla="*/ 1637442 h 4325873"/>
                <a:gd name="connsiteX3049" fmla="*/ 2919382 w 4321145"/>
                <a:gd name="connsiteY3049" fmla="*/ 1625535 h 4325873"/>
                <a:gd name="connsiteX3050" fmla="*/ 469117 w 4321145"/>
                <a:gd name="connsiteY3050" fmla="*/ 1623948 h 4325873"/>
                <a:gd name="connsiteX3051" fmla="*/ 482611 w 4321145"/>
                <a:gd name="connsiteY3051" fmla="*/ 1637442 h 4325873"/>
                <a:gd name="connsiteX3052" fmla="*/ 469117 w 4321145"/>
                <a:gd name="connsiteY3052" fmla="*/ 1650936 h 4325873"/>
                <a:gd name="connsiteX3053" fmla="*/ 455623 w 4321145"/>
                <a:gd name="connsiteY3053" fmla="*/ 1637442 h 4325873"/>
                <a:gd name="connsiteX3054" fmla="*/ 469117 w 4321145"/>
                <a:gd name="connsiteY3054" fmla="*/ 1623948 h 4325873"/>
                <a:gd name="connsiteX3055" fmla="*/ 3736945 w 4321145"/>
                <a:gd name="connsiteY3055" fmla="*/ 1622360 h 4325873"/>
                <a:gd name="connsiteX3056" fmla="*/ 3751233 w 4321145"/>
                <a:gd name="connsiteY3056" fmla="*/ 1637442 h 4325873"/>
                <a:gd name="connsiteX3057" fmla="*/ 3736945 w 4321145"/>
                <a:gd name="connsiteY3057" fmla="*/ 1652524 h 4325873"/>
                <a:gd name="connsiteX3058" fmla="*/ 3722657 w 4321145"/>
                <a:gd name="connsiteY3058" fmla="*/ 1637442 h 4325873"/>
                <a:gd name="connsiteX3059" fmla="*/ 3736945 w 4321145"/>
                <a:gd name="connsiteY3059" fmla="*/ 1622360 h 4325873"/>
                <a:gd name="connsiteX3060" fmla="*/ 1285888 w 4321145"/>
                <a:gd name="connsiteY3060" fmla="*/ 1622360 h 4325873"/>
                <a:gd name="connsiteX3061" fmla="*/ 1301762 w 4321145"/>
                <a:gd name="connsiteY3061" fmla="*/ 1637442 h 4325873"/>
                <a:gd name="connsiteX3062" fmla="*/ 1285888 w 4321145"/>
                <a:gd name="connsiteY3062" fmla="*/ 1652524 h 4325873"/>
                <a:gd name="connsiteX3063" fmla="*/ 1270012 w 4321145"/>
                <a:gd name="connsiteY3063" fmla="*/ 1637442 h 4325873"/>
                <a:gd name="connsiteX3064" fmla="*/ 1285888 w 4321145"/>
                <a:gd name="connsiteY3064" fmla="*/ 1622360 h 4325873"/>
                <a:gd name="connsiteX3065" fmla="*/ 585804 w 4321145"/>
                <a:gd name="connsiteY3065" fmla="*/ 1620773 h 4325873"/>
                <a:gd name="connsiteX3066" fmla="*/ 603268 w 4321145"/>
                <a:gd name="connsiteY3066" fmla="*/ 1637442 h 4325873"/>
                <a:gd name="connsiteX3067" fmla="*/ 585804 w 4321145"/>
                <a:gd name="connsiteY3067" fmla="*/ 1654111 h 4325873"/>
                <a:gd name="connsiteX3068" fmla="*/ 568339 w 4321145"/>
                <a:gd name="connsiteY3068" fmla="*/ 1637442 h 4325873"/>
                <a:gd name="connsiteX3069" fmla="*/ 585804 w 4321145"/>
                <a:gd name="connsiteY3069" fmla="*/ 1620773 h 4325873"/>
                <a:gd name="connsiteX3070" fmla="*/ 3620264 w 4321145"/>
                <a:gd name="connsiteY3070" fmla="*/ 1619185 h 4325873"/>
                <a:gd name="connsiteX3071" fmla="*/ 3638521 w 4321145"/>
                <a:gd name="connsiteY3071" fmla="*/ 1637442 h 4325873"/>
                <a:gd name="connsiteX3072" fmla="*/ 3620264 w 4321145"/>
                <a:gd name="connsiteY3072" fmla="*/ 1655699 h 4325873"/>
                <a:gd name="connsiteX3073" fmla="*/ 3602007 w 4321145"/>
                <a:gd name="connsiteY3073" fmla="*/ 1637442 h 4325873"/>
                <a:gd name="connsiteX3074" fmla="*/ 3620264 w 4321145"/>
                <a:gd name="connsiteY3074" fmla="*/ 1619185 h 4325873"/>
                <a:gd name="connsiteX3075" fmla="*/ 3036858 w 4321145"/>
                <a:gd name="connsiteY3075" fmla="*/ 1616010 h 4325873"/>
                <a:gd name="connsiteX3076" fmla="*/ 3057496 w 4321145"/>
                <a:gd name="connsiteY3076" fmla="*/ 1637442 h 4325873"/>
                <a:gd name="connsiteX3077" fmla="*/ 3036858 w 4321145"/>
                <a:gd name="connsiteY3077" fmla="*/ 1658874 h 4325873"/>
                <a:gd name="connsiteX3078" fmla="*/ 3016220 w 4321145"/>
                <a:gd name="connsiteY3078" fmla="*/ 1637442 h 4325873"/>
                <a:gd name="connsiteX3079" fmla="*/ 3036858 w 4321145"/>
                <a:gd name="connsiteY3079" fmla="*/ 1616010 h 4325873"/>
                <a:gd name="connsiteX3080" fmla="*/ 702483 w 4321145"/>
                <a:gd name="connsiteY3080" fmla="*/ 1616010 h 4325873"/>
                <a:gd name="connsiteX3081" fmla="*/ 723912 w 4321145"/>
                <a:gd name="connsiteY3081" fmla="*/ 1637442 h 4325873"/>
                <a:gd name="connsiteX3082" fmla="*/ 702483 w 4321145"/>
                <a:gd name="connsiteY3082" fmla="*/ 1658874 h 4325873"/>
                <a:gd name="connsiteX3083" fmla="*/ 681050 w 4321145"/>
                <a:gd name="connsiteY3083" fmla="*/ 1637442 h 4325873"/>
                <a:gd name="connsiteX3084" fmla="*/ 702483 w 4321145"/>
                <a:gd name="connsiteY3084" fmla="*/ 1616010 h 4325873"/>
                <a:gd name="connsiteX3085" fmla="*/ 3502789 w 4321145"/>
                <a:gd name="connsiteY3085" fmla="*/ 1614423 h 4325873"/>
                <a:gd name="connsiteX3086" fmla="*/ 3525808 w 4321145"/>
                <a:gd name="connsiteY3086" fmla="*/ 1637442 h 4325873"/>
                <a:gd name="connsiteX3087" fmla="*/ 3502789 w 4321145"/>
                <a:gd name="connsiteY3087" fmla="*/ 1660461 h 4325873"/>
                <a:gd name="connsiteX3088" fmla="*/ 3479770 w 4321145"/>
                <a:gd name="connsiteY3088" fmla="*/ 1637442 h 4325873"/>
                <a:gd name="connsiteX3089" fmla="*/ 3502789 w 4321145"/>
                <a:gd name="connsiteY3089" fmla="*/ 1614423 h 4325873"/>
                <a:gd name="connsiteX3090" fmla="*/ 1169204 w 4321145"/>
                <a:gd name="connsiteY3090" fmla="*/ 1612835 h 4325873"/>
                <a:gd name="connsiteX3091" fmla="*/ 1193811 w 4321145"/>
                <a:gd name="connsiteY3091" fmla="*/ 1637442 h 4325873"/>
                <a:gd name="connsiteX3092" fmla="*/ 1169204 w 4321145"/>
                <a:gd name="connsiteY3092" fmla="*/ 1662049 h 4325873"/>
                <a:gd name="connsiteX3093" fmla="*/ 1144597 w 4321145"/>
                <a:gd name="connsiteY3093" fmla="*/ 1637442 h 4325873"/>
                <a:gd name="connsiteX3094" fmla="*/ 1169204 w 4321145"/>
                <a:gd name="connsiteY3094" fmla="*/ 1612835 h 4325873"/>
                <a:gd name="connsiteX3095" fmla="*/ 819154 w 4321145"/>
                <a:gd name="connsiteY3095" fmla="*/ 1611248 h 4325873"/>
                <a:gd name="connsiteX3096" fmla="*/ 844551 w 4321145"/>
                <a:gd name="connsiteY3096" fmla="*/ 1637442 h 4325873"/>
                <a:gd name="connsiteX3097" fmla="*/ 819154 w 4321145"/>
                <a:gd name="connsiteY3097" fmla="*/ 1663636 h 4325873"/>
                <a:gd name="connsiteX3098" fmla="*/ 793759 w 4321145"/>
                <a:gd name="connsiteY3098" fmla="*/ 1637442 h 4325873"/>
                <a:gd name="connsiteX3099" fmla="*/ 819154 w 4321145"/>
                <a:gd name="connsiteY3099" fmla="*/ 1611248 h 4325873"/>
                <a:gd name="connsiteX3100" fmla="*/ 3386902 w 4321145"/>
                <a:gd name="connsiteY3100" fmla="*/ 1609660 h 4325873"/>
                <a:gd name="connsiteX3101" fmla="*/ 3414684 w 4321145"/>
                <a:gd name="connsiteY3101" fmla="*/ 1637442 h 4325873"/>
                <a:gd name="connsiteX3102" fmla="*/ 3386902 w 4321145"/>
                <a:gd name="connsiteY3102" fmla="*/ 1665224 h 4325873"/>
                <a:gd name="connsiteX3103" fmla="*/ 3359120 w 4321145"/>
                <a:gd name="connsiteY3103" fmla="*/ 1637442 h 4325873"/>
                <a:gd name="connsiteX3104" fmla="*/ 3386902 w 4321145"/>
                <a:gd name="connsiteY3104" fmla="*/ 1609660 h 4325873"/>
                <a:gd name="connsiteX3105" fmla="*/ 935852 w 4321145"/>
                <a:gd name="connsiteY3105" fmla="*/ 1606485 h 4325873"/>
                <a:gd name="connsiteX3106" fmla="*/ 966805 w 4321145"/>
                <a:gd name="connsiteY3106" fmla="*/ 1637442 h 4325873"/>
                <a:gd name="connsiteX3107" fmla="*/ 935852 w 4321145"/>
                <a:gd name="connsiteY3107" fmla="*/ 1668399 h 4325873"/>
                <a:gd name="connsiteX3108" fmla="*/ 904890 w 4321145"/>
                <a:gd name="connsiteY3108" fmla="*/ 1637442 h 4325873"/>
                <a:gd name="connsiteX3109" fmla="*/ 935852 w 4321145"/>
                <a:gd name="connsiteY3109" fmla="*/ 1606485 h 4325873"/>
                <a:gd name="connsiteX3110" fmla="*/ 3270220 w 4321145"/>
                <a:gd name="connsiteY3110" fmla="*/ 1604898 h 4325873"/>
                <a:gd name="connsiteX3111" fmla="*/ 3301970 w 4321145"/>
                <a:gd name="connsiteY3111" fmla="*/ 1637442 h 4325873"/>
                <a:gd name="connsiteX3112" fmla="*/ 3270220 w 4321145"/>
                <a:gd name="connsiteY3112" fmla="*/ 1669986 h 4325873"/>
                <a:gd name="connsiteX3113" fmla="*/ 3238470 w 4321145"/>
                <a:gd name="connsiteY3113" fmla="*/ 1637442 h 4325873"/>
                <a:gd name="connsiteX3114" fmla="*/ 3270220 w 4321145"/>
                <a:gd name="connsiteY3114" fmla="*/ 1604898 h 4325873"/>
                <a:gd name="connsiteX3115" fmla="*/ 3153539 w 4321145"/>
                <a:gd name="connsiteY3115" fmla="*/ 1603310 h 4325873"/>
                <a:gd name="connsiteX3116" fmla="*/ 3187671 w 4321145"/>
                <a:gd name="connsiteY3116" fmla="*/ 1637442 h 4325873"/>
                <a:gd name="connsiteX3117" fmla="*/ 3153539 w 4321145"/>
                <a:gd name="connsiteY3117" fmla="*/ 1671574 h 4325873"/>
                <a:gd name="connsiteX3118" fmla="*/ 3119407 w 4321145"/>
                <a:gd name="connsiteY3118" fmla="*/ 1637442 h 4325873"/>
                <a:gd name="connsiteX3119" fmla="*/ 3153539 w 4321145"/>
                <a:gd name="connsiteY3119" fmla="*/ 1603310 h 4325873"/>
                <a:gd name="connsiteX3120" fmla="*/ 1052524 w 4321145"/>
                <a:gd name="connsiteY3120" fmla="*/ 1603310 h 4325873"/>
                <a:gd name="connsiteX3121" fmla="*/ 1087449 w 4321145"/>
                <a:gd name="connsiteY3121" fmla="*/ 1638235 h 4325873"/>
                <a:gd name="connsiteX3122" fmla="*/ 1052524 w 4321145"/>
                <a:gd name="connsiteY3122" fmla="*/ 1673160 h 4325873"/>
                <a:gd name="connsiteX3123" fmla="*/ 1017601 w 4321145"/>
                <a:gd name="connsiteY3123" fmla="*/ 1638235 h 4325873"/>
                <a:gd name="connsiteX3124" fmla="*/ 1052524 w 4321145"/>
                <a:gd name="connsiteY3124" fmla="*/ 1603310 h 4325873"/>
                <a:gd name="connsiteX3125" fmla="*/ 2394 w 4321145"/>
                <a:gd name="connsiteY3125" fmla="*/ 1520760 h 4325873"/>
                <a:gd name="connsiteX3126" fmla="*/ 3188 w 4321145"/>
                <a:gd name="connsiteY3126" fmla="*/ 1521554 h 4325873"/>
                <a:gd name="connsiteX3127" fmla="*/ 2394 w 4321145"/>
                <a:gd name="connsiteY3127" fmla="*/ 1522348 h 4325873"/>
                <a:gd name="connsiteX3128" fmla="*/ 1600 w 4321145"/>
                <a:gd name="connsiteY3128" fmla="*/ 1521554 h 4325873"/>
                <a:gd name="connsiteX3129" fmla="*/ 2394 w 4321145"/>
                <a:gd name="connsiteY3129" fmla="*/ 1520760 h 4325873"/>
                <a:gd name="connsiteX3130" fmla="*/ 4203670 w 4321145"/>
                <a:gd name="connsiteY3130" fmla="*/ 1519173 h 4325873"/>
                <a:gd name="connsiteX3131" fmla="*/ 4205259 w 4321145"/>
                <a:gd name="connsiteY3131" fmla="*/ 1520761 h 4325873"/>
                <a:gd name="connsiteX3132" fmla="*/ 4203670 w 4321145"/>
                <a:gd name="connsiteY3132" fmla="*/ 1522349 h 4325873"/>
                <a:gd name="connsiteX3133" fmla="*/ 4202082 w 4321145"/>
                <a:gd name="connsiteY3133" fmla="*/ 1520761 h 4325873"/>
                <a:gd name="connsiteX3134" fmla="*/ 4203670 w 4321145"/>
                <a:gd name="connsiteY3134" fmla="*/ 1519173 h 4325873"/>
                <a:gd name="connsiteX3135" fmla="*/ 4086989 w 4321145"/>
                <a:gd name="connsiteY3135" fmla="*/ 1517585 h 4325873"/>
                <a:gd name="connsiteX3136" fmla="*/ 4090958 w 4321145"/>
                <a:gd name="connsiteY3136" fmla="*/ 1520760 h 4325873"/>
                <a:gd name="connsiteX3137" fmla="*/ 4086989 w 4321145"/>
                <a:gd name="connsiteY3137" fmla="*/ 1523935 h 4325873"/>
                <a:gd name="connsiteX3138" fmla="*/ 4083020 w 4321145"/>
                <a:gd name="connsiteY3138" fmla="*/ 1520760 h 4325873"/>
                <a:gd name="connsiteX3139" fmla="*/ 4086989 w 4321145"/>
                <a:gd name="connsiteY3139" fmla="*/ 1517585 h 4325873"/>
                <a:gd name="connsiteX3140" fmla="*/ 119074 w 4321145"/>
                <a:gd name="connsiteY3140" fmla="*/ 1517585 h 4325873"/>
                <a:gd name="connsiteX3141" fmla="*/ 122249 w 4321145"/>
                <a:gd name="connsiteY3141" fmla="*/ 1520760 h 4325873"/>
                <a:gd name="connsiteX3142" fmla="*/ 119074 w 4321145"/>
                <a:gd name="connsiteY3142" fmla="*/ 1523935 h 4325873"/>
                <a:gd name="connsiteX3143" fmla="*/ 115899 w 4321145"/>
                <a:gd name="connsiteY3143" fmla="*/ 1520760 h 4325873"/>
                <a:gd name="connsiteX3144" fmla="*/ 119074 w 4321145"/>
                <a:gd name="connsiteY3144" fmla="*/ 1517585 h 4325873"/>
                <a:gd name="connsiteX3145" fmla="*/ 235756 w 4321145"/>
                <a:gd name="connsiteY3145" fmla="*/ 1515998 h 4325873"/>
                <a:gd name="connsiteX3146" fmla="*/ 241313 w 4321145"/>
                <a:gd name="connsiteY3146" fmla="*/ 1520761 h 4325873"/>
                <a:gd name="connsiteX3147" fmla="*/ 235756 w 4321145"/>
                <a:gd name="connsiteY3147" fmla="*/ 1525525 h 4325873"/>
                <a:gd name="connsiteX3148" fmla="*/ 230200 w 4321145"/>
                <a:gd name="connsiteY3148" fmla="*/ 1520761 h 4325873"/>
                <a:gd name="connsiteX3149" fmla="*/ 235756 w 4321145"/>
                <a:gd name="connsiteY3149" fmla="*/ 1515998 h 4325873"/>
                <a:gd name="connsiteX3150" fmla="*/ 3970307 w 4321145"/>
                <a:gd name="connsiteY3150" fmla="*/ 1514410 h 4325873"/>
                <a:gd name="connsiteX3151" fmla="*/ 3976657 w 4321145"/>
                <a:gd name="connsiteY3151" fmla="*/ 1520760 h 4325873"/>
                <a:gd name="connsiteX3152" fmla="*/ 3970307 w 4321145"/>
                <a:gd name="connsiteY3152" fmla="*/ 1527110 h 4325873"/>
                <a:gd name="connsiteX3153" fmla="*/ 3963957 w 4321145"/>
                <a:gd name="connsiteY3153" fmla="*/ 1520760 h 4325873"/>
                <a:gd name="connsiteX3154" fmla="*/ 3970307 w 4321145"/>
                <a:gd name="connsiteY3154" fmla="*/ 1514410 h 4325873"/>
                <a:gd name="connsiteX3155" fmla="*/ 2686814 w 4321145"/>
                <a:gd name="connsiteY3155" fmla="*/ 1514410 h 4325873"/>
                <a:gd name="connsiteX3156" fmla="*/ 2693958 w 4321145"/>
                <a:gd name="connsiteY3156" fmla="*/ 1520760 h 4325873"/>
                <a:gd name="connsiteX3157" fmla="*/ 2686814 w 4321145"/>
                <a:gd name="connsiteY3157" fmla="*/ 1527110 h 4325873"/>
                <a:gd name="connsiteX3158" fmla="*/ 2679670 w 4321145"/>
                <a:gd name="connsiteY3158" fmla="*/ 1520760 h 4325873"/>
                <a:gd name="connsiteX3159" fmla="*/ 2686814 w 4321145"/>
                <a:gd name="connsiteY3159" fmla="*/ 1514410 h 4325873"/>
                <a:gd name="connsiteX3160" fmla="*/ 1519208 w 4321145"/>
                <a:gd name="connsiteY3160" fmla="*/ 1512823 h 4325873"/>
                <a:gd name="connsiteX3161" fmla="*/ 1527146 w 4321145"/>
                <a:gd name="connsiteY3161" fmla="*/ 1520761 h 4325873"/>
                <a:gd name="connsiteX3162" fmla="*/ 1519208 w 4321145"/>
                <a:gd name="connsiteY3162" fmla="*/ 1528699 h 4325873"/>
                <a:gd name="connsiteX3163" fmla="*/ 1511270 w 4321145"/>
                <a:gd name="connsiteY3163" fmla="*/ 1520761 h 4325873"/>
                <a:gd name="connsiteX3164" fmla="*/ 1519208 w 4321145"/>
                <a:gd name="connsiteY3164" fmla="*/ 1512823 h 4325873"/>
                <a:gd name="connsiteX3165" fmla="*/ 352443 w 4321145"/>
                <a:gd name="connsiteY3165" fmla="*/ 1512823 h 4325873"/>
                <a:gd name="connsiteX3166" fmla="*/ 360380 w 4321145"/>
                <a:gd name="connsiteY3166" fmla="*/ 1520761 h 4325873"/>
                <a:gd name="connsiteX3167" fmla="*/ 352443 w 4321145"/>
                <a:gd name="connsiteY3167" fmla="*/ 1528699 h 4325873"/>
                <a:gd name="connsiteX3168" fmla="*/ 344504 w 4321145"/>
                <a:gd name="connsiteY3168" fmla="*/ 1520761 h 4325873"/>
                <a:gd name="connsiteX3169" fmla="*/ 352443 w 4321145"/>
                <a:gd name="connsiteY3169" fmla="*/ 1512823 h 4325873"/>
                <a:gd name="connsiteX3170" fmla="*/ 3853626 w 4321145"/>
                <a:gd name="connsiteY3170" fmla="*/ 1511235 h 4325873"/>
                <a:gd name="connsiteX3171" fmla="*/ 3863945 w 4321145"/>
                <a:gd name="connsiteY3171" fmla="*/ 1520760 h 4325873"/>
                <a:gd name="connsiteX3172" fmla="*/ 3853626 w 4321145"/>
                <a:gd name="connsiteY3172" fmla="*/ 1530285 h 4325873"/>
                <a:gd name="connsiteX3173" fmla="*/ 3843307 w 4321145"/>
                <a:gd name="connsiteY3173" fmla="*/ 1520760 h 4325873"/>
                <a:gd name="connsiteX3174" fmla="*/ 3853626 w 4321145"/>
                <a:gd name="connsiteY3174" fmla="*/ 1511235 h 4325873"/>
                <a:gd name="connsiteX3175" fmla="*/ 2803495 w 4321145"/>
                <a:gd name="connsiteY3175" fmla="*/ 1509648 h 4325873"/>
                <a:gd name="connsiteX3176" fmla="*/ 2814608 w 4321145"/>
                <a:gd name="connsiteY3176" fmla="*/ 1520761 h 4325873"/>
                <a:gd name="connsiteX3177" fmla="*/ 2803495 w 4321145"/>
                <a:gd name="connsiteY3177" fmla="*/ 1531874 h 4325873"/>
                <a:gd name="connsiteX3178" fmla="*/ 2792382 w 4321145"/>
                <a:gd name="connsiteY3178" fmla="*/ 1520761 h 4325873"/>
                <a:gd name="connsiteX3179" fmla="*/ 2803495 w 4321145"/>
                <a:gd name="connsiteY3179" fmla="*/ 1509648 h 4325873"/>
                <a:gd name="connsiteX3180" fmla="*/ 3736945 w 4321145"/>
                <a:gd name="connsiteY3180" fmla="*/ 1508060 h 4325873"/>
                <a:gd name="connsiteX3181" fmla="*/ 3749645 w 4321145"/>
                <a:gd name="connsiteY3181" fmla="*/ 1520760 h 4325873"/>
                <a:gd name="connsiteX3182" fmla="*/ 3736945 w 4321145"/>
                <a:gd name="connsiteY3182" fmla="*/ 1533460 h 4325873"/>
                <a:gd name="connsiteX3183" fmla="*/ 3724245 w 4321145"/>
                <a:gd name="connsiteY3183" fmla="*/ 1520760 h 4325873"/>
                <a:gd name="connsiteX3184" fmla="*/ 3736945 w 4321145"/>
                <a:gd name="connsiteY3184" fmla="*/ 1508060 h 4325873"/>
                <a:gd name="connsiteX3185" fmla="*/ 469121 w 4321145"/>
                <a:gd name="connsiteY3185" fmla="*/ 1508060 h 4325873"/>
                <a:gd name="connsiteX3186" fmla="*/ 481027 w 4321145"/>
                <a:gd name="connsiteY3186" fmla="*/ 1520760 h 4325873"/>
                <a:gd name="connsiteX3187" fmla="*/ 469121 w 4321145"/>
                <a:gd name="connsiteY3187" fmla="*/ 1533460 h 4325873"/>
                <a:gd name="connsiteX3188" fmla="*/ 457213 w 4321145"/>
                <a:gd name="connsiteY3188" fmla="*/ 1520760 h 4325873"/>
                <a:gd name="connsiteX3189" fmla="*/ 469121 w 4321145"/>
                <a:gd name="connsiteY3189" fmla="*/ 1508060 h 4325873"/>
                <a:gd name="connsiteX3190" fmla="*/ 1402526 w 4321145"/>
                <a:gd name="connsiteY3190" fmla="*/ 1506473 h 4325873"/>
                <a:gd name="connsiteX3191" fmla="*/ 1416020 w 4321145"/>
                <a:gd name="connsiteY3191" fmla="*/ 1520761 h 4325873"/>
                <a:gd name="connsiteX3192" fmla="*/ 1402526 w 4321145"/>
                <a:gd name="connsiteY3192" fmla="*/ 1535049 h 4325873"/>
                <a:gd name="connsiteX3193" fmla="*/ 1389032 w 4321145"/>
                <a:gd name="connsiteY3193" fmla="*/ 1520761 h 4325873"/>
                <a:gd name="connsiteX3194" fmla="*/ 1402526 w 4321145"/>
                <a:gd name="connsiteY3194" fmla="*/ 1506473 h 4325873"/>
                <a:gd name="connsiteX3195" fmla="*/ 585804 w 4321145"/>
                <a:gd name="connsiteY3195" fmla="*/ 1504885 h 4325873"/>
                <a:gd name="connsiteX3196" fmla="*/ 601680 w 4321145"/>
                <a:gd name="connsiteY3196" fmla="*/ 1520760 h 4325873"/>
                <a:gd name="connsiteX3197" fmla="*/ 585804 w 4321145"/>
                <a:gd name="connsiteY3197" fmla="*/ 1536635 h 4325873"/>
                <a:gd name="connsiteX3198" fmla="*/ 569928 w 4321145"/>
                <a:gd name="connsiteY3198" fmla="*/ 1520760 h 4325873"/>
                <a:gd name="connsiteX3199" fmla="*/ 585804 w 4321145"/>
                <a:gd name="connsiteY3199" fmla="*/ 1504885 h 4325873"/>
                <a:gd name="connsiteX3200" fmla="*/ 3620264 w 4321145"/>
                <a:gd name="connsiteY3200" fmla="*/ 1503298 h 4325873"/>
                <a:gd name="connsiteX3201" fmla="*/ 3636933 w 4321145"/>
                <a:gd name="connsiteY3201" fmla="*/ 1520761 h 4325873"/>
                <a:gd name="connsiteX3202" fmla="*/ 3620264 w 4321145"/>
                <a:gd name="connsiteY3202" fmla="*/ 1538224 h 4325873"/>
                <a:gd name="connsiteX3203" fmla="*/ 3603595 w 4321145"/>
                <a:gd name="connsiteY3203" fmla="*/ 1520761 h 4325873"/>
                <a:gd name="connsiteX3204" fmla="*/ 3620264 w 4321145"/>
                <a:gd name="connsiteY3204" fmla="*/ 1503298 h 4325873"/>
                <a:gd name="connsiteX3205" fmla="*/ 2920177 w 4321145"/>
                <a:gd name="connsiteY3205" fmla="*/ 1503298 h 4325873"/>
                <a:gd name="connsiteX3206" fmla="*/ 2938434 w 4321145"/>
                <a:gd name="connsiteY3206" fmla="*/ 1520761 h 4325873"/>
                <a:gd name="connsiteX3207" fmla="*/ 2920177 w 4321145"/>
                <a:gd name="connsiteY3207" fmla="*/ 1538224 h 4325873"/>
                <a:gd name="connsiteX3208" fmla="*/ 2901920 w 4321145"/>
                <a:gd name="connsiteY3208" fmla="*/ 1520761 h 4325873"/>
                <a:gd name="connsiteX3209" fmla="*/ 2920177 w 4321145"/>
                <a:gd name="connsiteY3209" fmla="*/ 1503298 h 4325873"/>
                <a:gd name="connsiteX3210" fmla="*/ 3503583 w 4321145"/>
                <a:gd name="connsiteY3210" fmla="*/ 1500123 h 4325873"/>
                <a:gd name="connsiteX3211" fmla="*/ 3524221 w 4321145"/>
                <a:gd name="connsiteY3211" fmla="*/ 1520761 h 4325873"/>
                <a:gd name="connsiteX3212" fmla="*/ 3503583 w 4321145"/>
                <a:gd name="connsiteY3212" fmla="*/ 1541399 h 4325873"/>
                <a:gd name="connsiteX3213" fmla="*/ 3482945 w 4321145"/>
                <a:gd name="connsiteY3213" fmla="*/ 1520761 h 4325873"/>
                <a:gd name="connsiteX3214" fmla="*/ 3503583 w 4321145"/>
                <a:gd name="connsiteY3214" fmla="*/ 1500123 h 4325873"/>
                <a:gd name="connsiteX3215" fmla="*/ 1285890 w 4321145"/>
                <a:gd name="connsiteY3215" fmla="*/ 1500123 h 4325873"/>
                <a:gd name="connsiteX3216" fmla="*/ 1306528 w 4321145"/>
                <a:gd name="connsiteY3216" fmla="*/ 1520761 h 4325873"/>
                <a:gd name="connsiteX3217" fmla="*/ 1285890 w 4321145"/>
                <a:gd name="connsiteY3217" fmla="*/ 1541399 h 4325873"/>
                <a:gd name="connsiteX3218" fmla="*/ 1265250 w 4321145"/>
                <a:gd name="connsiteY3218" fmla="*/ 1520761 h 4325873"/>
                <a:gd name="connsiteX3219" fmla="*/ 1285890 w 4321145"/>
                <a:gd name="connsiteY3219" fmla="*/ 1500123 h 4325873"/>
                <a:gd name="connsiteX3220" fmla="*/ 702484 w 4321145"/>
                <a:gd name="connsiteY3220" fmla="*/ 1500123 h 4325873"/>
                <a:gd name="connsiteX3221" fmla="*/ 722325 w 4321145"/>
                <a:gd name="connsiteY3221" fmla="*/ 1520761 h 4325873"/>
                <a:gd name="connsiteX3222" fmla="*/ 702484 w 4321145"/>
                <a:gd name="connsiteY3222" fmla="*/ 1541399 h 4325873"/>
                <a:gd name="connsiteX3223" fmla="*/ 682641 w 4321145"/>
                <a:gd name="connsiteY3223" fmla="*/ 1520761 h 4325873"/>
                <a:gd name="connsiteX3224" fmla="*/ 702484 w 4321145"/>
                <a:gd name="connsiteY3224" fmla="*/ 1500123 h 4325873"/>
                <a:gd name="connsiteX3225" fmla="*/ 819156 w 4321145"/>
                <a:gd name="connsiteY3225" fmla="*/ 1496948 h 4325873"/>
                <a:gd name="connsiteX3226" fmla="*/ 842965 w 4321145"/>
                <a:gd name="connsiteY3226" fmla="*/ 1520761 h 4325873"/>
                <a:gd name="connsiteX3227" fmla="*/ 819156 w 4321145"/>
                <a:gd name="connsiteY3227" fmla="*/ 1544574 h 4325873"/>
                <a:gd name="connsiteX3228" fmla="*/ 795348 w 4321145"/>
                <a:gd name="connsiteY3228" fmla="*/ 1520761 h 4325873"/>
                <a:gd name="connsiteX3229" fmla="*/ 819156 w 4321145"/>
                <a:gd name="connsiteY3229" fmla="*/ 1496948 h 4325873"/>
                <a:gd name="connsiteX3230" fmla="*/ 3386901 w 4321145"/>
                <a:gd name="connsiteY3230" fmla="*/ 1495360 h 4325873"/>
                <a:gd name="connsiteX3231" fmla="*/ 3413095 w 4321145"/>
                <a:gd name="connsiteY3231" fmla="*/ 1520760 h 4325873"/>
                <a:gd name="connsiteX3232" fmla="*/ 3386901 w 4321145"/>
                <a:gd name="connsiteY3232" fmla="*/ 1546160 h 4325873"/>
                <a:gd name="connsiteX3233" fmla="*/ 3360707 w 4321145"/>
                <a:gd name="connsiteY3233" fmla="*/ 1520760 h 4325873"/>
                <a:gd name="connsiteX3234" fmla="*/ 3386901 w 4321145"/>
                <a:gd name="connsiteY3234" fmla="*/ 1495360 h 4325873"/>
                <a:gd name="connsiteX3235" fmla="*/ 3036064 w 4321145"/>
                <a:gd name="connsiteY3235" fmla="*/ 1492185 h 4325873"/>
                <a:gd name="connsiteX3236" fmla="*/ 3063846 w 4321145"/>
                <a:gd name="connsiteY3236" fmla="*/ 1520760 h 4325873"/>
                <a:gd name="connsiteX3237" fmla="*/ 3036064 w 4321145"/>
                <a:gd name="connsiteY3237" fmla="*/ 1549335 h 4325873"/>
                <a:gd name="connsiteX3238" fmla="*/ 3008282 w 4321145"/>
                <a:gd name="connsiteY3238" fmla="*/ 1520760 h 4325873"/>
                <a:gd name="connsiteX3239" fmla="*/ 3036064 w 4321145"/>
                <a:gd name="connsiteY3239" fmla="*/ 1492185 h 4325873"/>
                <a:gd name="connsiteX3240" fmla="*/ 935852 w 4321145"/>
                <a:gd name="connsiteY3240" fmla="*/ 1492185 h 4325873"/>
                <a:gd name="connsiteX3241" fmla="*/ 963631 w 4321145"/>
                <a:gd name="connsiteY3241" fmla="*/ 1520760 h 4325873"/>
                <a:gd name="connsiteX3242" fmla="*/ 935852 w 4321145"/>
                <a:gd name="connsiteY3242" fmla="*/ 1549335 h 4325873"/>
                <a:gd name="connsiteX3243" fmla="*/ 908066 w 4321145"/>
                <a:gd name="connsiteY3243" fmla="*/ 1520760 h 4325873"/>
                <a:gd name="connsiteX3244" fmla="*/ 935852 w 4321145"/>
                <a:gd name="connsiteY3244" fmla="*/ 1492185 h 4325873"/>
                <a:gd name="connsiteX3245" fmla="*/ 3270220 w 4321145"/>
                <a:gd name="connsiteY3245" fmla="*/ 1490598 h 4325873"/>
                <a:gd name="connsiteX3246" fmla="*/ 3300383 w 4321145"/>
                <a:gd name="connsiteY3246" fmla="*/ 1520761 h 4325873"/>
                <a:gd name="connsiteX3247" fmla="*/ 3270220 w 4321145"/>
                <a:gd name="connsiteY3247" fmla="*/ 1550924 h 4325873"/>
                <a:gd name="connsiteX3248" fmla="*/ 3240057 w 4321145"/>
                <a:gd name="connsiteY3248" fmla="*/ 1520761 h 4325873"/>
                <a:gd name="connsiteX3249" fmla="*/ 3270220 w 4321145"/>
                <a:gd name="connsiteY3249" fmla="*/ 1490598 h 4325873"/>
                <a:gd name="connsiteX3250" fmla="*/ 1169205 w 4321145"/>
                <a:gd name="connsiteY3250" fmla="*/ 1487423 h 4325873"/>
                <a:gd name="connsiteX3251" fmla="*/ 1201752 w 4321145"/>
                <a:gd name="connsiteY3251" fmla="*/ 1520761 h 4325873"/>
                <a:gd name="connsiteX3252" fmla="*/ 1169205 w 4321145"/>
                <a:gd name="connsiteY3252" fmla="*/ 1554099 h 4325873"/>
                <a:gd name="connsiteX3253" fmla="*/ 1136663 w 4321145"/>
                <a:gd name="connsiteY3253" fmla="*/ 1520761 h 4325873"/>
                <a:gd name="connsiteX3254" fmla="*/ 1169205 w 4321145"/>
                <a:gd name="connsiteY3254" fmla="*/ 1487423 h 4325873"/>
                <a:gd name="connsiteX3255" fmla="*/ 1053319 w 4321145"/>
                <a:gd name="connsiteY3255" fmla="*/ 1487423 h 4325873"/>
                <a:gd name="connsiteX3256" fmla="*/ 1085862 w 4321145"/>
                <a:gd name="connsiteY3256" fmla="*/ 1520761 h 4325873"/>
                <a:gd name="connsiteX3257" fmla="*/ 1053319 w 4321145"/>
                <a:gd name="connsiteY3257" fmla="*/ 1554099 h 4325873"/>
                <a:gd name="connsiteX3258" fmla="*/ 1020778 w 4321145"/>
                <a:gd name="connsiteY3258" fmla="*/ 1520761 h 4325873"/>
                <a:gd name="connsiteX3259" fmla="*/ 1053319 w 4321145"/>
                <a:gd name="connsiteY3259" fmla="*/ 1487423 h 4325873"/>
                <a:gd name="connsiteX3260" fmla="*/ 3153539 w 4321145"/>
                <a:gd name="connsiteY3260" fmla="*/ 1485835 h 4325873"/>
                <a:gd name="connsiteX3261" fmla="*/ 3187671 w 4321145"/>
                <a:gd name="connsiteY3261" fmla="*/ 1520760 h 4325873"/>
                <a:gd name="connsiteX3262" fmla="*/ 3153539 w 4321145"/>
                <a:gd name="connsiteY3262" fmla="*/ 1555685 h 4325873"/>
                <a:gd name="connsiteX3263" fmla="*/ 3119407 w 4321145"/>
                <a:gd name="connsiteY3263" fmla="*/ 1520760 h 4325873"/>
                <a:gd name="connsiteX3264" fmla="*/ 3153539 w 4321145"/>
                <a:gd name="connsiteY3264" fmla="*/ 1485835 h 4325873"/>
                <a:gd name="connsiteX3265" fmla="*/ 4204464 w 4321145"/>
                <a:gd name="connsiteY3265" fmla="*/ 1403285 h 4325873"/>
                <a:gd name="connsiteX3266" fmla="*/ 4205258 w 4321145"/>
                <a:gd name="connsiteY3266" fmla="*/ 1404079 h 4325873"/>
                <a:gd name="connsiteX3267" fmla="*/ 4204464 w 4321145"/>
                <a:gd name="connsiteY3267" fmla="*/ 1404873 h 4325873"/>
                <a:gd name="connsiteX3268" fmla="*/ 4203670 w 4321145"/>
                <a:gd name="connsiteY3268" fmla="*/ 1404079 h 4325873"/>
                <a:gd name="connsiteX3269" fmla="*/ 4204464 w 4321145"/>
                <a:gd name="connsiteY3269" fmla="*/ 1403285 h 4325873"/>
                <a:gd name="connsiteX3270" fmla="*/ 4086989 w 4321145"/>
                <a:gd name="connsiteY3270" fmla="*/ 1401698 h 4325873"/>
                <a:gd name="connsiteX3271" fmla="*/ 4089371 w 4321145"/>
                <a:gd name="connsiteY3271" fmla="*/ 1404080 h 4325873"/>
                <a:gd name="connsiteX3272" fmla="*/ 4086989 w 4321145"/>
                <a:gd name="connsiteY3272" fmla="*/ 1406462 h 4325873"/>
                <a:gd name="connsiteX3273" fmla="*/ 4084607 w 4321145"/>
                <a:gd name="connsiteY3273" fmla="*/ 1404080 h 4325873"/>
                <a:gd name="connsiteX3274" fmla="*/ 4086989 w 4321145"/>
                <a:gd name="connsiteY3274" fmla="*/ 1401698 h 4325873"/>
                <a:gd name="connsiteX3275" fmla="*/ 119077 w 4321145"/>
                <a:gd name="connsiteY3275" fmla="*/ 1401698 h 4325873"/>
                <a:gd name="connsiteX3276" fmla="*/ 120666 w 4321145"/>
                <a:gd name="connsiteY3276" fmla="*/ 1404080 h 4325873"/>
                <a:gd name="connsiteX3277" fmla="*/ 119077 w 4321145"/>
                <a:gd name="connsiteY3277" fmla="*/ 1406462 h 4325873"/>
                <a:gd name="connsiteX3278" fmla="*/ 117488 w 4321145"/>
                <a:gd name="connsiteY3278" fmla="*/ 1404080 h 4325873"/>
                <a:gd name="connsiteX3279" fmla="*/ 119077 w 4321145"/>
                <a:gd name="connsiteY3279" fmla="*/ 1401698 h 4325873"/>
                <a:gd name="connsiteX3280" fmla="*/ 235758 w 4321145"/>
                <a:gd name="connsiteY3280" fmla="*/ 1400110 h 4325873"/>
                <a:gd name="connsiteX3281" fmla="*/ 239726 w 4321145"/>
                <a:gd name="connsiteY3281" fmla="*/ 1404079 h 4325873"/>
                <a:gd name="connsiteX3282" fmla="*/ 235758 w 4321145"/>
                <a:gd name="connsiteY3282" fmla="*/ 1408048 h 4325873"/>
                <a:gd name="connsiteX3283" fmla="*/ 231789 w 4321145"/>
                <a:gd name="connsiteY3283" fmla="*/ 1404079 h 4325873"/>
                <a:gd name="connsiteX3284" fmla="*/ 235758 w 4321145"/>
                <a:gd name="connsiteY3284" fmla="*/ 1400110 h 4325873"/>
                <a:gd name="connsiteX3285" fmla="*/ 3970309 w 4321145"/>
                <a:gd name="connsiteY3285" fmla="*/ 1398523 h 4325873"/>
                <a:gd name="connsiteX3286" fmla="*/ 3975072 w 4321145"/>
                <a:gd name="connsiteY3286" fmla="*/ 1404079 h 4325873"/>
                <a:gd name="connsiteX3287" fmla="*/ 3970309 w 4321145"/>
                <a:gd name="connsiteY3287" fmla="*/ 1409636 h 4325873"/>
                <a:gd name="connsiteX3288" fmla="*/ 3965545 w 4321145"/>
                <a:gd name="connsiteY3288" fmla="*/ 1404079 h 4325873"/>
                <a:gd name="connsiteX3289" fmla="*/ 3970309 w 4321145"/>
                <a:gd name="connsiteY3289" fmla="*/ 1398523 h 4325873"/>
                <a:gd name="connsiteX3290" fmla="*/ 2570133 w 4321145"/>
                <a:gd name="connsiteY3290" fmla="*/ 1396935 h 4325873"/>
                <a:gd name="connsiteX3291" fmla="*/ 2578071 w 4321145"/>
                <a:gd name="connsiteY3291" fmla="*/ 1404079 h 4325873"/>
                <a:gd name="connsiteX3292" fmla="*/ 2570133 w 4321145"/>
                <a:gd name="connsiteY3292" fmla="*/ 1411223 h 4325873"/>
                <a:gd name="connsiteX3293" fmla="*/ 2562195 w 4321145"/>
                <a:gd name="connsiteY3293" fmla="*/ 1404079 h 4325873"/>
                <a:gd name="connsiteX3294" fmla="*/ 2570133 w 4321145"/>
                <a:gd name="connsiteY3294" fmla="*/ 1396935 h 4325873"/>
                <a:gd name="connsiteX3295" fmla="*/ 351649 w 4321145"/>
                <a:gd name="connsiteY3295" fmla="*/ 1396935 h 4325873"/>
                <a:gd name="connsiteX3296" fmla="*/ 358793 w 4321145"/>
                <a:gd name="connsiteY3296" fmla="*/ 1404079 h 4325873"/>
                <a:gd name="connsiteX3297" fmla="*/ 351649 w 4321145"/>
                <a:gd name="connsiteY3297" fmla="*/ 1411223 h 4325873"/>
                <a:gd name="connsiteX3298" fmla="*/ 344504 w 4321145"/>
                <a:gd name="connsiteY3298" fmla="*/ 1404079 h 4325873"/>
                <a:gd name="connsiteX3299" fmla="*/ 351649 w 4321145"/>
                <a:gd name="connsiteY3299" fmla="*/ 1396935 h 4325873"/>
                <a:gd name="connsiteX3300" fmla="*/ 3853627 w 4321145"/>
                <a:gd name="connsiteY3300" fmla="*/ 1395348 h 4325873"/>
                <a:gd name="connsiteX3301" fmla="*/ 3862359 w 4321145"/>
                <a:gd name="connsiteY3301" fmla="*/ 1404080 h 4325873"/>
                <a:gd name="connsiteX3302" fmla="*/ 3853627 w 4321145"/>
                <a:gd name="connsiteY3302" fmla="*/ 1412812 h 4325873"/>
                <a:gd name="connsiteX3303" fmla="*/ 3844895 w 4321145"/>
                <a:gd name="connsiteY3303" fmla="*/ 1404080 h 4325873"/>
                <a:gd name="connsiteX3304" fmla="*/ 3853627 w 4321145"/>
                <a:gd name="connsiteY3304" fmla="*/ 1395348 h 4325873"/>
                <a:gd name="connsiteX3305" fmla="*/ 1635889 w 4321145"/>
                <a:gd name="connsiteY3305" fmla="*/ 1395348 h 4325873"/>
                <a:gd name="connsiteX3306" fmla="*/ 1644621 w 4321145"/>
                <a:gd name="connsiteY3306" fmla="*/ 1404080 h 4325873"/>
                <a:gd name="connsiteX3307" fmla="*/ 1635889 w 4321145"/>
                <a:gd name="connsiteY3307" fmla="*/ 1412812 h 4325873"/>
                <a:gd name="connsiteX3308" fmla="*/ 1627157 w 4321145"/>
                <a:gd name="connsiteY3308" fmla="*/ 1404080 h 4325873"/>
                <a:gd name="connsiteX3309" fmla="*/ 1635889 w 4321145"/>
                <a:gd name="connsiteY3309" fmla="*/ 1395348 h 4325873"/>
                <a:gd name="connsiteX3310" fmla="*/ 469121 w 4321145"/>
                <a:gd name="connsiteY3310" fmla="*/ 1393760 h 4325873"/>
                <a:gd name="connsiteX3311" fmla="*/ 479438 w 4321145"/>
                <a:gd name="connsiteY3311" fmla="*/ 1404079 h 4325873"/>
                <a:gd name="connsiteX3312" fmla="*/ 469121 w 4321145"/>
                <a:gd name="connsiteY3312" fmla="*/ 1414398 h 4325873"/>
                <a:gd name="connsiteX3313" fmla="*/ 458801 w 4321145"/>
                <a:gd name="connsiteY3313" fmla="*/ 1404079 h 4325873"/>
                <a:gd name="connsiteX3314" fmla="*/ 469121 w 4321145"/>
                <a:gd name="connsiteY3314" fmla="*/ 1393760 h 4325873"/>
                <a:gd name="connsiteX3315" fmla="*/ 3736945 w 4321145"/>
                <a:gd name="connsiteY3315" fmla="*/ 1392173 h 4325873"/>
                <a:gd name="connsiteX3316" fmla="*/ 3748058 w 4321145"/>
                <a:gd name="connsiteY3316" fmla="*/ 1404080 h 4325873"/>
                <a:gd name="connsiteX3317" fmla="*/ 3736945 w 4321145"/>
                <a:gd name="connsiteY3317" fmla="*/ 1415987 h 4325873"/>
                <a:gd name="connsiteX3318" fmla="*/ 3725832 w 4321145"/>
                <a:gd name="connsiteY3318" fmla="*/ 1404080 h 4325873"/>
                <a:gd name="connsiteX3319" fmla="*/ 3736945 w 4321145"/>
                <a:gd name="connsiteY3319" fmla="*/ 1392173 h 4325873"/>
                <a:gd name="connsiteX3320" fmla="*/ 2686814 w 4321145"/>
                <a:gd name="connsiteY3320" fmla="*/ 1392173 h 4325873"/>
                <a:gd name="connsiteX3321" fmla="*/ 2698721 w 4321145"/>
                <a:gd name="connsiteY3321" fmla="*/ 1404080 h 4325873"/>
                <a:gd name="connsiteX3322" fmla="*/ 2686814 w 4321145"/>
                <a:gd name="connsiteY3322" fmla="*/ 1415987 h 4325873"/>
                <a:gd name="connsiteX3323" fmla="*/ 2674907 w 4321145"/>
                <a:gd name="connsiteY3323" fmla="*/ 1404080 h 4325873"/>
                <a:gd name="connsiteX3324" fmla="*/ 2686814 w 4321145"/>
                <a:gd name="connsiteY3324" fmla="*/ 1392173 h 4325873"/>
                <a:gd name="connsiteX3325" fmla="*/ 1520001 w 4321145"/>
                <a:gd name="connsiteY3325" fmla="*/ 1390585 h 4325873"/>
                <a:gd name="connsiteX3326" fmla="*/ 1533495 w 4321145"/>
                <a:gd name="connsiteY3326" fmla="*/ 1404079 h 4325873"/>
                <a:gd name="connsiteX3327" fmla="*/ 1520001 w 4321145"/>
                <a:gd name="connsiteY3327" fmla="*/ 1417573 h 4325873"/>
                <a:gd name="connsiteX3328" fmla="*/ 1506507 w 4321145"/>
                <a:gd name="connsiteY3328" fmla="*/ 1404079 h 4325873"/>
                <a:gd name="connsiteX3329" fmla="*/ 1520001 w 4321145"/>
                <a:gd name="connsiteY3329" fmla="*/ 1390585 h 4325873"/>
                <a:gd name="connsiteX3330" fmla="*/ 585806 w 4321145"/>
                <a:gd name="connsiteY3330" fmla="*/ 1390585 h 4325873"/>
                <a:gd name="connsiteX3331" fmla="*/ 600093 w 4321145"/>
                <a:gd name="connsiteY3331" fmla="*/ 1404079 h 4325873"/>
                <a:gd name="connsiteX3332" fmla="*/ 585806 w 4321145"/>
                <a:gd name="connsiteY3332" fmla="*/ 1417573 h 4325873"/>
                <a:gd name="connsiteX3333" fmla="*/ 571518 w 4321145"/>
                <a:gd name="connsiteY3333" fmla="*/ 1404079 h 4325873"/>
                <a:gd name="connsiteX3334" fmla="*/ 585806 w 4321145"/>
                <a:gd name="connsiteY3334" fmla="*/ 1390585 h 4325873"/>
                <a:gd name="connsiteX3335" fmla="*/ 3620264 w 4321145"/>
                <a:gd name="connsiteY3335" fmla="*/ 1388998 h 4325873"/>
                <a:gd name="connsiteX3336" fmla="*/ 3635346 w 4321145"/>
                <a:gd name="connsiteY3336" fmla="*/ 1404080 h 4325873"/>
                <a:gd name="connsiteX3337" fmla="*/ 3620264 w 4321145"/>
                <a:gd name="connsiteY3337" fmla="*/ 1419162 h 4325873"/>
                <a:gd name="connsiteX3338" fmla="*/ 3605182 w 4321145"/>
                <a:gd name="connsiteY3338" fmla="*/ 1404080 h 4325873"/>
                <a:gd name="connsiteX3339" fmla="*/ 3620264 w 4321145"/>
                <a:gd name="connsiteY3339" fmla="*/ 1388998 h 4325873"/>
                <a:gd name="connsiteX3340" fmla="*/ 2803495 w 4321145"/>
                <a:gd name="connsiteY3340" fmla="*/ 1387410 h 4325873"/>
                <a:gd name="connsiteX3341" fmla="*/ 2820958 w 4321145"/>
                <a:gd name="connsiteY3341" fmla="*/ 1404079 h 4325873"/>
                <a:gd name="connsiteX3342" fmla="*/ 2803495 w 4321145"/>
                <a:gd name="connsiteY3342" fmla="*/ 1420748 h 4325873"/>
                <a:gd name="connsiteX3343" fmla="*/ 2786032 w 4321145"/>
                <a:gd name="connsiteY3343" fmla="*/ 1404079 h 4325873"/>
                <a:gd name="connsiteX3344" fmla="*/ 2803495 w 4321145"/>
                <a:gd name="connsiteY3344" fmla="*/ 1387410 h 4325873"/>
                <a:gd name="connsiteX3345" fmla="*/ 702485 w 4321145"/>
                <a:gd name="connsiteY3345" fmla="*/ 1385823 h 4325873"/>
                <a:gd name="connsiteX3346" fmla="*/ 720740 w 4321145"/>
                <a:gd name="connsiteY3346" fmla="*/ 1404080 h 4325873"/>
                <a:gd name="connsiteX3347" fmla="*/ 702485 w 4321145"/>
                <a:gd name="connsiteY3347" fmla="*/ 1422337 h 4325873"/>
                <a:gd name="connsiteX3348" fmla="*/ 684228 w 4321145"/>
                <a:gd name="connsiteY3348" fmla="*/ 1404080 h 4325873"/>
                <a:gd name="connsiteX3349" fmla="*/ 702485 w 4321145"/>
                <a:gd name="connsiteY3349" fmla="*/ 1385823 h 4325873"/>
                <a:gd name="connsiteX3350" fmla="*/ 3503582 w 4321145"/>
                <a:gd name="connsiteY3350" fmla="*/ 1384235 h 4325873"/>
                <a:gd name="connsiteX3351" fmla="*/ 3522632 w 4321145"/>
                <a:gd name="connsiteY3351" fmla="*/ 1404079 h 4325873"/>
                <a:gd name="connsiteX3352" fmla="*/ 3503582 w 4321145"/>
                <a:gd name="connsiteY3352" fmla="*/ 1423923 h 4325873"/>
                <a:gd name="connsiteX3353" fmla="*/ 3484532 w 4321145"/>
                <a:gd name="connsiteY3353" fmla="*/ 1404079 h 4325873"/>
                <a:gd name="connsiteX3354" fmla="*/ 3503582 w 4321145"/>
                <a:gd name="connsiteY3354" fmla="*/ 1384235 h 4325873"/>
                <a:gd name="connsiteX3355" fmla="*/ 1402526 w 4321145"/>
                <a:gd name="connsiteY3355" fmla="*/ 1384235 h 4325873"/>
                <a:gd name="connsiteX3356" fmla="*/ 1422370 w 4321145"/>
                <a:gd name="connsiteY3356" fmla="*/ 1404079 h 4325873"/>
                <a:gd name="connsiteX3357" fmla="*/ 1402526 w 4321145"/>
                <a:gd name="connsiteY3357" fmla="*/ 1423923 h 4325873"/>
                <a:gd name="connsiteX3358" fmla="*/ 1382682 w 4321145"/>
                <a:gd name="connsiteY3358" fmla="*/ 1404079 h 4325873"/>
                <a:gd name="connsiteX3359" fmla="*/ 1402526 w 4321145"/>
                <a:gd name="connsiteY3359" fmla="*/ 1384235 h 4325873"/>
                <a:gd name="connsiteX3360" fmla="*/ 819156 w 4321145"/>
                <a:gd name="connsiteY3360" fmla="*/ 1382648 h 4325873"/>
                <a:gd name="connsiteX3361" fmla="*/ 841380 w 4321145"/>
                <a:gd name="connsiteY3361" fmla="*/ 1404080 h 4325873"/>
                <a:gd name="connsiteX3362" fmla="*/ 819156 w 4321145"/>
                <a:gd name="connsiteY3362" fmla="*/ 1425512 h 4325873"/>
                <a:gd name="connsiteX3363" fmla="*/ 796937 w 4321145"/>
                <a:gd name="connsiteY3363" fmla="*/ 1404080 h 4325873"/>
                <a:gd name="connsiteX3364" fmla="*/ 819156 w 4321145"/>
                <a:gd name="connsiteY3364" fmla="*/ 1382648 h 4325873"/>
                <a:gd name="connsiteX3365" fmla="*/ 3386901 w 4321145"/>
                <a:gd name="connsiteY3365" fmla="*/ 1381060 h 4325873"/>
                <a:gd name="connsiteX3366" fmla="*/ 3409920 w 4321145"/>
                <a:gd name="connsiteY3366" fmla="*/ 1404079 h 4325873"/>
                <a:gd name="connsiteX3367" fmla="*/ 3386901 w 4321145"/>
                <a:gd name="connsiteY3367" fmla="*/ 1427098 h 4325873"/>
                <a:gd name="connsiteX3368" fmla="*/ 3363882 w 4321145"/>
                <a:gd name="connsiteY3368" fmla="*/ 1404079 h 4325873"/>
                <a:gd name="connsiteX3369" fmla="*/ 3386901 w 4321145"/>
                <a:gd name="connsiteY3369" fmla="*/ 1381060 h 4325873"/>
                <a:gd name="connsiteX3370" fmla="*/ 2920177 w 4321145"/>
                <a:gd name="connsiteY3370" fmla="*/ 1379521 h 4325873"/>
                <a:gd name="connsiteX3371" fmla="*/ 2944784 w 4321145"/>
                <a:gd name="connsiteY3371" fmla="*/ 1404080 h 4325873"/>
                <a:gd name="connsiteX3372" fmla="*/ 2920177 w 4321145"/>
                <a:gd name="connsiteY3372" fmla="*/ 1428687 h 4325873"/>
                <a:gd name="connsiteX3373" fmla="*/ 2895570 w 4321145"/>
                <a:gd name="connsiteY3373" fmla="*/ 1404080 h 4325873"/>
                <a:gd name="connsiteX3374" fmla="*/ 2920177 w 4321145"/>
                <a:gd name="connsiteY3374" fmla="*/ 1379521 h 4325873"/>
                <a:gd name="connsiteX3375" fmla="*/ 935852 w 4321145"/>
                <a:gd name="connsiteY3375" fmla="*/ 1377934 h 4325873"/>
                <a:gd name="connsiteX3376" fmla="*/ 962044 w 4321145"/>
                <a:gd name="connsiteY3376" fmla="*/ 1404079 h 4325873"/>
                <a:gd name="connsiteX3377" fmla="*/ 935852 w 4321145"/>
                <a:gd name="connsiteY3377" fmla="*/ 1430273 h 4325873"/>
                <a:gd name="connsiteX3378" fmla="*/ 909655 w 4321145"/>
                <a:gd name="connsiteY3378" fmla="*/ 1404079 h 4325873"/>
                <a:gd name="connsiteX3379" fmla="*/ 935852 w 4321145"/>
                <a:gd name="connsiteY3379" fmla="*/ 1377934 h 4325873"/>
                <a:gd name="connsiteX3380" fmla="*/ 3269427 w 4321145"/>
                <a:gd name="connsiteY3380" fmla="*/ 1376346 h 4325873"/>
                <a:gd name="connsiteX3381" fmla="*/ 3297209 w 4321145"/>
                <a:gd name="connsiteY3381" fmla="*/ 1404080 h 4325873"/>
                <a:gd name="connsiteX3382" fmla="*/ 3269427 w 4321145"/>
                <a:gd name="connsiteY3382" fmla="*/ 1431862 h 4325873"/>
                <a:gd name="connsiteX3383" fmla="*/ 3241645 w 4321145"/>
                <a:gd name="connsiteY3383" fmla="*/ 1404080 h 4325873"/>
                <a:gd name="connsiteX3384" fmla="*/ 3269427 w 4321145"/>
                <a:gd name="connsiteY3384" fmla="*/ 1376346 h 4325873"/>
                <a:gd name="connsiteX3385" fmla="*/ 1286685 w 4321145"/>
                <a:gd name="connsiteY3385" fmla="*/ 1374758 h 4325873"/>
                <a:gd name="connsiteX3386" fmla="*/ 1316054 w 4321145"/>
                <a:gd name="connsiteY3386" fmla="*/ 1404079 h 4325873"/>
                <a:gd name="connsiteX3387" fmla="*/ 1286685 w 4321145"/>
                <a:gd name="connsiteY3387" fmla="*/ 1433448 h 4325873"/>
                <a:gd name="connsiteX3388" fmla="*/ 1257314 w 4321145"/>
                <a:gd name="connsiteY3388" fmla="*/ 1404079 h 4325873"/>
                <a:gd name="connsiteX3389" fmla="*/ 1286685 w 4321145"/>
                <a:gd name="connsiteY3389" fmla="*/ 1374758 h 4325873"/>
                <a:gd name="connsiteX3390" fmla="*/ 3152745 w 4321145"/>
                <a:gd name="connsiteY3390" fmla="*/ 1373171 h 4325873"/>
                <a:gd name="connsiteX3391" fmla="*/ 3184495 w 4321145"/>
                <a:gd name="connsiteY3391" fmla="*/ 1404080 h 4325873"/>
                <a:gd name="connsiteX3392" fmla="*/ 3152745 w 4321145"/>
                <a:gd name="connsiteY3392" fmla="*/ 1435037 h 4325873"/>
                <a:gd name="connsiteX3393" fmla="*/ 3120995 w 4321145"/>
                <a:gd name="connsiteY3393" fmla="*/ 1404080 h 4325873"/>
                <a:gd name="connsiteX3394" fmla="*/ 3152745 w 4321145"/>
                <a:gd name="connsiteY3394" fmla="*/ 1373171 h 4325873"/>
                <a:gd name="connsiteX3395" fmla="*/ 1052527 w 4321145"/>
                <a:gd name="connsiteY3395" fmla="*/ 1373171 h 4325873"/>
                <a:gd name="connsiteX3396" fmla="*/ 1082689 w 4321145"/>
                <a:gd name="connsiteY3396" fmla="*/ 1404080 h 4325873"/>
                <a:gd name="connsiteX3397" fmla="*/ 1052527 w 4321145"/>
                <a:gd name="connsiteY3397" fmla="*/ 1435037 h 4325873"/>
                <a:gd name="connsiteX3398" fmla="*/ 1022367 w 4321145"/>
                <a:gd name="connsiteY3398" fmla="*/ 1404080 h 4325873"/>
                <a:gd name="connsiteX3399" fmla="*/ 1052527 w 4321145"/>
                <a:gd name="connsiteY3399" fmla="*/ 1373171 h 4325873"/>
                <a:gd name="connsiteX3400" fmla="*/ 1169206 w 4321145"/>
                <a:gd name="connsiteY3400" fmla="*/ 1369994 h 4325873"/>
                <a:gd name="connsiteX3401" fmla="*/ 1203343 w 4321145"/>
                <a:gd name="connsiteY3401" fmla="*/ 1404080 h 4325873"/>
                <a:gd name="connsiteX3402" fmla="*/ 1169206 w 4321145"/>
                <a:gd name="connsiteY3402" fmla="*/ 1438212 h 4325873"/>
                <a:gd name="connsiteX3403" fmla="*/ 1135077 w 4321145"/>
                <a:gd name="connsiteY3403" fmla="*/ 1404080 h 4325873"/>
                <a:gd name="connsiteX3404" fmla="*/ 1169206 w 4321145"/>
                <a:gd name="connsiteY3404" fmla="*/ 1369994 h 4325873"/>
                <a:gd name="connsiteX3405" fmla="*/ 3036064 w 4321145"/>
                <a:gd name="connsiteY3405" fmla="*/ 1368406 h 4325873"/>
                <a:gd name="connsiteX3406" fmla="*/ 3071783 w 4321145"/>
                <a:gd name="connsiteY3406" fmla="*/ 1404079 h 4325873"/>
                <a:gd name="connsiteX3407" fmla="*/ 3036064 w 4321145"/>
                <a:gd name="connsiteY3407" fmla="*/ 1439798 h 4325873"/>
                <a:gd name="connsiteX3408" fmla="*/ 3000345 w 4321145"/>
                <a:gd name="connsiteY3408" fmla="*/ 1404079 h 4325873"/>
                <a:gd name="connsiteX3409" fmla="*/ 3036064 w 4321145"/>
                <a:gd name="connsiteY3409" fmla="*/ 1368406 h 4325873"/>
                <a:gd name="connsiteX3410" fmla="*/ 119078 w 4321145"/>
                <a:gd name="connsiteY3410" fmla="*/ 1285860 h 4325873"/>
                <a:gd name="connsiteX3411" fmla="*/ 120667 w 4321145"/>
                <a:gd name="connsiteY3411" fmla="*/ 1286654 h 4325873"/>
                <a:gd name="connsiteX3412" fmla="*/ 119078 w 4321145"/>
                <a:gd name="connsiteY3412" fmla="*/ 1287449 h 4325873"/>
                <a:gd name="connsiteX3413" fmla="*/ 117489 w 4321145"/>
                <a:gd name="connsiteY3413" fmla="*/ 1286654 h 4325873"/>
                <a:gd name="connsiteX3414" fmla="*/ 119078 w 4321145"/>
                <a:gd name="connsiteY3414" fmla="*/ 1285860 h 4325873"/>
                <a:gd name="connsiteX3415" fmla="*/ 4086195 w 4321145"/>
                <a:gd name="connsiteY3415" fmla="*/ 1285858 h 4325873"/>
                <a:gd name="connsiteX3416" fmla="*/ 4087784 w 4321145"/>
                <a:gd name="connsiteY3416" fmla="*/ 1287446 h 4325873"/>
                <a:gd name="connsiteX3417" fmla="*/ 4086195 w 4321145"/>
                <a:gd name="connsiteY3417" fmla="*/ 1289034 h 4325873"/>
                <a:gd name="connsiteX3418" fmla="*/ 4084607 w 4321145"/>
                <a:gd name="connsiteY3418" fmla="*/ 1287446 h 4325873"/>
                <a:gd name="connsiteX3419" fmla="*/ 4086195 w 4321145"/>
                <a:gd name="connsiteY3419" fmla="*/ 1285858 h 4325873"/>
                <a:gd name="connsiteX3420" fmla="*/ 234966 w 4321145"/>
                <a:gd name="connsiteY3420" fmla="*/ 1284273 h 4325873"/>
                <a:gd name="connsiteX3421" fmla="*/ 238141 w 4321145"/>
                <a:gd name="connsiteY3421" fmla="*/ 1287449 h 4325873"/>
                <a:gd name="connsiteX3422" fmla="*/ 234966 w 4321145"/>
                <a:gd name="connsiteY3422" fmla="*/ 1290622 h 4325873"/>
                <a:gd name="connsiteX3423" fmla="*/ 231791 w 4321145"/>
                <a:gd name="connsiteY3423" fmla="*/ 1287449 h 4325873"/>
                <a:gd name="connsiteX3424" fmla="*/ 234966 w 4321145"/>
                <a:gd name="connsiteY3424" fmla="*/ 1284273 h 4325873"/>
                <a:gd name="connsiteX3425" fmla="*/ 3970309 w 4321145"/>
                <a:gd name="connsiteY3425" fmla="*/ 1282683 h 4325873"/>
                <a:gd name="connsiteX3426" fmla="*/ 3975072 w 4321145"/>
                <a:gd name="connsiteY3426" fmla="*/ 1286652 h 4325873"/>
                <a:gd name="connsiteX3427" fmla="*/ 3970309 w 4321145"/>
                <a:gd name="connsiteY3427" fmla="*/ 1290621 h 4325873"/>
                <a:gd name="connsiteX3428" fmla="*/ 3965545 w 4321145"/>
                <a:gd name="connsiteY3428" fmla="*/ 1286652 h 4325873"/>
                <a:gd name="connsiteX3429" fmla="*/ 3970309 w 4321145"/>
                <a:gd name="connsiteY3429" fmla="*/ 1282683 h 4325873"/>
                <a:gd name="connsiteX3430" fmla="*/ 352444 w 4321145"/>
                <a:gd name="connsiteY3430" fmla="*/ 1281099 h 4325873"/>
                <a:gd name="connsiteX3431" fmla="*/ 358793 w 4321145"/>
                <a:gd name="connsiteY3431" fmla="*/ 1287449 h 4325873"/>
                <a:gd name="connsiteX3432" fmla="*/ 352444 w 4321145"/>
                <a:gd name="connsiteY3432" fmla="*/ 1293799 h 4325873"/>
                <a:gd name="connsiteX3433" fmla="*/ 346093 w 4321145"/>
                <a:gd name="connsiteY3433" fmla="*/ 1287449 h 4325873"/>
                <a:gd name="connsiteX3434" fmla="*/ 352444 w 4321145"/>
                <a:gd name="connsiteY3434" fmla="*/ 1281099 h 4325873"/>
                <a:gd name="connsiteX3435" fmla="*/ 2219295 w 4321145"/>
                <a:gd name="connsiteY3435" fmla="*/ 1279509 h 4325873"/>
                <a:gd name="connsiteX3436" fmla="*/ 2227233 w 4321145"/>
                <a:gd name="connsiteY3436" fmla="*/ 1287447 h 4325873"/>
                <a:gd name="connsiteX3437" fmla="*/ 2219295 w 4321145"/>
                <a:gd name="connsiteY3437" fmla="*/ 1295385 h 4325873"/>
                <a:gd name="connsiteX3438" fmla="*/ 2211357 w 4321145"/>
                <a:gd name="connsiteY3438" fmla="*/ 1287447 h 4325873"/>
                <a:gd name="connsiteX3439" fmla="*/ 2219295 w 4321145"/>
                <a:gd name="connsiteY3439" fmla="*/ 1279509 h 4325873"/>
                <a:gd name="connsiteX3440" fmla="*/ 2102614 w 4321145"/>
                <a:gd name="connsiteY3440" fmla="*/ 1279509 h 4325873"/>
                <a:gd name="connsiteX3441" fmla="*/ 2109758 w 4321145"/>
                <a:gd name="connsiteY3441" fmla="*/ 1287447 h 4325873"/>
                <a:gd name="connsiteX3442" fmla="*/ 2102614 w 4321145"/>
                <a:gd name="connsiteY3442" fmla="*/ 1295385 h 4325873"/>
                <a:gd name="connsiteX3443" fmla="*/ 2095470 w 4321145"/>
                <a:gd name="connsiteY3443" fmla="*/ 1287447 h 4325873"/>
                <a:gd name="connsiteX3444" fmla="*/ 2102614 w 4321145"/>
                <a:gd name="connsiteY3444" fmla="*/ 1279509 h 4325873"/>
                <a:gd name="connsiteX3445" fmla="*/ 1985933 w 4321145"/>
                <a:gd name="connsiteY3445" fmla="*/ 1279509 h 4325873"/>
                <a:gd name="connsiteX3446" fmla="*/ 1993871 w 4321145"/>
                <a:gd name="connsiteY3446" fmla="*/ 1287447 h 4325873"/>
                <a:gd name="connsiteX3447" fmla="*/ 1985933 w 4321145"/>
                <a:gd name="connsiteY3447" fmla="*/ 1295385 h 4325873"/>
                <a:gd name="connsiteX3448" fmla="*/ 1977995 w 4321145"/>
                <a:gd name="connsiteY3448" fmla="*/ 1287447 h 4325873"/>
                <a:gd name="connsiteX3449" fmla="*/ 1985933 w 4321145"/>
                <a:gd name="connsiteY3449" fmla="*/ 1279509 h 4325873"/>
                <a:gd name="connsiteX3450" fmla="*/ 3853626 w 4321145"/>
                <a:gd name="connsiteY3450" fmla="*/ 1279508 h 4325873"/>
                <a:gd name="connsiteX3451" fmla="*/ 3860770 w 4321145"/>
                <a:gd name="connsiteY3451" fmla="*/ 1286652 h 4325873"/>
                <a:gd name="connsiteX3452" fmla="*/ 3853626 w 4321145"/>
                <a:gd name="connsiteY3452" fmla="*/ 1293796 h 4325873"/>
                <a:gd name="connsiteX3453" fmla="*/ 3846482 w 4321145"/>
                <a:gd name="connsiteY3453" fmla="*/ 1286652 h 4325873"/>
                <a:gd name="connsiteX3454" fmla="*/ 3853626 w 4321145"/>
                <a:gd name="connsiteY3454" fmla="*/ 1279508 h 4325873"/>
                <a:gd name="connsiteX3455" fmla="*/ 2335977 w 4321145"/>
                <a:gd name="connsiteY3455" fmla="*/ 1277922 h 4325873"/>
                <a:gd name="connsiteX3456" fmla="*/ 2344709 w 4321145"/>
                <a:gd name="connsiteY3456" fmla="*/ 1286653 h 4325873"/>
                <a:gd name="connsiteX3457" fmla="*/ 2335977 w 4321145"/>
                <a:gd name="connsiteY3457" fmla="*/ 1295386 h 4325873"/>
                <a:gd name="connsiteX3458" fmla="*/ 2327245 w 4321145"/>
                <a:gd name="connsiteY3458" fmla="*/ 1286653 h 4325873"/>
                <a:gd name="connsiteX3459" fmla="*/ 2335977 w 4321145"/>
                <a:gd name="connsiteY3459" fmla="*/ 1277922 h 4325873"/>
                <a:gd name="connsiteX3460" fmla="*/ 1870045 w 4321145"/>
                <a:gd name="connsiteY3460" fmla="*/ 1277922 h 4325873"/>
                <a:gd name="connsiteX3461" fmla="*/ 1879570 w 4321145"/>
                <a:gd name="connsiteY3461" fmla="*/ 1287447 h 4325873"/>
                <a:gd name="connsiteX3462" fmla="*/ 1870045 w 4321145"/>
                <a:gd name="connsiteY3462" fmla="*/ 1296972 h 4325873"/>
                <a:gd name="connsiteX3463" fmla="*/ 1860520 w 4321145"/>
                <a:gd name="connsiteY3463" fmla="*/ 1287447 h 4325873"/>
                <a:gd name="connsiteX3464" fmla="*/ 1870045 w 4321145"/>
                <a:gd name="connsiteY3464" fmla="*/ 1277922 h 4325873"/>
                <a:gd name="connsiteX3465" fmla="*/ 469123 w 4321145"/>
                <a:gd name="connsiteY3465" fmla="*/ 1277922 h 4325873"/>
                <a:gd name="connsiteX3466" fmla="*/ 477854 w 4321145"/>
                <a:gd name="connsiteY3466" fmla="*/ 1287449 h 4325873"/>
                <a:gd name="connsiteX3467" fmla="*/ 469123 w 4321145"/>
                <a:gd name="connsiteY3467" fmla="*/ 1296972 h 4325873"/>
                <a:gd name="connsiteX3468" fmla="*/ 460390 w 4321145"/>
                <a:gd name="connsiteY3468" fmla="*/ 1287449 h 4325873"/>
                <a:gd name="connsiteX3469" fmla="*/ 469123 w 4321145"/>
                <a:gd name="connsiteY3469" fmla="*/ 1277922 h 4325873"/>
                <a:gd name="connsiteX3470" fmla="*/ 3736945 w 4321145"/>
                <a:gd name="connsiteY3470" fmla="*/ 1276331 h 4325873"/>
                <a:gd name="connsiteX3471" fmla="*/ 3748058 w 4321145"/>
                <a:gd name="connsiteY3471" fmla="*/ 1286652 h 4325873"/>
                <a:gd name="connsiteX3472" fmla="*/ 3736945 w 4321145"/>
                <a:gd name="connsiteY3472" fmla="*/ 1296972 h 4325873"/>
                <a:gd name="connsiteX3473" fmla="*/ 3725832 w 4321145"/>
                <a:gd name="connsiteY3473" fmla="*/ 1286652 h 4325873"/>
                <a:gd name="connsiteX3474" fmla="*/ 3736945 w 4321145"/>
                <a:gd name="connsiteY3474" fmla="*/ 1276331 h 4325873"/>
                <a:gd name="connsiteX3475" fmla="*/ 2452658 w 4321145"/>
                <a:gd name="connsiteY3475" fmla="*/ 1276331 h 4325873"/>
                <a:gd name="connsiteX3476" fmla="*/ 2463771 w 4321145"/>
                <a:gd name="connsiteY3476" fmla="*/ 1287447 h 4325873"/>
                <a:gd name="connsiteX3477" fmla="*/ 2452658 w 4321145"/>
                <a:gd name="connsiteY3477" fmla="*/ 1298560 h 4325873"/>
                <a:gd name="connsiteX3478" fmla="*/ 2441545 w 4321145"/>
                <a:gd name="connsiteY3478" fmla="*/ 1287447 h 4325873"/>
                <a:gd name="connsiteX3479" fmla="*/ 2452658 w 4321145"/>
                <a:gd name="connsiteY3479" fmla="*/ 1276331 h 4325873"/>
                <a:gd name="connsiteX3480" fmla="*/ 585806 w 4321145"/>
                <a:gd name="connsiteY3480" fmla="*/ 1274746 h 4325873"/>
                <a:gd name="connsiteX3481" fmla="*/ 598507 w 4321145"/>
                <a:gd name="connsiteY3481" fmla="*/ 1287449 h 4325873"/>
                <a:gd name="connsiteX3482" fmla="*/ 585806 w 4321145"/>
                <a:gd name="connsiteY3482" fmla="*/ 1300149 h 4325873"/>
                <a:gd name="connsiteX3483" fmla="*/ 573106 w 4321145"/>
                <a:gd name="connsiteY3483" fmla="*/ 1287449 h 4325873"/>
                <a:gd name="connsiteX3484" fmla="*/ 585806 w 4321145"/>
                <a:gd name="connsiteY3484" fmla="*/ 1274746 h 4325873"/>
                <a:gd name="connsiteX3485" fmla="*/ 1752570 w 4321145"/>
                <a:gd name="connsiteY3485" fmla="*/ 1274745 h 4325873"/>
                <a:gd name="connsiteX3486" fmla="*/ 1763683 w 4321145"/>
                <a:gd name="connsiteY3486" fmla="*/ 1286654 h 4325873"/>
                <a:gd name="connsiteX3487" fmla="*/ 1752570 w 4321145"/>
                <a:gd name="connsiteY3487" fmla="*/ 1298562 h 4325873"/>
                <a:gd name="connsiteX3488" fmla="*/ 1741457 w 4321145"/>
                <a:gd name="connsiteY3488" fmla="*/ 1286654 h 4325873"/>
                <a:gd name="connsiteX3489" fmla="*/ 1752570 w 4321145"/>
                <a:gd name="connsiteY3489" fmla="*/ 1274745 h 4325873"/>
                <a:gd name="connsiteX3490" fmla="*/ 3620264 w 4321145"/>
                <a:gd name="connsiteY3490" fmla="*/ 1273158 h 4325873"/>
                <a:gd name="connsiteX3491" fmla="*/ 3633758 w 4321145"/>
                <a:gd name="connsiteY3491" fmla="*/ 1286652 h 4325873"/>
                <a:gd name="connsiteX3492" fmla="*/ 3620264 w 4321145"/>
                <a:gd name="connsiteY3492" fmla="*/ 1300147 h 4325873"/>
                <a:gd name="connsiteX3493" fmla="*/ 3606770 w 4321145"/>
                <a:gd name="connsiteY3493" fmla="*/ 1286652 h 4325873"/>
                <a:gd name="connsiteX3494" fmla="*/ 3620264 w 4321145"/>
                <a:gd name="connsiteY3494" fmla="*/ 1273158 h 4325873"/>
                <a:gd name="connsiteX3495" fmla="*/ 2569339 w 4321145"/>
                <a:gd name="connsiteY3495" fmla="*/ 1273158 h 4325873"/>
                <a:gd name="connsiteX3496" fmla="*/ 2582833 w 4321145"/>
                <a:gd name="connsiteY3496" fmla="*/ 1286652 h 4325873"/>
                <a:gd name="connsiteX3497" fmla="*/ 2569339 w 4321145"/>
                <a:gd name="connsiteY3497" fmla="*/ 1300147 h 4325873"/>
                <a:gd name="connsiteX3498" fmla="*/ 2555845 w 4321145"/>
                <a:gd name="connsiteY3498" fmla="*/ 1286652 h 4325873"/>
                <a:gd name="connsiteX3499" fmla="*/ 2569339 w 4321145"/>
                <a:gd name="connsiteY3499" fmla="*/ 1273158 h 4325873"/>
                <a:gd name="connsiteX3500" fmla="*/ 701692 w 4321145"/>
                <a:gd name="connsiteY3500" fmla="*/ 1271573 h 4325873"/>
                <a:gd name="connsiteX3501" fmla="*/ 717565 w 4321145"/>
                <a:gd name="connsiteY3501" fmla="*/ 1287449 h 4325873"/>
                <a:gd name="connsiteX3502" fmla="*/ 701692 w 4321145"/>
                <a:gd name="connsiteY3502" fmla="*/ 1303323 h 4325873"/>
                <a:gd name="connsiteX3503" fmla="*/ 685817 w 4321145"/>
                <a:gd name="connsiteY3503" fmla="*/ 1287449 h 4325873"/>
                <a:gd name="connsiteX3504" fmla="*/ 701692 w 4321145"/>
                <a:gd name="connsiteY3504" fmla="*/ 1271573 h 4325873"/>
                <a:gd name="connsiteX3505" fmla="*/ 1635889 w 4321145"/>
                <a:gd name="connsiteY3505" fmla="*/ 1271572 h 4325873"/>
                <a:gd name="connsiteX3506" fmla="*/ 1650971 w 4321145"/>
                <a:gd name="connsiteY3506" fmla="*/ 1287447 h 4325873"/>
                <a:gd name="connsiteX3507" fmla="*/ 1635889 w 4321145"/>
                <a:gd name="connsiteY3507" fmla="*/ 1303323 h 4325873"/>
                <a:gd name="connsiteX3508" fmla="*/ 1620807 w 4321145"/>
                <a:gd name="connsiteY3508" fmla="*/ 1287447 h 4325873"/>
                <a:gd name="connsiteX3509" fmla="*/ 1635889 w 4321145"/>
                <a:gd name="connsiteY3509" fmla="*/ 1271572 h 4325873"/>
                <a:gd name="connsiteX3510" fmla="*/ 3503583 w 4321145"/>
                <a:gd name="connsiteY3510" fmla="*/ 1269982 h 4325873"/>
                <a:gd name="connsiteX3511" fmla="*/ 3521046 w 4321145"/>
                <a:gd name="connsiteY3511" fmla="*/ 1287446 h 4325873"/>
                <a:gd name="connsiteX3512" fmla="*/ 3503583 w 4321145"/>
                <a:gd name="connsiteY3512" fmla="*/ 1304908 h 4325873"/>
                <a:gd name="connsiteX3513" fmla="*/ 3486120 w 4321145"/>
                <a:gd name="connsiteY3513" fmla="*/ 1287446 h 4325873"/>
                <a:gd name="connsiteX3514" fmla="*/ 3503583 w 4321145"/>
                <a:gd name="connsiteY3514" fmla="*/ 1269982 h 4325873"/>
                <a:gd name="connsiteX3515" fmla="*/ 819158 w 4321145"/>
                <a:gd name="connsiteY3515" fmla="*/ 1268397 h 4325873"/>
                <a:gd name="connsiteX3516" fmla="*/ 838205 w 4321145"/>
                <a:gd name="connsiteY3516" fmla="*/ 1287449 h 4325873"/>
                <a:gd name="connsiteX3517" fmla="*/ 819158 w 4321145"/>
                <a:gd name="connsiteY3517" fmla="*/ 1306495 h 4325873"/>
                <a:gd name="connsiteX3518" fmla="*/ 800112 w 4321145"/>
                <a:gd name="connsiteY3518" fmla="*/ 1287449 h 4325873"/>
                <a:gd name="connsiteX3519" fmla="*/ 819158 w 4321145"/>
                <a:gd name="connsiteY3519" fmla="*/ 1268397 h 4325873"/>
                <a:gd name="connsiteX3520" fmla="*/ 2686814 w 4321145"/>
                <a:gd name="connsiteY3520" fmla="*/ 1268396 h 4325873"/>
                <a:gd name="connsiteX3521" fmla="*/ 2705071 w 4321145"/>
                <a:gd name="connsiteY3521" fmla="*/ 1287446 h 4325873"/>
                <a:gd name="connsiteX3522" fmla="*/ 2686814 w 4321145"/>
                <a:gd name="connsiteY3522" fmla="*/ 1306494 h 4325873"/>
                <a:gd name="connsiteX3523" fmla="*/ 2668557 w 4321145"/>
                <a:gd name="connsiteY3523" fmla="*/ 1287446 h 4325873"/>
                <a:gd name="connsiteX3524" fmla="*/ 2686814 w 4321145"/>
                <a:gd name="connsiteY3524" fmla="*/ 1268396 h 4325873"/>
                <a:gd name="connsiteX3525" fmla="*/ 3386108 w 4321145"/>
                <a:gd name="connsiteY3525" fmla="*/ 1266807 h 4325873"/>
                <a:gd name="connsiteX3526" fmla="*/ 3406746 w 4321145"/>
                <a:gd name="connsiteY3526" fmla="*/ 1287446 h 4325873"/>
                <a:gd name="connsiteX3527" fmla="*/ 3386108 w 4321145"/>
                <a:gd name="connsiteY3527" fmla="*/ 1308083 h 4325873"/>
                <a:gd name="connsiteX3528" fmla="*/ 3365470 w 4321145"/>
                <a:gd name="connsiteY3528" fmla="*/ 1287446 h 4325873"/>
                <a:gd name="connsiteX3529" fmla="*/ 3386108 w 4321145"/>
                <a:gd name="connsiteY3529" fmla="*/ 1266807 h 4325873"/>
                <a:gd name="connsiteX3530" fmla="*/ 1519208 w 4321145"/>
                <a:gd name="connsiteY3530" fmla="*/ 1265223 h 4325873"/>
                <a:gd name="connsiteX3531" fmla="*/ 1539846 w 4321145"/>
                <a:gd name="connsiteY3531" fmla="*/ 1286654 h 4325873"/>
                <a:gd name="connsiteX3532" fmla="*/ 1519208 w 4321145"/>
                <a:gd name="connsiteY3532" fmla="*/ 1308084 h 4325873"/>
                <a:gd name="connsiteX3533" fmla="*/ 1498570 w 4321145"/>
                <a:gd name="connsiteY3533" fmla="*/ 1286654 h 4325873"/>
                <a:gd name="connsiteX3534" fmla="*/ 1519208 w 4321145"/>
                <a:gd name="connsiteY3534" fmla="*/ 1265223 h 4325873"/>
                <a:gd name="connsiteX3535" fmla="*/ 935854 w 4321145"/>
                <a:gd name="connsiteY3535" fmla="*/ 1263634 h 4325873"/>
                <a:gd name="connsiteX3536" fmla="*/ 958871 w 4321145"/>
                <a:gd name="connsiteY3536" fmla="*/ 1287447 h 4325873"/>
                <a:gd name="connsiteX3537" fmla="*/ 935854 w 4321145"/>
                <a:gd name="connsiteY3537" fmla="*/ 1311260 h 4325873"/>
                <a:gd name="connsiteX3538" fmla="*/ 912833 w 4321145"/>
                <a:gd name="connsiteY3538" fmla="*/ 1287447 h 4325873"/>
                <a:gd name="connsiteX3539" fmla="*/ 935854 w 4321145"/>
                <a:gd name="connsiteY3539" fmla="*/ 1263634 h 4325873"/>
                <a:gd name="connsiteX3540" fmla="*/ 3269427 w 4321145"/>
                <a:gd name="connsiteY3540" fmla="*/ 1262047 h 4325873"/>
                <a:gd name="connsiteX3541" fmla="*/ 3294034 w 4321145"/>
                <a:gd name="connsiteY3541" fmla="*/ 1286653 h 4325873"/>
                <a:gd name="connsiteX3542" fmla="*/ 3269427 w 4321145"/>
                <a:gd name="connsiteY3542" fmla="*/ 1311260 h 4325873"/>
                <a:gd name="connsiteX3543" fmla="*/ 3244820 w 4321145"/>
                <a:gd name="connsiteY3543" fmla="*/ 1286653 h 4325873"/>
                <a:gd name="connsiteX3544" fmla="*/ 3269427 w 4321145"/>
                <a:gd name="connsiteY3544" fmla="*/ 1262047 h 4325873"/>
                <a:gd name="connsiteX3545" fmla="*/ 2803495 w 4321145"/>
                <a:gd name="connsiteY3545" fmla="*/ 1262047 h 4325873"/>
                <a:gd name="connsiteX3546" fmla="*/ 2828895 w 4321145"/>
                <a:gd name="connsiteY3546" fmla="*/ 1287446 h 4325873"/>
                <a:gd name="connsiteX3547" fmla="*/ 2803495 w 4321145"/>
                <a:gd name="connsiteY3547" fmla="*/ 1312846 h 4325873"/>
                <a:gd name="connsiteX3548" fmla="*/ 2778095 w 4321145"/>
                <a:gd name="connsiteY3548" fmla="*/ 1287446 h 4325873"/>
                <a:gd name="connsiteX3549" fmla="*/ 2803495 w 4321145"/>
                <a:gd name="connsiteY3549" fmla="*/ 1262047 h 4325873"/>
                <a:gd name="connsiteX3550" fmla="*/ 1052529 w 4321145"/>
                <a:gd name="connsiteY3550" fmla="*/ 1260459 h 4325873"/>
                <a:gd name="connsiteX3551" fmla="*/ 1079514 w 4321145"/>
                <a:gd name="connsiteY3551" fmla="*/ 1287447 h 4325873"/>
                <a:gd name="connsiteX3552" fmla="*/ 1052529 w 4321145"/>
                <a:gd name="connsiteY3552" fmla="*/ 1314433 h 4325873"/>
                <a:gd name="connsiteX3553" fmla="*/ 1025541 w 4321145"/>
                <a:gd name="connsiteY3553" fmla="*/ 1287447 h 4325873"/>
                <a:gd name="connsiteX3554" fmla="*/ 1052529 w 4321145"/>
                <a:gd name="connsiteY3554" fmla="*/ 1260459 h 4325873"/>
                <a:gd name="connsiteX3555" fmla="*/ 3152745 w 4321145"/>
                <a:gd name="connsiteY3555" fmla="*/ 1258871 h 4325873"/>
                <a:gd name="connsiteX3556" fmla="*/ 3181320 w 4321145"/>
                <a:gd name="connsiteY3556" fmla="*/ 1287446 h 4325873"/>
                <a:gd name="connsiteX3557" fmla="*/ 3152745 w 4321145"/>
                <a:gd name="connsiteY3557" fmla="*/ 1316022 h 4325873"/>
                <a:gd name="connsiteX3558" fmla="*/ 3124170 w 4321145"/>
                <a:gd name="connsiteY3558" fmla="*/ 1287446 h 4325873"/>
                <a:gd name="connsiteX3559" fmla="*/ 3152745 w 4321145"/>
                <a:gd name="connsiteY3559" fmla="*/ 1258871 h 4325873"/>
                <a:gd name="connsiteX3560" fmla="*/ 1402526 w 4321145"/>
                <a:gd name="connsiteY3560" fmla="*/ 1257284 h 4325873"/>
                <a:gd name="connsiteX3561" fmla="*/ 1431895 w 4321145"/>
                <a:gd name="connsiteY3561" fmla="*/ 1286653 h 4325873"/>
                <a:gd name="connsiteX3562" fmla="*/ 1402526 w 4321145"/>
                <a:gd name="connsiteY3562" fmla="*/ 1316023 h 4325873"/>
                <a:gd name="connsiteX3563" fmla="*/ 1373204 w 4321145"/>
                <a:gd name="connsiteY3563" fmla="*/ 1286653 h 4325873"/>
                <a:gd name="connsiteX3564" fmla="*/ 1402526 w 4321145"/>
                <a:gd name="connsiteY3564" fmla="*/ 1257284 h 4325873"/>
                <a:gd name="connsiteX3565" fmla="*/ 1169207 w 4321145"/>
                <a:gd name="connsiteY3565" fmla="*/ 1257284 h 4325873"/>
                <a:gd name="connsiteX3566" fmla="*/ 1200167 w 4321145"/>
                <a:gd name="connsiteY3566" fmla="*/ 1287447 h 4325873"/>
                <a:gd name="connsiteX3567" fmla="*/ 1169207 w 4321145"/>
                <a:gd name="connsiteY3567" fmla="*/ 1317611 h 4325873"/>
                <a:gd name="connsiteX3568" fmla="*/ 1138252 w 4321145"/>
                <a:gd name="connsiteY3568" fmla="*/ 1287447 h 4325873"/>
                <a:gd name="connsiteX3569" fmla="*/ 1169207 w 4321145"/>
                <a:gd name="connsiteY3569" fmla="*/ 1257284 h 4325873"/>
                <a:gd name="connsiteX3570" fmla="*/ 3036857 w 4321145"/>
                <a:gd name="connsiteY3570" fmla="*/ 1254109 h 4325873"/>
                <a:gd name="connsiteX3571" fmla="*/ 3068607 w 4321145"/>
                <a:gd name="connsiteY3571" fmla="*/ 1286652 h 4325873"/>
                <a:gd name="connsiteX3572" fmla="*/ 3036857 w 4321145"/>
                <a:gd name="connsiteY3572" fmla="*/ 1319196 h 4325873"/>
                <a:gd name="connsiteX3573" fmla="*/ 3005107 w 4321145"/>
                <a:gd name="connsiteY3573" fmla="*/ 1286652 h 4325873"/>
                <a:gd name="connsiteX3574" fmla="*/ 3036857 w 4321145"/>
                <a:gd name="connsiteY3574" fmla="*/ 1254109 h 4325873"/>
                <a:gd name="connsiteX3575" fmla="*/ 1285892 w 4321145"/>
                <a:gd name="connsiteY3575" fmla="*/ 1252522 h 4325873"/>
                <a:gd name="connsiteX3576" fmla="*/ 1320816 w 4321145"/>
                <a:gd name="connsiteY3576" fmla="*/ 1287447 h 4325873"/>
                <a:gd name="connsiteX3577" fmla="*/ 1285892 w 4321145"/>
                <a:gd name="connsiteY3577" fmla="*/ 1322371 h 4325873"/>
                <a:gd name="connsiteX3578" fmla="*/ 1250966 w 4321145"/>
                <a:gd name="connsiteY3578" fmla="*/ 1287447 h 4325873"/>
                <a:gd name="connsiteX3579" fmla="*/ 1285892 w 4321145"/>
                <a:gd name="connsiteY3579" fmla="*/ 1252522 h 4325873"/>
                <a:gd name="connsiteX3580" fmla="*/ 2919383 w 4321145"/>
                <a:gd name="connsiteY3580" fmla="*/ 1250933 h 4325873"/>
                <a:gd name="connsiteX3581" fmla="*/ 2955896 w 4321145"/>
                <a:gd name="connsiteY3581" fmla="*/ 1287446 h 4325873"/>
                <a:gd name="connsiteX3582" fmla="*/ 2919383 w 4321145"/>
                <a:gd name="connsiteY3582" fmla="*/ 1323958 h 4325873"/>
                <a:gd name="connsiteX3583" fmla="*/ 2882870 w 4321145"/>
                <a:gd name="connsiteY3583" fmla="*/ 1287446 h 4325873"/>
                <a:gd name="connsiteX3584" fmla="*/ 2919383 w 4321145"/>
                <a:gd name="connsiteY3584" fmla="*/ 1250933 h 4325873"/>
                <a:gd name="connsiteX3585" fmla="*/ 119873 w 4321145"/>
                <a:gd name="connsiteY3585" fmla="*/ 1169974 h 4325873"/>
                <a:gd name="connsiteX3586" fmla="*/ 120667 w 4321145"/>
                <a:gd name="connsiteY3586" fmla="*/ 1170767 h 4325873"/>
                <a:gd name="connsiteX3587" fmla="*/ 119873 w 4321145"/>
                <a:gd name="connsiteY3587" fmla="*/ 1171559 h 4325873"/>
                <a:gd name="connsiteX3588" fmla="*/ 119078 w 4321145"/>
                <a:gd name="connsiteY3588" fmla="*/ 1170767 h 4325873"/>
                <a:gd name="connsiteX3589" fmla="*/ 119873 w 4321145"/>
                <a:gd name="connsiteY3589" fmla="*/ 1169974 h 4325873"/>
                <a:gd name="connsiteX3590" fmla="*/ 4086989 w 4321145"/>
                <a:gd name="connsiteY3590" fmla="*/ 1169972 h 4325873"/>
                <a:gd name="connsiteX3591" fmla="*/ 4087783 w 4321145"/>
                <a:gd name="connsiteY3591" fmla="*/ 1170765 h 4325873"/>
                <a:gd name="connsiteX3592" fmla="*/ 4086989 w 4321145"/>
                <a:gd name="connsiteY3592" fmla="*/ 1171556 h 4325873"/>
                <a:gd name="connsiteX3593" fmla="*/ 4086195 w 4321145"/>
                <a:gd name="connsiteY3593" fmla="*/ 1170765 h 4325873"/>
                <a:gd name="connsiteX3594" fmla="*/ 4086989 w 4321145"/>
                <a:gd name="connsiteY3594" fmla="*/ 1169972 h 4325873"/>
                <a:gd name="connsiteX3595" fmla="*/ 235762 w 4321145"/>
                <a:gd name="connsiteY3595" fmla="*/ 1168389 h 4325873"/>
                <a:gd name="connsiteX3596" fmla="*/ 238143 w 4321145"/>
                <a:gd name="connsiteY3596" fmla="*/ 1169974 h 4325873"/>
                <a:gd name="connsiteX3597" fmla="*/ 235762 w 4321145"/>
                <a:gd name="connsiteY3597" fmla="*/ 1171559 h 4325873"/>
                <a:gd name="connsiteX3598" fmla="*/ 233379 w 4321145"/>
                <a:gd name="connsiteY3598" fmla="*/ 1169974 h 4325873"/>
                <a:gd name="connsiteX3599" fmla="*/ 235762 w 4321145"/>
                <a:gd name="connsiteY3599" fmla="*/ 1168389 h 4325873"/>
                <a:gd name="connsiteX3600" fmla="*/ 3970307 w 4321145"/>
                <a:gd name="connsiteY3600" fmla="*/ 1166798 h 4325873"/>
                <a:gd name="connsiteX3601" fmla="*/ 3973482 w 4321145"/>
                <a:gd name="connsiteY3601" fmla="*/ 1169972 h 4325873"/>
                <a:gd name="connsiteX3602" fmla="*/ 3970307 w 4321145"/>
                <a:gd name="connsiteY3602" fmla="*/ 1173141 h 4325873"/>
                <a:gd name="connsiteX3603" fmla="*/ 3967132 w 4321145"/>
                <a:gd name="connsiteY3603" fmla="*/ 1169972 h 4325873"/>
                <a:gd name="connsiteX3604" fmla="*/ 3970307 w 4321145"/>
                <a:gd name="connsiteY3604" fmla="*/ 1166798 h 4325873"/>
                <a:gd name="connsiteX3605" fmla="*/ 352446 w 4321145"/>
                <a:gd name="connsiteY3605" fmla="*/ 1165210 h 4325873"/>
                <a:gd name="connsiteX3606" fmla="*/ 357210 w 4321145"/>
                <a:gd name="connsiteY3606" fmla="*/ 1169975 h 4325873"/>
                <a:gd name="connsiteX3607" fmla="*/ 352446 w 4321145"/>
                <a:gd name="connsiteY3607" fmla="*/ 1174728 h 4325873"/>
                <a:gd name="connsiteX3608" fmla="*/ 347683 w 4321145"/>
                <a:gd name="connsiteY3608" fmla="*/ 1169975 h 4325873"/>
                <a:gd name="connsiteX3609" fmla="*/ 352446 w 4321145"/>
                <a:gd name="connsiteY3609" fmla="*/ 1165210 h 4325873"/>
                <a:gd name="connsiteX3610" fmla="*/ 3853627 w 4321145"/>
                <a:gd name="connsiteY3610" fmla="*/ 1165208 h 4325873"/>
                <a:gd name="connsiteX3611" fmla="*/ 3859184 w 4321145"/>
                <a:gd name="connsiteY3611" fmla="*/ 1170765 h 4325873"/>
                <a:gd name="connsiteX3612" fmla="*/ 3853627 w 4321145"/>
                <a:gd name="connsiteY3612" fmla="*/ 1176313 h 4325873"/>
                <a:gd name="connsiteX3613" fmla="*/ 3848070 w 4321145"/>
                <a:gd name="connsiteY3613" fmla="*/ 1170765 h 4325873"/>
                <a:gd name="connsiteX3614" fmla="*/ 3853627 w 4321145"/>
                <a:gd name="connsiteY3614" fmla="*/ 1165208 h 4325873"/>
                <a:gd name="connsiteX3615" fmla="*/ 469122 w 4321145"/>
                <a:gd name="connsiteY3615" fmla="*/ 1163622 h 4325873"/>
                <a:gd name="connsiteX3616" fmla="*/ 476265 w 4321145"/>
                <a:gd name="connsiteY3616" fmla="*/ 1170767 h 4325873"/>
                <a:gd name="connsiteX3617" fmla="*/ 469122 w 4321145"/>
                <a:gd name="connsiteY3617" fmla="*/ 1177906 h 4325873"/>
                <a:gd name="connsiteX3618" fmla="*/ 461978 w 4321145"/>
                <a:gd name="connsiteY3618" fmla="*/ 1170767 h 4325873"/>
                <a:gd name="connsiteX3619" fmla="*/ 469122 w 4321145"/>
                <a:gd name="connsiteY3619" fmla="*/ 1163622 h 4325873"/>
                <a:gd name="connsiteX3620" fmla="*/ 3736945 w 4321145"/>
                <a:gd name="connsiteY3620" fmla="*/ 1162031 h 4325873"/>
                <a:gd name="connsiteX3621" fmla="*/ 3744883 w 4321145"/>
                <a:gd name="connsiteY3621" fmla="*/ 1170765 h 4325873"/>
                <a:gd name="connsiteX3622" fmla="*/ 3736945 w 4321145"/>
                <a:gd name="connsiteY3622" fmla="*/ 1179497 h 4325873"/>
                <a:gd name="connsiteX3623" fmla="*/ 3729007 w 4321145"/>
                <a:gd name="connsiteY3623" fmla="*/ 1170765 h 4325873"/>
                <a:gd name="connsiteX3624" fmla="*/ 3736945 w 4321145"/>
                <a:gd name="connsiteY3624" fmla="*/ 1162031 h 4325873"/>
                <a:gd name="connsiteX3625" fmla="*/ 585016 w 4321145"/>
                <a:gd name="connsiteY3625" fmla="*/ 1160447 h 4325873"/>
                <a:gd name="connsiteX3626" fmla="*/ 595333 w 4321145"/>
                <a:gd name="connsiteY3626" fmla="*/ 1170767 h 4325873"/>
                <a:gd name="connsiteX3627" fmla="*/ 585016 w 4321145"/>
                <a:gd name="connsiteY3627" fmla="*/ 1181089 h 4325873"/>
                <a:gd name="connsiteX3628" fmla="*/ 574692 w 4321145"/>
                <a:gd name="connsiteY3628" fmla="*/ 1170767 h 4325873"/>
                <a:gd name="connsiteX3629" fmla="*/ 585016 w 4321145"/>
                <a:gd name="connsiteY3629" fmla="*/ 1160447 h 4325873"/>
                <a:gd name="connsiteX3630" fmla="*/ 3620264 w 4321145"/>
                <a:gd name="connsiteY3630" fmla="*/ 1158856 h 4325873"/>
                <a:gd name="connsiteX3631" fmla="*/ 3632171 w 4321145"/>
                <a:gd name="connsiteY3631" fmla="*/ 1170765 h 4325873"/>
                <a:gd name="connsiteX3632" fmla="*/ 3620264 w 4321145"/>
                <a:gd name="connsiteY3632" fmla="*/ 1182675 h 4325873"/>
                <a:gd name="connsiteX3633" fmla="*/ 3608357 w 4321145"/>
                <a:gd name="connsiteY3633" fmla="*/ 1170765 h 4325873"/>
                <a:gd name="connsiteX3634" fmla="*/ 3620264 w 4321145"/>
                <a:gd name="connsiteY3634" fmla="*/ 1158856 h 4325873"/>
                <a:gd name="connsiteX3635" fmla="*/ 702486 w 4321145"/>
                <a:gd name="connsiteY3635" fmla="*/ 1157271 h 4325873"/>
                <a:gd name="connsiteX3636" fmla="*/ 715979 w 4321145"/>
                <a:gd name="connsiteY3636" fmla="*/ 1170767 h 4325873"/>
                <a:gd name="connsiteX3637" fmla="*/ 702486 w 4321145"/>
                <a:gd name="connsiteY3637" fmla="*/ 1184259 h 4325873"/>
                <a:gd name="connsiteX3638" fmla="*/ 688992 w 4321145"/>
                <a:gd name="connsiteY3638" fmla="*/ 1170767 h 4325873"/>
                <a:gd name="connsiteX3639" fmla="*/ 702486 w 4321145"/>
                <a:gd name="connsiteY3639" fmla="*/ 1157271 h 4325873"/>
                <a:gd name="connsiteX3640" fmla="*/ 2103408 w 4321145"/>
                <a:gd name="connsiteY3640" fmla="*/ 1155683 h 4325873"/>
                <a:gd name="connsiteX3641" fmla="*/ 2117696 w 4321145"/>
                <a:gd name="connsiteY3641" fmla="*/ 1169973 h 4325873"/>
                <a:gd name="connsiteX3642" fmla="*/ 2103408 w 4321145"/>
                <a:gd name="connsiteY3642" fmla="*/ 1184257 h 4325873"/>
                <a:gd name="connsiteX3643" fmla="*/ 2089120 w 4321145"/>
                <a:gd name="connsiteY3643" fmla="*/ 1169973 h 4325873"/>
                <a:gd name="connsiteX3644" fmla="*/ 2103408 w 4321145"/>
                <a:gd name="connsiteY3644" fmla="*/ 1155683 h 4325873"/>
                <a:gd name="connsiteX3645" fmla="*/ 1985933 w 4321145"/>
                <a:gd name="connsiteY3645" fmla="*/ 1155683 h 4325873"/>
                <a:gd name="connsiteX3646" fmla="*/ 2000221 w 4321145"/>
                <a:gd name="connsiteY3646" fmla="*/ 1170766 h 4325873"/>
                <a:gd name="connsiteX3647" fmla="*/ 1985933 w 4321145"/>
                <a:gd name="connsiteY3647" fmla="*/ 1185845 h 4325873"/>
                <a:gd name="connsiteX3648" fmla="*/ 1971645 w 4321145"/>
                <a:gd name="connsiteY3648" fmla="*/ 1170766 h 4325873"/>
                <a:gd name="connsiteX3649" fmla="*/ 1985933 w 4321145"/>
                <a:gd name="connsiteY3649" fmla="*/ 1155683 h 4325873"/>
                <a:gd name="connsiteX3650" fmla="*/ 2219295 w 4321145"/>
                <a:gd name="connsiteY3650" fmla="*/ 1155682 h 4325873"/>
                <a:gd name="connsiteX3651" fmla="*/ 2233583 w 4321145"/>
                <a:gd name="connsiteY3651" fmla="*/ 1169973 h 4325873"/>
                <a:gd name="connsiteX3652" fmla="*/ 2219295 w 4321145"/>
                <a:gd name="connsiteY3652" fmla="*/ 1184257 h 4325873"/>
                <a:gd name="connsiteX3653" fmla="*/ 2205007 w 4321145"/>
                <a:gd name="connsiteY3653" fmla="*/ 1169973 h 4325873"/>
                <a:gd name="connsiteX3654" fmla="*/ 2219295 w 4321145"/>
                <a:gd name="connsiteY3654" fmla="*/ 1155682 h 4325873"/>
                <a:gd name="connsiteX3655" fmla="*/ 3502789 w 4321145"/>
                <a:gd name="connsiteY3655" fmla="*/ 1155680 h 4325873"/>
                <a:gd name="connsiteX3656" fmla="*/ 3517871 w 4321145"/>
                <a:gd name="connsiteY3656" fmla="*/ 1170765 h 4325873"/>
                <a:gd name="connsiteX3657" fmla="*/ 3502789 w 4321145"/>
                <a:gd name="connsiteY3657" fmla="*/ 1185845 h 4325873"/>
                <a:gd name="connsiteX3658" fmla="*/ 3487707 w 4321145"/>
                <a:gd name="connsiteY3658" fmla="*/ 1170765 h 4325873"/>
                <a:gd name="connsiteX3659" fmla="*/ 3502789 w 4321145"/>
                <a:gd name="connsiteY3659" fmla="*/ 1155680 h 4325873"/>
                <a:gd name="connsiteX3660" fmla="*/ 819158 w 4321145"/>
                <a:gd name="connsiteY3660" fmla="*/ 1154094 h 4325873"/>
                <a:gd name="connsiteX3661" fmla="*/ 836621 w 4321145"/>
                <a:gd name="connsiteY3661" fmla="*/ 1170767 h 4325873"/>
                <a:gd name="connsiteX3662" fmla="*/ 819158 w 4321145"/>
                <a:gd name="connsiteY3662" fmla="*/ 1187432 h 4325873"/>
                <a:gd name="connsiteX3663" fmla="*/ 801701 w 4321145"/>
                <a:gd name="connsiteY3663" fmla="*/ 1170767 h 4325873"/>
                <a:gd name="connsiteX3664" fmla="*/ 819158 w 4321145"/>
                <a:gd name="connsiteY3664" fmla="*/ 1154094 h 4325873"/>
                <a:gd name="connsiteX3665" fmla="*/ 2336770 w 4321145"/>
                <a:gd name="connsiteY3665" fmla="*/ 1154093 h 4325873"/>
                <a:gd name="connsiteX3666" fmla="*/ 2352645 w 4321145"/>
                <a:gd name="connsiteY3666" fmla="*/ 1169973 h 4325873"/>
                <a:gd name="connsiteX3667" fmla="*/ 2336770 w 4321145"/>
                <a:gd name="connsiteY3667" fmla="*/ 1185845 h 4325873"/>
                <a:gd name="connsiteX3668" fmla="*/ 2320895 w 4321145"/>
                <a:gd name="connsiteY3668" fmla="*/ 1169973 h 4325873"/>
                <a:gd name="connsiteX3669" fmla="*/ 2336770 w 4321145"/>
                <a:gd name="connsiteY3669" fmla="*/ 1154093 h 4325873"/>
                <a:gd name="connsiteX3670" fmla="*/ 1869251 w 4321145"/>
                <a:gd name="connsiteY3670" fmla="*/ 1154093 h 4325873"/>
                <a:gd name="connsiteX3671" fmla="*/ 1885920 w 4321145"/>
                <a:gd name="connsiteY3671" fmla="*/ 1170766 h 4325873"/>
                <a:gd name="connsiteX3672" fmla="*/ 1869251 w 4321145"/>
                <a:gd name="connsiteY3672" fmla="*/ 1187432 h 4325873"/>
                <a:gd name="connsiteX3673" fmla="*/ 1852582 w 4321145"/>
                <a:gd name="connsiteY3673" fmla="*/ 1170766 h 4325873"/>
                <a:gd name="connsiteX3674" fmla="*/ 1869251 w 4321145"/>
                <a:gd name="connsiteY3674" fmla="*/ 1154093 h 4325873"/>
                <a:gd name="connsiteX3675" fmla="*/ 3386902 w 4321145"/>
                <a:gd name="connsiteY3675" fmla="*/ 1152506 h 4325873"/>
                <a:gd name="connsiteX3676" fmla="*/ 3405159 w 4321145"/>
                <a:gd name="connsiteY3676" fmla="*/ 1170765 h 4325873"/>
                <a:gd name="connsiteX3677" fmla="*/ 3386902 w 4321145"/>
                <a:gd name="connsiteY3677" fmla="*/ 1189019 h 4325873"/>
                <a:gd name="connsiteX3678" fmla="*/ 3368645 w 4321145"/>
                <a:gd name="connsiteY3678" fmla="*/ 1170765 h 4325873"/>
                <a:gd name="connsiteX3679" fmla="*/ 3386902 w 4321145"/>
                <a:gd name="connsiteY3679" fmla="*/ 1152506 h 4325873"/>
                <a:gd name="connsiteX3680" fmla="*/ 2453452 w 4321145"/>
                <a:gd name="connsiteY3680" fmla="*/ 1152506 h 4325873"/>
                <a:gd name="connsiteX3681" fmla="*/ 2471709 w 4321145"/>
                <a:gd name="connsiteY3681" fmla="*/ 1170765 h 4325873"/>
                <a:gd name="connsiteX3682" fmla="*/ 2453452 w 4321145"/>
                <a:gd name="connsiteY3682" fmla="*/ 1189019 h 4325873"/>
                <a:gd name="connsiteX3683" fmla="*/ 2435195 w 4321145"/>
                <a:gd name="connsiteY3683" fmla="*/ 1170765 h 4325873"/>
                <a:gd name="connsiteX3684" fmla="*/ 2453452 w 4321145"/>
                <a:gd name="connsiteY3684" fmla="*/ 1152506 h 4325873"/>
                <a:gd name="connsiteX3685" fmla="*/ 935854 w 4321145"/>
                <a:gd name="connsiteY3685" fmla="*/ 1150922 h 4325873"/>
                <a:gd name="connsiteX3686" fmla="*/ 955697 w 4321145"/>
                <a:gd name="connsiteY3686" fmla="*/ 1170767 h 4325873"/>
                <a:gd name="connsiteX3687" fmla="*/ 935854 w 4321145"/>
                <a:gd name="connsiteY3687" fmla="*/ 1190608 h 4325873"/>
                <a:gd name="connsiteX3688" fmla="*/ 916010 w 4321145"/>
                <a:gd name="connsiteY3688" fmla="*/ 1170767 h 4325873"/>
                <a:gd name="connsiteX3689" fmla="*/ 935854 w 4321145"/>
                <a:gd name="connsiteY3689" fmla="*/ 1150922 h 4325873"/>
                <a:gd name="connsiteX3690" fmla="*/ 1752570 w 4321145"/>
                <a:gd name="connsiteY3690" fmla="*/ 1150921 h 4325873"/>
                <a:gd name="connsiteX3691" fmla="*/ 1773208 w 4321145"/>
                <a:gd name="connsiteY3691" fmla="*/ 1170766 h 4325873"/>
                <a:gd name="connsiteX3692" fmla="*/ 1752570 w 4321145"/>
                <a:gd name="connsiteY3692" fmla="*/ 1190608 h 4325873"/>
                <a:gd name="connsiteX3693" fmla="*/ 1731932 w 4321145"/>
                <a:gd name="connsiteY3693" fmla="*/ 1170766 h 4325873"/>
                <a:gd name="connsiteX3694" fmla="*/ 1752570 w 4321145"/>
                <a:gd name="connsiteY3694" fmla="*/ 1150921 h 4325873"/>
                <a:gd name="connsiteX3695" fmla="*/ 3269427 w 4321145"/>
                <a:gd name="connsiteY3695" fmla="*/ 1149334 h 4325873"/>
                <a:gd name="connsiteX3696" fmla="*/ 3290859 w 4321145"/>
                <a:gd name="connsiteY3696" fmla="*/ 1170765 h 4325873"/>
                <a:gd name="connsiteX3697" fmla="*/ 3269427 w 4321145"/>
                <a:gd name="connsiteY3697" fmla="*/ 1192193 h 4325873"/>
                <a:gd name="connsiteX3698" fmla="*/ 3247995 w 4321145"/>
                <a:gd name="connsiteY3698" fmla="*/ 1170765 h 4325873"/>
                <a:gd name="connsiteX3699" fmla="*/ 3269427 w 4321145"/>
                <a:gd name="connsiteY3699" fmla="*/ 1149334 h 4325873"/>
                <a:gd name="connsiteX3700" fmla="*/ 2569339 w 4321145"/>
                <a:gd name="connsiteY3700" fmla="*/ 1147746 h 4325873"/>
                <a:gd name="connsiteX3701" fmla="*/ 2592358 w 4321145"/>
                <a:gd name="connsiteY3701" fmla="*/ 1170765 h 4325873"/>
                <a:gd name="connsiteX3702" fmla="*/ 2569339 w 4321145"/>
                <a:gd name="connsiteY3702" fmla="*/ 1193781 h 4325873"/>
                <a:gd name="connsiteX3703" fmla="*/ 2546320 w 4321145"/>
                <a:gd name="connsiteY3703" fmla="*/ 1170765 h 4325873"/>
                <a:gd name="connsiteX3704" fmla="*/ 2569339 w 4321145"/>
                <a:gd name="connsiteY3704" fmla="*/ 1147746 h 4325873"/>
                <a:gd name="connsiteX3705" fmla="*/ 1052530 w 4321145"/>
                <a:gd name="connsiteY3705" fmla="*/ 1146153 h 4325873"/>
                <a:gd name="connsiteX3706" fmla="*/ 1076341 w 4321145"/>
                <a:gd name="connsiteY3706" fmla="*/ 1169974 h 4325873"/>
                <a:gd name="connsiteX3707" fmla="*/ 1052530 w 4321145"/>
                <a:gd name="connsiteY3707" fmla="*/ 1193781 h 4325873"/>
                <a:gd name="connsiteX3708" fmla="*/ 1028718 w 4321145"/>
                <a:gd name="connsiteY3708" fmla="*/ 1169974 h 4325873"/>
                <a:gd name="connsiteX3709" fmla="*/ 1052530 w 4321145"/>
                <a:gd name="connsiteY3709" fmla="*/ 1146153 h 4325873"/>
                <a:gd name="connsiteX3710" fmla="*/ 1636682 w 4321145"/>
                <a:gd name="connsiteY3710" fmla="*/ 1144575 h 4325873"/>
                <a:gd name="connsiteX3711" fmla="*/ 1662082 w 4321145"/>
                <a:gd name="connsiteY3711" fmla="*/ 1169973 h 4325873"/>
                <a:gd name="connsiteX3712" fmla="*/ 1636682 w 4321145"/>
                <a:gd name="connsiteY3712" fmla="*/ 1195369 h 4325873"/>
                <a:gd name="connsiteX3713" fmla="*/ 1611282 w 4321145"/>
                <a:gd name="connsiteY3713" fmla="*/ 1169973 h 4325873"/>
                <a:gd name="connsiteX3714" fmla="*/ 1636682 w 4321145"/>
                <a:gd name="connsiteY3714" fmla="*/ 1144575 h 4325873"/>
                <a:gd name="connsiteX3715" fmla="*/ 3152745 w 4321145"/>
                <a:gd name="connsiteY3715" fmla="*/ 1144573 h 4325873"/>
                <a:gd name="connsiteX3716" fmla="*/ 3178145 w 4321145"/>
                <a:gd name="connsiteY3716" fmla="*/ 1169972 h 4325873"/>
                <a:gd name="connsiteX3717" fmla="*/ 3152745 w 4321145"/>
                <a:gd name="connsiteY3717" fmla="*/ 1195368 h 4325873"/>
                <a:gd name="connsiteX3718" fmla="*/ 3127345 w 4321145"/>
                <a:gd name="connsiteY3718" fmla="*/ 1169972 h 4325873"/>
                <a:gd name="connsiteX3719" fmla="*/ 3152745 w 4321145"/>
                <a:gd name="connsiteY3719" fmla="*/ 1144573 h 4325873"/>
                <a:gd name="connsiteX3720" fmla="*/ 1169208 w 4321145"/>
                <a:gd name="connsiteY3720" fmla="*/ 1142985 h 4325873"/>
                <a:gd name="connsiteX3721" fmla="*/ 1196992 w 4321145"/>
                <a:gd name="connsiteY3721" fmla="*/ 1170767 h 4325873"/>
                <a:gd name="connsiteX3722" fmla="*/ 1169208 w 4321145"/>
                <a:gd name="connsiteY3722" fmla="*/ 1198546 h 4325873"/>
                <a:gd name="connsiteX3723" fmla="*/ 1141426 w 4321145"/>
                <a:gd name="connsiteY3723" fmla="*/ 1170767 h 4325873"/>
                <a:gd name="connsiteX3724" fmla="*/ 1169208 w 4321145"/>
                <a:gd name="connsiteY3724" fmla="*/ 1142985 h 4325873"/>
                <a:gd name="connsiteX3725" fmla="*/ 2686814 w 4321145"/>
                <a:gd name="connsiteY3725" fmla="*/ 1141400 h 4325873"/>
                <a:gd name="connsiteX3726" fmla="*/ 2716183 w 4321145"/>
                <a:gd name="connsiteY3726" fmla="*/ 1170765 h 4325873"/>
                <a:gd name="connsiteX3727" fmla="*/ 2686814 w 4321145"/>
                <a:gd name="connsiteY3727" fmla="*/ 1200133 h 4325873"/>
                <a:gd name="connsiteX3728" fmla="*/ 2657445 w 4321145"/>
                <a:gd name="connsiteY3728" fmla="*/ 1170765 h 4325873"/>
                <a:gd name="connsiteX3729" fmla="*/ 2686814 w 4321145"/>
                <a:gd name="connsiteY3729" fmla="*/ 1141400 h 4325873"/>
                <a:gd name="connsiteX3730" fmla="*/ 3036857 w 4321145"/>
                <a:gd name="connsiteY3730" fmla="*/ 1141399 h 4325873"/>
                <a:gd name="connsiteX3731" fmla="*/ 3065432 w 4321145"/>
                <a:gd name="connsiteY3731" fmla="*/ 1170765 h 4325873"/>
                <a:gd name="connsiteX3732" fmla="*/ 3036857 w 4321145"/>
                <a:gd name="connsiteY3732" fmla="*/ 1200133 h 4325873"/>
                <a:gd name="connsiteX3733" fmla="*/ 3008282 w 4321145"/>
                <a:gd name="connsiteY3733" fmla="*/ 1170765 h 4325873"/>
                <a:gd name="connsiteX3734" fmla="*/ 3036857 w 4321145"/>
                <a:gd name="connsiteY3734" fmla="*/ 1141399 h 4325873"/>
                <a:gd name="connsiteX3735" fmla="*/ 1285893 w 4321145"/>
                <a:gd name="connsiteY3735" fmla="*/ 1139813 h 4325873"/>
                <a:gd name="connsiteX3736" fmla="*/ 1316056 w 4321145"/>
                <a:gd name="connsiteY3736" fmla="*/ 1170766 h 4325873"/>
                <a:gd name="connsiteX3737" fmla="*/ 1285893 w 4321145"/>
                <a:gd name="connsiteY3737" fmla="*/ 1201722 h 4325873"/>
                <a:gd name="connsiteX3738" fmla="*/ 1255728 w 4321145"/>
                <a:gd name="connsiteY3738" fmla="*/ 1170766 h 4325873"/>
                <a:gd name="connsiteX3739" fmla="*/ 1285893 w 4321145"/>
                <a:gd name="connsiteY3739" fmla="*/ 1139813 h 4325873"/>
                <a:gd name="connsiteX3740" fmla="*/ 1519208 w 4321145"/>
                <a:gd name="connsiteY3740" fmla="*/ 1138226 h 4325873"/>
                <a:gd name="connsiteX3741" fmla="*/ 1552546 w 4321145"/>
                <a:gd name="connsiteY3741" fmla="*/ 1170766 h 4325873"/>
                <a:gd name="connsiteX3742" fmla="*/ 1519208 w 4321145"/>
                <a:gd name="connsiteY3742" fmla="*/ 1203310 h 4325873"/>
                <a:gd name="connsiteX3743" fmla="*/ 1485870 w 4321145"/>
                <a:gd name="connsiteY3743" fmla="*/ 1170766 h 4325873"/>
                <a:gd name="connsiteX3744" fmla="*/ 1519208 w 4321145"/>
                <a:gd name="connsiteY3744" fmla="*/ 1138226 h 4325873"/>
                <a:gd name="connsiteX3745" fmla="*/ 2920176 w 4321145"/>
                <a:gd name="connsiteY3745" fmla="*/ 1138225 h 4325873"/>
                <a:gd name="connsiteX3746" fmla="*/ 2952720 w 4321145"/>
                <a:gd name="connsiteY3746" fmla="*/ 1170765 h 4325873"/>
                <a:gd name="connsiteX3747" fmla="*/ 2920176 w 4321145"/>
                <a:gd name="connsiteY3747" fmla="*/ 1203309 h 4325873"/>
                <a:gd name="connsiteX3748" fmla="*/ 2887632 w 4321145"/>
                <a:gd name="connsiteY3748" fmla="*/ 1170765 h 4325873"/>
                <a:gd name="connsiteX3749" fmla="*/ 2920176 w 4321145"/>
                <a:gd name="connsiteY3749" fmla="*/ 1138225 h 4325873"/>
                <a:gd name="connsiteX3750" fmla="*/ 1402527 w 4321145"/>
                <a:gd name="connsiteY3750" fmla="*/ 1136637 h 4325873"/>
                <a:gd name="connsiteX3751" fmla="*/ 1436659 w 4321145"/>
                <a:gd name="connsiteY3751" fmla="*/ 1170766 h 4325873"/>
                <a:gd name="connsiteX3752" fmla="*/ 1402527 w 4321145"/>
                <a:gd name="connsiteY3752" fmla="*/ 1204898 h 4325873"/>
                <a:gd name="connsiteX3753" fmla="*/ 1368442 w 4321145"/>
                <a:gd name="connsiteY3753" fmla="*/ 1170766 h 4325873"/>
                <a:gd name="connsiteX3754" fmla="*/ 1402527 w 4321145"/>
                <a:gd name="connsiteY3754" fmla="*/ 1136637 h 4325873"/>
                <a:gd name="connsiteX3755" fmla="*/ 2803495 w 4321145"/>
                <a:gd name="connsiteY3755" fmla="*/ 1135048 h 4325873"/>
                <a:gd name="connsiteX3756" fmla="*/ 2838420 w 4321145"/>
                <a:gd name="connsiteY3756" fmla="*/ 1170765 h 4325873"/>
                <a:gd name="connsiteX3757" fmla="*/ 2803495 w 4321145"/>
                <a:gd name="connsiteY3757" fmla="*/ 1206485 h 4325873"/>
                <a:gd name="connsiteX3758" fmla="*/ 2768570 w 4321145"/>
                <a:gd name="connsiteY3758" fmla="*/ 1170765 h 4325873"/>
                <a:gd name="connsiteX3759" fmla="*/ 2803495 w 4321145"/>
                <a:gd name="connsiteY3759" fmla="*/ 1135048 h 4325873"/>
                <a:gd name="connsiteX3760" fmla="*/ 235763 w 4321145"/>
                <a:gd name="connsiteY3760" fmla="*/ 1052502 h 4325873"/>
                <a:gd name="connsiteX3761" fmla="*/ 236557 w 4321145"/>
                <a:gd name="connsiteY3761" fmla="*/ 1053296 h 4325873"/>
                <a:gd name="connsiteX3762" fmla="*/ 235763 w 4321145"/>
                <a:gd name="connsiteY3762" fmla="*/ 1054089 h 4325873"/>
                <a:gd name="connsiteX3763" fmla="*/ 234968 w 4321145"/>
                <a:gd name="connsiteY3763" fmla="*/ 1053296 h 4325873"/>
                <a:gd name="connsiteX3764" fmla="*/ 235763 w 4321145"/>
                <a:gd name="connsiteY3764" fmla="*/ 1052502 h 4325873"/>
                <a:gd name="connsiteX3765" fmla="*/ 3970308 w 4321145"/>
                <a:gd name="connsiteY3765" fmla="*/ 1052500 h 4325873"/>
                <a:gd name="connsiteX3766" fmla="*/ 3971897 w 4321145"/>
                <a:gd name="connsiteY3766" fmla="*/ 1054087 h 4325873"/>
                <a:gd name="connsiteX3767" fmla="*/ 3970308 w 4321145"/>
                <a:gd name="connsiteY3767" fmla="*/ 1055676 h 4325873"/>
                <a:gd name="connsiteX3768" fmla="*/ 3968720 w 4321145"/>
                <a:gd name="connsiteY3768" fmla="*/ 1054087 h 4325873"/>
                <a:gd name="connsiteX3769" fmla="*/ 3970308 w 4321145"/>
                <a:gd name="connsiteY3769" fmla="*/ 1052500 h 4325873"/>
                <a:gd name="connsiteX3770" fmla="*/ 352446 w 4321145"/>
                <a:gd name="connsiteY3770" fmla="*/ 1050914 h 4325873"/>
                <a:gd name="connsiteX3771" fmla="*/ 355620 w 4321145"/>
                <a:gd name="connsiteY3771" fmla="*/ 1053295 h 4325873"/>
                <a:gd name="connsiteX3772" fmla="*/ 352446 w 4321145"/>
                <a:gd name="connsiteY3772" fmla="*/ 1055678 h 4325873"/>
                <a:gd name="connsiteX3773" fmla="*/ 349269 w 4321145"/>
                <a:gd name="connsiteY3773" fmla="*/ 1053295 h 4325873"/>
                <a:gd name="connsiteX3774" fmla="*/ 352446 w 4321145"/>
                <a:gd name="connsiteY3774" fmla="*/ 1050914 h 4325873"/>
                <a:gd name="connsiteX3775" fmla="*/ 3853626 w 4321145"/>
                <a:gd name="connsiteY3775" fmla="*/ 1049326 h 4325873"/>
                <a:gd name="connsiteX3776" fmla="*/ 3857595 w 4321145"/>
                <a:gd name="connsiteY3776" fmla="*/ 1053293 h 4325873"/>
                <a:gd name="connsiteX3777" fmla="*/ 3853626 w 4321145"/>
                <a:gd name="connsiteY3777" fmla="*/ 1057262 h 4325873"/>
                <a:gd name="connsiteX3778" fmla="*/ 3849657 w 4321145"/>
                <a:gd name="connsiteY3778" fmla="*/ 1053293 h 4325873"/>
                <a:gd name="connsiteX3779" fmla="*/ 3853626 w 4321145"/>
                <a:gd name="connsiteY3779" fmla="*/ 1049326 h 4325873"/>
                <a:gd name="connsiteX3780" fmla="*/ 469124 w 4321145"/>
                <a:gd name="connsiteY3780" fmla="*/ 1047740 h 4325873"/>
                <a:gd name="connsiteX3781" fmla="*/ 474681 w 4321145"/>
                <a:gd name="connsiteY3781" fmla="*/ 1053295 h 4325873"/>
                <a:gd name="connsiteX3782" fmla="*/ 469124 w 4321145"/>
                <a:gd name="connsiteY3782" fmla="*/ 1058852 h 4325873"/>
                <a:gd name="connsiteX3783" fmla="*/ 463566 w 4321145"/>
                <a:gd name="connsiteY3783" fmla="*/ 1053295 h 4325873"/>
                <a:gd name="connsiteX3784" fmla="*/ 469124 w 4321145"/>
                <a:gd name="connsiteY3784" fmla="*/ 1047740 h 4325873"/>
                <a:gd name="connsiteX3785" fmla="*/ 3736945 w 4321145"/>
                <a:gd name="connsiteY3785" fmla="*/ 1047738 h 4325873"/>
                <a:gd name="connsiteX3786" fmla="*/ 3743295 w 4321145"/>
                <a:gd name="connsiteY3786" fmla="*/ 1054086 h 4325873"/>
                <a:gd name="connsiteX3787" fmla="*/ 3736945 w 4321145"/>
                <a:gd name="connsiteY3787" fmla="*/ 1060437 h 4325873"/>
                <a:gd name="connsiteX3788" fmla="*/ 3730595 w 4321145"/>
                <a:gd name="connsiteY3788" fmla="*/ 1054086 h 4325873"/>
                <a:gd name="connsiteX3789" fmla="*/ 3736945 w 4321145"/>
                <a:gd name="connsiteY3789" fmla="*/ 1047738 h 4325873"/>
                <a:gd name="connsiteX3790" fmla="*/ 585809 w 4321145"/>
                <a:gd name="connsiteY3790" fmla="*/ 1046153 h 4325873"/>
                <a:gd name="connsiteX3791" fmla="*/ 593749 w 4321145"/>
                <a:gd name="connsiteY3791" fmla="*/ 1054089 h 4325873"/>
                <a:gd name="connsiteX3792" fmla="*/ 585809 w 4321145"/>
                <a:gd name="connsiteY3792" fmla="*/ 1062027 h 4325873"/>
                <a:gd name="connsiteX3793" fmla="*/ 577874 w 4321145"/>
                <a:gd name="connsiteY3793" fmla="*/ 1054089 h 4325873"/>
                <a:gd name="connsiteX3794" fmla="*/ 585809 w 4321145"/>
                <a:gd name="connsiteY3794" fmla="*/ 1046153 h 4325873"/>
                <a:gd name="connsiteX3795" fmla="*/ 3619470 w 4321145"/>
                <a:gd name="connsiteY3795" fmla="*/ 1044563 h 4325873"/>
                <a:gd name="connsiteX3796" fmla="*/ 3628995 w 4321145"/>
                <a:gd name="connsiteY3796" fmla="*/ 1054086 h 4325873"/>
                <a:gd name="connsiteX3797" fmla="*/ 3619470 w 4321145"/>
                <a:gd name="connsiteY3797" fmla="*/ 1063611 h 4325873"/>
                <a:gd name="connsiteX3798" fmla="*/ 3609945 w 4321145"/>
                <a:gd name="connsiteY3798" fmla="*/ 1054086 h 4325873"/>
                <a:gd name="connsiteX3799" fmla="*/ 3619470 w 4321145"/>
                <a:gd name="connsiteY3799" fmla="*/ 1044563 h 4325873"/>
                <a:gd name="connsiteX3800" fmla="*/ 702487 w 4321145"/>
                <a:gd name="connsiteY3800" fmla="*/ 1042977 h 4325873"/>
                <a:gd name="connsiteX3801" fmla="*/ 714394 w 4321145"/>
                <a:gd name="connsiteY3801" fmla="*/ 1054089 h 4325873"/>
                <a:gd name="connsiteX3802" fmla="*/ 702487 w 4321145"/>
                <a:gd name="connsiteY3802" fmla="*/ 1065203 h 4325873"/>
                <a:gd name="connsiteX3803" fmla="*/ 690582 w 4321145"/>
                <a:gd name="connsiteY3803" fmla="*/ 1054089 h 4325873"/>
                <a:gd name="connsiteX3804" fmla="*/ 702487 w 4321145"/>
                <a:gd name="connsiteY3804" fmla="*/ 1042977 h 4325873"/>
                <a:gd name="connsiteX3805" fmla="*/ 3503582 w 4321145"/>
                <a:gd name="connsiteY3805" fmla="*/ 1041387 h 4325873"/>
                <a:gd name="connsiteX3806" fmla="*/ 3516282 w 4321145"/>
                <a:gd name="connsiteY3806" fmla="*/ 1054086 h 4325873"/>
                <a:gd name="connsiteX3807" fmla="*/ 3503582 w 4321145"/>
                <a:gd name="connsiteY3807" fmla="*/ 1066785 h 4325873"/>
                <a:gd name="connsiteX3808" fmla="*/ 3490882 w 4321145"/>
                <a:gd name="connsiteY3808" fmla="*/ 1054086 h 4325873"/>
                <a:gd name="connsiteX3809" fmla="*/ 3503582 w 4321145"/>
                <a:gd name="connsiteY3809" fmla="*/ 1041387 h 4325873"/>
                <a:gd name="connsiteX3810" fmla="*/ 819160 w 4321145"/>
                <a:gd name="connsiteY3810" fmla="*/ 1039802 h 4325873"/>
                <a:gd name="connsiteX3811" fmla="*/ 833449 w 4321145"/>
                <a:gd name="connsiteY3811" fmla="*/ 1054089 h 4325873"/>
                <a:gd name="connsiteX3812" fmla="*/ 819160 w 4321145"/>
                <a:gd name="connsiteY3812" fmla="*/ 1068377 h 4325873"/>
                <a:gd name="connsiteX3813" fmla="*/ 804876 w 4321145"/>
                <a:gd name="connsiteY3813" fmla="*/ 1054089 h 4325873"/>
                <a:gd name="connsiteX3814" fmla="*/ 819160 w 4321145"/>
                <a:gd name="connsiteY3814" fmla="*/ 1039802 h 4325873"/>
                <a:gd name="connsiteX3815" fmla="*/ 3386902 w 4321145"/>
                <a:gd name="connsiteY3815" fmla="*/ 1038213 h 4325873"/>
                <a:gd name="connsiteX3816" fmla="*/ 3401984 w 4321145"/>
                <a:gd name="connsiteY3816" fmla="*/ 1053294 h 4325873"/>
                <a:gd name="connsiteX3817" fmla="*/ 3386902 w 4321145"/>
                <a:gd name="connsiteY3817" fmla="*/ 1068375 h 4325873"/>
                <a:gd name="connsiteX3818" fmla="*/ 3371820 w 4321145"/>
                <a:gd name="connsiteY3818" fmla="*/ 1053294 h 4325873"/>
                <a:gd name="connsiteX3819" fmla="*/ 3386902 w 4321145"/>
                <a:gd name="connsiteY3819" fmla="*/ 1038213 h 4325873"/>
                <a:gd name="connsiteX3820" fmla="*/ 935857 w 4321145"/>
                <a:gd name="connsiteY3820" fmla="*/ 1036628 h 4325873"/>
                <a:gd name="connsiteX3821" fmla="*/ 954113 w 4321145"/>
                <a:gd name="connsiteY3821" fmla="*/ 1054089 h 4325873"/>
                <a:gd name="connsiteX3822" fmla="*/ 935857 w 4321145"/>
                <a:gd name="connsiteY3822" fmla="*/ 1071552 h 4325873"/>
                <a:gd name="connsiteX3823" fmla="*/ 917598 w 4321145"/>
                <a:gd name="connsiteY3823" fmla="*/ 1054089 h 4325873"/>
                <a:gd name="connsiteX3824" fmla="*/ 935857 w 4321145"/>
                <a:gd name="connsiteY3824" fmla="*/ 1036628 h 4325873"/>
                <a:gd name="connsiteX3825" fmla="*/ 3270220 w 4321145"/>
                <a:gd name="connsiteY3825" fmla="*/ 1035038 h 4325873"/>
                <a:gd name="connsiteX3826" fmla="*/ 3289270 w 4321145"/>
                <a:gd name="connsiteY3826" fmla="*/ 1053294 h 4325873"/>
                <a:gd name="connsiteX3827" fmla="*/ 3270220 w 4321145"/>
                <a:gd name="connsiteY3827" fmla="*/ 1071551 h 4325873"/>
                <a:gd name="connsiteX3828" fmla="*/ 3251170 w 4321145"/>
                <a:gd name="connsiteY3828" fmla="*/ 1053294 h 4325873"/>
                <a:gd name="connsiteX3829" fmla="*/ 3270220 w 4321145"/>
                <a:gd name="connsiteY3829" fmla="*/ 1035038 h 4325873"/>
                <a:gd name="connsiteX3830" fmla="*/ 1052530 w 4321145"/>
                <a:gd name="connsiteY3830" fmla="*/ 1033453 h 4325873"/>
                <a:gd name="connsiteX3831" fmla="*/ 1073167 w 4321145"/>
                <a:gd name="connsiteY3831" fmla="*/ 1054089 h 4325873"/>
                <a:gd name="connsiteX3832" fmla="*/ 1052530 w 4321145"/>
                <a:gd name="connsiteY3832" fmla="*/ 1074727 h 4325873"/>
                <a:gd name="connsiteX3833" fmla="*/ 1031894 w 4321145"/>
                <a:gd name="connsiteY3833" fmla="*/ 1054089 h 4325873"/>
                <a:gd name="connsiteX3834" fmla="*/ 1052530 w 4321145"/>
                <a:gd name="connsiteY3834" fmla="*/ 1033453 h 4325873"/>
                <a:gd name="connsiteX3835" fmla="*/ 3153539 w 4321145"/>
                <a:gd name="connsiteY3835" fmla="*/ 1031863 h 4325873"/>
                <a:gd name="connsiteX3836" fmla="*/ 3174971 w 4321145"/>
                <a:gd name="connsiteY3836" fmla="*/ 1054087 h 4325873"/>
                <a:gd name="connsiteX3837" fmla="*/ 3153539 w 4321145"/>
                <a:gd name="connsiteY3837" fmla="*/ 1076313 h 4325873"/>
                <a:gd name="connsiteX3838" fmla="*/ 3132107 w 4321145"/>
                <a:gd name="connsiteY3838" fmla="*/ 1054087 h 4325873"/>
                <a:gd name="connsiteX3839" fmla="*/ 3153539 w 4321145"/>
                <a:gd name="connsiteY3839" fmla="*/ 1031863 h 4325873"/>
                <a:gd name="connsiteX3840" fmla="*/ 1169208 w 4321145"/>
                <a:gd name="connsiteY3840" fmla="*/ 1030278 h 4325873"/>
                <a:gd name="connsiteX3841" fmla="*/ 1193818 w 4321145"/>
                <a:gd name="connsiteY3841" fmla="*/ 1054089 h 4325873"/>
                <a:gd name="connsiteX3842" fmla="*/ 1169208 w 4321145"/>
                <a:gd name="connsiteY3842" fmla="*/ 1077903 h 4325873"/>
                <a:gd name="connsiteX3843" fmla="*/ 1144602 w 4321145"/>
                <a:gd name="connsiteY3843" fmla="*/ 1054089 h 4325873"/>
                <a:gd name="connsiteX3844" fmla="*/ 1169208 w 4321145"/>
                <a:gd name="connsiteY3844" fmla="*/ 1030278 h 4325873"/>
                <a:gd name="connsiteX3845" fmla="*/ 2219295 w 4321145"/>
                <a:gd name="connsiteY3845" fmla="*/ 1028690 h 4325873"/>
                <a:gd name="connsiteX3846" fmla="*/ 2244695 w 4321145"/>
                <a:gd name="connsiteY3846" fmla="*/ 1054087 h 4325873"/>
                <a:gd name="connsiteX3847" fmla="*/ 2219295 w 4321145"/>
                <a:gd name="connsiteY3847" fmla="*/ 1079489 h 4325873"/>
                <a:gd name="connsiteX3848" fmla="*/ 2193895 w 4321145"/>
                <a:gd name="connsiteY3848" fmla="*/ 1054087 h 4325873"/>
                <a:gd name="connsiteX3849" fmla="*/ 2219295 w 4321145"/>
                <a:gd name="connsiteY3849" fmla="*/ 1028690 h 4325873"/>
                <a:gd name="connsiteX3850" fmla="*/ 2103407 w 4321145"/>
                <a:gd name="connsiteY3850" fmla="*/ 1028690 h 4325873"/>
                <a:gd name="connsiteX3851" fmla="*/ 2128807 w 4321145"/>
                <a:gd name="connsiteY3851" fmla="*/ 1054087 h 4325873"/>
                <a:gd name="connsiteX3852" fmla="*/ 2103407 w 4321145"/>
                <a:gd name="connsiteY3852" fmla="*/ 1079489 h 4325873"/>
                <a:gd name="connsiteX3853" fmla="*/ 2078007 w 4321145"/>
                <a:gd name="connsiteY3853" fmla="*/ 1054087 h 4325873"/>
                <a:gd name="connsiteX3854" fmla="*/ 2103407 w 4321145"/>
                <a:gd name="connsiteY3854" fmla="*/ 1028690 h 4325873"/>
                <a:gd name="connsiteX3855" fmla="*/ 3036857 w 4321145"/>
                <a:gd name="connsiteY3855" fmla="*/ 1028689 h 4325873"/>
                <a:gd name="connsiteX3856" fmla="*/ 3062257 w 4321145"/>
                <a:gd name="connsiteY3856" fmla="*/ 1054087 h 4325873"/>
                <a:gd name="connsiteX3857" fmla="*/ 3036857 w 4321145"/>
                <a:gd name="connsiteY3857" fmla="*/ 1079489 h 4325873"/>
                <a:gd name="connsiteX3858" fmla="*/ 3011457 w 4321145"/>
                <a:gd name="connsiteY3858" fmla="*/ 1054087 h 4325873"/>
                <a:gd name="connsiteX3859" fmla="*/ 3036857 w 4321145"/>
                <a:gd name="connsiteY3859" fmla="*/ 1028689 h 4325873"/>
                <a:gd name="connsiteX3860" fmla="*/ 1285893 w 4321145"/>
                <a:gd name="connsiteY3860" fmla="*/ 1027103 h 4325873"/>
                <a:gd name="connsiteX3861" fmla="*/ 1312881 w 4321145"/>
                <a:gd name="connsiteY3861" fmla="*/ 1054089 h 4325873"/>
                <a:gd name="connsiteX3862" fmla="*/ 1285893 w 4321145"/>
                <a:gd name="connsiteY3862" fmla="*/ 1081077 h 4325873"/>
                <a:gd name="connsiteX3863" fmla="*/ 1258905 w 4321145"/>
                <a:gd name="connsiteY3863" fmla="*/ 1054089 h 4325873"/>
                <a:gd name="connsiteX3864" fmla="*/ 1285893 w 4321145"/>
                <a:gd name="connsiteY3864" fmla="*/ 1027103 h 4325873"/>
                <a:gd name="connsiteX3865" fmla="*/ 1986726 w 4321145"/>
                <a:gd name="connsiteY3865" fmla="*/ 1027103 h 4325873"/>
                <a:gd name="connsiteX3866" fmla="*/ 2012920 w 4321145"/>
                <a:gd name="connsiteY3866" fmla="*/ 1053295 h 4325873"/>
                <a:gd name="connsiteX3867" fmla="*/ 1986726 w 4321145"/>
                <a:gd name="connsiteY3867" fmla="*/ 1079491 h 4325873"/>
                <a:gd name="connsiteX3868" fmla="*/ 1960532 w 4321145"/>
                <a:gd name="connsiteY3868" fmla="*/ 1053295 h 4325873"/>
                <a:gd name="connsiteX3869" fmla="*/ 1986726 w 4321145"/>
                <a:gd name="connsiteY3869" fmla="*/ 1027103 h 4325873"/>
                <a:gd name="connsiteX3870" fmla="*/ 1870045 w 4321145"/>
                <a:gd name="connsiteY3870" fmla="*/ 1025515 h 4325873"/>
                <a:gd name="connsiteX3871" fmla="*/ 1898620 w 4321145"/>
                <a:gd name="connsiteY3871" fmla="*/ 1054087 h 4325873"/>
                <a:gd name="connsiteX3872" fmla="*/ 1870045 w 4321145"/>
                <a:gd name="connsiteY3872" fmla="*/ 1082663 h 4325873"/>
                <a:gd name="connsiteX3873" fmla="*/ 1841470 w 4321145"/>
                <a:gd name="connsiteY3873" fmla="*/ 1054087 h 4325873"/>
                <a:gd name="connsiteX3874" fmla="*/ 1870045 w 4321145"/>
                <a:gd name="connsiteY3874" fmla="*/ 1025515 h 4325873"/>
                <a:gd name="connsiteX3875" fmla="*/ 2335977 w 4321145"/>
                <a:gd name="connsiteY3875" fmla="*/ 1025515 h 4325873"/>
                <a:gd name="connsiteX3876" fmla="*/ 2363759 w 4321145"/>
                <a:gd name="connsiteY3876" fmla="*/ 1053295 h 4325873"/>
                <a:gd name="connsiteX3877" fmla="*/ 2335977 w 4321145"/>
                <a:gd name="connsiteY3877" fmla="*/ 1081077 h 4325873"/>
                <a:gd name="connsiteX3878" fmla="*/ 2308195 w 4321145"/>
                <a:gd name="connsiteY3878" fmla="*/ 1053295 h 4325873"/>
                <a:gd name="connsiteX3879" fmla="*/ 2335977 w 4321145"/>
                <a:gd name="connsiteY3879" fmla="*/ 1025515 h 4325873"/>
                <a:gd name="connsiteX3880" fmla="*/ 2920177 w 4321145"/>
                <a:gd name="connsiteY3880" fmla="*/ 1025515 h 4325873"/>
                <a:gd name="connsiteX3881" fmla="*/ 2947959 w 4321145"/>
                <a:gd name="connsiteY3881" fmla="*/ 1053294 h 4325873"/>
                <a:gd name="connsiteX3882" fmla="*/ 2920177 w 4321145"/>
                <a:gd name="connsiteY3882" fmla="*/ 1081076 h 4325873"/>
                <a:gd name="connsiteX3883" fmla="*/ 2892395 w 4321145"/>
                <a:gd name="connsiteY3883" fmla="*/ 1053294 h 4325873"/>
                <a:gd name="connsiteX3884" fmla="*/ 2920177 w 4321145"/>
                <a:gd name="connsiteY3884" fmla="*/ 1025515 h 4325873"/>
                <a:gd name="connsiteX3885" fmla="*/ 1403320 w 4321145"/>
                <a:gd name="connsiteY3885" fmla="*/ 1023929 h 4325873"/>
                <a:gd name="connsiteX3886" fmla="*/ 1433483 w 4321145"/>
                <a:gd name="connsiteY3886" fmla="*/ 1054089 h 4325873"/>
                <a:gd name="connsiteX3887" fmla="*/ 1403320 w 4321145"/>
                <a:gd name="connsiteY3887" fmla="*/ 1084252 h 4325873"/>
                <a:gd name="connsiteX3888" fmla="*/ 1373206 w 4321145"/>
                <a:gd name="connsiteY3888" fmla="*/ 1054089 h 4325873"/>
                <a:gd name="connsiteX3889" fmla="*/ 1403320 w 4321145"/>
                <a:gd name="connsiteY3889" fmla="*/ 1023929 h 4325873"/>
                <a:gd name="connsiteX3890" fmla="*/ 2802702 w 4321145"/>
                <a:gd name="connsiteY3890" fmla="*/ 1022341 h 4325873"/>
                <a:gd name="connsiteX3891" fmla="*/ 2833659 w 4321145"/>
                <a:gd name="connsiteY3891" fmla="*/ 1053294 h 4325873"/>
                <a:gd name="connsiteX3892" fmla="*/ 2802702 w 4321145"/>
                <a:gd name="connsiteY3892" fmla="*/ 1084252 h 4325873"/>
                <a:gd name="connsiteX3893" fmla="*/ 2771745 w 4321145"/>
                <a:gd name="connsiteY3893" fmla="*/ 1053294 h 4325873"/>
                <a:gd name="connsiteX3894" fmla="*/ 2802702 w 4321145"/>
                <a:gd name="connsiteY3894" fmla="*/ 1022341 h 4325873"/>
                <a:gd name="connsiteX3895" fmla="*/ 2453452 w 4321145"/>
                <a:gd name="connsiteY3895" fmla="*/ 1022341 h 4325873"/>
                <a:gd name="connsiteX3896" fmla="*/ 2484409 w 4321145"/>
                <a:gd name="connsiteY3896" fmla="*/ 1053295 h 4325873"/>
                <a:gd name="connsiteX3897" fmla="*/ 2453452 w 4321145"/>
                <a:gd name="connsiteY3897" fmla="*/ 1084252 h 4325873"/>
                <a:gd name="connsiteX3898" fmla="*/ 2422495 w 4321145"/>
                <a:gd name="connsiteY3898" fmla="*/ 1053295 h 4325873"/>
                <a:gd name="connsiteX3899" fmla="*/ 2453452 w 4321145"/>
                <a:gd name="connsiteY3899" fmla="*/ 1022341 h 4325873"/>
                <a:gd name="connsiteX3900" fmla="*/ 1519208 w 4321145"/>
                <a:gd name="connsiteY3900" fmla="*/ 1020754 h 4325873"/>
                <a:gd name="connsiteX3901" fmla="*/ 1552546 w 4321145"/>
                <a:gd name="connsiteY3901" fmla="*/ 1053295 h 4325873"/>
                <a:gd name="connsiteX3902" fmla="*/ 1519208 w 4321145"/>
                <a:gd name="connsiteY3902" fmla="*/ 1085839 h 4325873"/>
                <a:gd name="connsiteX3903" fmla="*/ 1485870 w 4321145"/>
                <a:gd name="connsiteY3903" fmla="*/ 1053295 h 4325873"/>
                <a:gd name="connsiteX3904" fmla="*/ 1519208 w 4321145"/>
                <a:gd name="connsiteY3904" fmla="*/ 1020754 h 4325873"/>
                <a:gd name="connsiteX3905" fmla="*/ 1752570 w 4321145"/>
                <a:gd name="connsiteY3905" fmla="*/ 1019167 h 4325873"/>
                <a:gd name="connsiteX3906" fmla="*/ 1785908 w 4321145"/>
                <a:gd name="connsiteY3906" fmla="*/ 1053295 h 4325873"/>
                <a:gd name="connsiteX3907" fmla="*/ 1752570 w 4321145"/>
                <a:gd name="connsiteY3907" fmla="*/ 1087425 h 4325873"/>
                <a:gd name="connsiteX3908" fmla="*/ 1719232 w 4321145"/>
                <a:gd name="connsiteY3908" fmla="*/ 1053295 h 4325873"/>
                <a:gd name="connsiteX3909" fmla="*/ 1752570 w 4321145"/>
                <a:gd name="connsiteY3909" fmla="*/ 1019167 h 4325873"/>
                <a:gd name="connsiteX3910" fmla="*/ 1636682 w 4321145"/>
                <a:gd name="connsiteY3910" fmla="*/ 1019167 h 4325873"/>
                <a:gd name="connsiteX3911" fmla="*/ 1671607 w 4321145"/>
                <a:gd name="connsiteY3911" fmla="*/ 1054088 h 4325873"/>
                <a:gd name="connsiteX3912" fmla="*/ 1636682 w 4321145"/>
                <a:gd name="connsiteY3912" fmla="*/ 1089011 h 4325873"/>
                <a:gd name="connsiteX3913" fmla="*/ 1601757 w 4321145"/>
                <a:gd name="connsiteY3913" fmla="*/ 1054088 h 4325873"/>
                <a:gd name="connsiteX3914" fmla="*/ 1636682 w 4321145"/>
                <a:gd name="connsiteY3914" fmla="*/ 1019167 h 4325873"/>
                <a:gd name="connsiteX3915" fmla="*/ 2686020 w 4321145"/>
                <a:gd name="connsiteY3915" fmla="*/ 1019166 h 4325873"/>
                <a:gd name="connsiteX3916" fmla="*/ 2719358 w 4321145"/>
                <a:gd name="connsiteY3916" fmla="*/ 1053294 h 4325873"/>
                <a:gd name="connsiteX3917" fmla="*/ 2686020 w 4321145"/>
                <a:gd name="connsiteY3917" fmla="*/ 1087425 h 4325873"/>
                <a:gd name="connsiteX3918" fmla="*/ 2652682 w 4321145"/>
                <a:gd name="connsiteY3918" fmla="*/ 1053294 h 4325873"/>
                <a:gd name="connsiteX3919" fmla="*/ 2686020 w 4321145"/>
                <a:gd name="connsiteY3919" fmla="*/ 1019166 h 4325873"/>
                <a:gd name="connsiteX3920" fmla="*/ 2569339 w 4321145"/>
                <a:gd name="connsiteY3920" fmla="*/ 1017579 h 4325873"/>
                <a:gd name="connsiteX3921" fmla="*/ 2605058 w 4321145"/>
                <a:gd name="connsiteY3921" fmla="*/ 1053294 h 4325873"/>
                <a:gd name="connsiteX3922" fmla="*/ 2569339 w 4321145"/>
                <a:gd name="connsiteY3922" fmla="*/ 1089012 h 4325873"/>
                <a:gd name="connsiteX3923" fmla="*/ 2533620 w 4321145"/>
                <a:gd name="connsiteY3923" fmla="*/ 1053294 h 4325873"/>
                <a:gd name="connsiteX3924" fmla="*/ 2569339 w 4321145"/>
                <a:gd name="connsiteY3924" fmla="*/ 1017579 h 4325873"/>
                <a:gd name="connsiteX3925" fmla="*/ 3969514 w 4321145"/>
                <a:gd name="connsiteY3925" fmla="*/ 936623 h 4325873"/>
                <a:gd name="connsiteX3926" fmla="*/ 3970308 w 4321145"/>
                <a:gd name="connsiteY3926" fmla="*/ 937418 h 4325873"/>
                <a:gd name="connsiteX3927" fmla="*/ 3969514 w 4321145"/>
                <a:gd name="connsiteY3927" fmla="*/ 938212 h 4325873"/>
                <a:gd name="connsiteX3928" fmla="*/ 3968720 w 4321145"/>
                <a:gd name="connsiteY3928" fmla="*/ 937418 h 4325873"/>
                <a:gd name="connsiteX3929" fmla="*/ 3969514 w 4321145"/>
                <a:gd name="connsiteY3929" fmla="*/ 936623 h 4325873"/>
                <a:gd name="connsiteX3930" fmla="*/ 352446 w 4321145"/>
                <a:gd name="connsiteY3930" fmla="*/ 935038 h 4325873"/>
                <a:gd name="connsiteX3931" fmla="*/ 354034 w 4321145"/>
                <a:gd name="connsiteY3931" fmla="*/ 936627 h 4325873"/>
                <a:gd name="connsiteX3932" fmla="*/ 352446 w 4321145"/>
                <a:gd name="connsiteY3932" fmla="*/ 938215 h 4325873"/>
                <a:gd name="connsiteX3933" fmla="*/ 350857 w 4321145"/>
                <a:gd name="connsiteY3933" fmla="*/ 936627 h 4325873"/>
                <a:gd name="connsiteX3934" fmla="*/ 352446 w 4321145"/>
                <a:gd name="connsiteY3934" fmla="*/ 935038 h 4325873"/>
                <a:gd name="connsiteX3935" fmla="*/ 3853627 w 4321145"/>
                <a:gd name="connsiteY3935" fmla="*/ 935036 h 4325873"/>
                <a:gd name="connsiteX3936" fmla="*/ 3856009 w 4321145"/>
                <a:gd name="connsiteY3936" fmla="*/ 937419 h 4325873"/>
                <a:gd name="connsiteX3937" fmla="*/ 3853627 w 4321145"/>
                <a:gd name="connsiteY3937" fmla="*/ 939801 h 4325873"/>
                <a:gd name="connsiteX3938" fmla="*/ 3851245 w 4321145"/>
                <a:gd name="connsiteY3938" fmla="*/ 937419 h 4325873"/>
                <a:gd name="connsiteX3939" fmla="*/ 3853627 w 4321145"/>
                <a:gd name="connsiteY3939" fmla="*/ 935036 h 4325873"/>
                <a:gd name="connsiteX3940" fmla="*/ 469123 w 4321145"/>
                <a:gd name="connsiteY3940" fmla="*/ 933450 h 4325873"/>
                <a:gd name="connsiteX3941" fmla="*/ 473091 w 4321145"/>
                <a:gd name="connsiteY3941" fmla="*/ 936626 h 4325873"/>
                <a:gd name="connsiteX3942" fmla="*/ 469123 w 4321145"/>
                <a:gd name="connsiteY3942" fmla="*/ 939801 h 4325873"/>
                <a:gd name="connsiteX3943" fmla="*/ 465154 w 4321145"/>
                <a:gd name="connsiteY3943" fmla="*/ 936626 h 4325873"/>
                <a:gd name="connsiteX3944" fmla="*/ 469123 w 4321145"/>
                <a:gd name="connsiteY3944" fmla="*/ 933450 h 4325873"/>
                <a:gd name="connsiteX3945" fmla="*/ 3736946 w 4321145"/>
                <a:gd name="connsiteY3945" fmla="*/ 931860 h 4325873"/>
                <a:gd name="connsiteX3946" fmla="*/ 3741709 w 4321145"/>
                <a:gd name="connsiteY3946" fmla="*/ 936625 h 4325873"/>
                <a:gd name="connsiteX3947" fmla="*/ 3736946 w 4321145"/>
                <a:gd name="connsiteY3947" fmla="*/ 941389 h 4325873"/>
                <a:gd name="connsiteX3948" fmla="*/ 3732182 w 4321145"/>
                <a:gd name="connsiteY3948" fmla="*/ 936625 h 4325873"/>
                <a:gd name="connsiteX3949" fmla="*/ 3736946 w 4321145"/>
                <a:gd name="connsiteY3949" fmla="*/ 931860 h 4325873"/>
                <a:gd name="connsiteX3950" fmla="*/ 585809 w 4321145"/>
                <a:gd name="connsiteY3950" fmla="*/ 930273 h 4325873"/>
                <a:gd name="connsiteX3951" fmla="*/ 592159 w 4321145"/>
                <a:gd name="connsiteY3951" fmla="*/ 936626 h 4325873"/>
                <a:gd name="connsiteX3952" fmla="*/ 585809 w 4321145"/>
                <a:gd name="connsiteY3952" fmla="*/ 942977 h 4325873"/>
                <a:gd name="connsiteX3953" fmla="*/ 579459 w 4321145"/>
                <a:gd name="connsiteY3953" fmla="*/ 936626 h 4325873"/>
                <a:gd name="connsiteX3954" fmla="*/ 585809 w 4321145"/>
                <a:gd name="connsiteY3954" fmla="*/ 930273 h 4325873"/>
                <a:gd name="connsiteX3955" fmla="*/ 702487 w 4321145"/>
                <a:gd name="connsiteY3955" fmla="*/ 928686 h 4325873"/>
                <a:gd name="connsiteX3956" fmla="*/ 711219 w 4321145"/>
                <a:gd name="connsiteY3956" fmla="*/ 937421 h 4325873"/>
                <a:gd name="connsiteX3957" fmla="*/ 702487 w 4321145"/>
                <a:gd name="connsiteY3957" fmla="*/ 946153 h 4325873"/>
                <a:gd name="connsiteX3958" fmla="*/ 693755 w 4321145"/>
                <a:gd name="connsiteY3958" fmla="*/ 937421 h 4325873"/>
                <a:gd name="connsiteX3959" fmla="*/ 702487 w 4321145"/>
                <a:gd name="connsiteY3959" fmla="*/ 928686 h 4325873"/>
                <a:gd name="connsiteX3960" fmla="*/ 3620264 w 4321145"/>
                <a:gd name="connsiteY3960" fmla="*/ 928684 h 4325873"/>
                <a:gd name="connsiteX3961" fmla="*/ 3627408 w 4321145"/>
                <a:gd name="connsiteY3961" fmla="*/ 936624 h 4325873"/>
                <a:gd name="connsiteX3962" fmla="*/ 3620264 w 4321145"/>
                <a:gd name="connsiteY3962" fmla="*/ 944564 h 4325873"/>
                <a:gd name="connsiteX3963" fmla="*/ 3613120 w 4321145"/>
                <a:gd name="connsiteY3963" fmla="*/ 936624 h 4325873"/>
                <a:gd name="connsiteX3964" fmla="*/ 3620264 w 4321145"/>
                <a:gd name="connsiteY3964" fmla="*/ 928684 h 4325873"/>
                <a:gd name="connsiteX3965" fmla="*/ 3503582 w 4321145"/>
                <a:gd name="connsiteY3965" fmla="*/ 927095 h 4325873"/>
                <a:gd name="connsiteX3966" fmla="*/ 3513107 w 4321145"/>
                <a:gd name="connsiteY3966" fmla="*/ 936624 h 4325873"/>
                <a:gd name="connsiteX3967" fmla="*/ 3503582 w 4321145"/>
                <a:gd name="connsiteY3967" fmla="*/ 946149 h 4325873"/>
                <a:gd name="connsiteX3968" fmla="*/ 3494057 w 4321145"/>
                <a:gd name="connsiteY3968" fmla="*/ 936624 h 4325873"/>
                <a:gd name="connsiteX3969" fmla="*/ 3503582 w 4321145"/>
                <a:gd name="connsiteY3969" fmla="*/ 927095 h 4325873"/>
                <a:gd name="connsiteX3970" fmla="*/ 819160 w 4321145"/>
                <a:gd name="connsiteY3970" fmla="*/ 925509 h 4325873"/>
                <a:gd name="connsiteX3971" fmla="*/ 830274 w 4321145"/>
                <a:gd name="connsiteY3971" fmla="*/ 937421 h 4325873"/>
                <a:gd name="connsiteX3972" fmla="*/ 819160 w 4321145"/>
                <a:gd name="connsiteY3972" fmla="*/ 949328 h 4325873"/>
                <a:gd name="connsiteX3973" fmla="*/ 808050 w 4321145"/>
                <a:gd name="connsiteY3973" fmla="*/ 937421 h 4325873"/>
                <a:gd name="connsiteX3974" fmla="*/ 819160 w 4321145"/>
                <a:gd name="connsiteY3974" fmla="*/ 925509 h 4325873"/>
                <a:gd name="connsiteX3975" fmla="*/ 3386901 w 4321145"/>
                <a:gd name="connsiteY3975" fmla="*/ 923919 h 4325873"/>
                <a:gd name="connsiteX3976" fmla="*/ 3400395 w 4321145"/>
                <a:gd name="connsiteY3976" fmla="*/ 936624 h 4325873"/>
                <a:gd name="connsiteX3977" fmla="*/ 3386901 w 4321145"/>
                <a:gd name="connsiteY3977" fmla="*/ 949323 h 4325873"/>
                <a:gd name="connsiteX3978" fmla="*/ 3373407 w 4321145"/>
                <a:gd name="connsiteY3978" fmla="*/ 936624 h 4325873"/>
                <a:gd name="connsiteX3979" fmla="*/ 3386901 w 4321145"/>
                <a:gd name="connsiteY3979" fmla="*/ 923919 h 4325873"/>
                <a:gd name="connsiteX3980" fmla="*/ 935857 w 4321145"/>
                <a:gd name="connsiteY3980" fmla="*/ 922333 h 4325873"/>
                <a:gd name="connsiteX3981" fmla="*/ 950939 w 4321145"/>
                <a:gd name="connsiteY3981" fmla="*/ 936627 h 4325873"/>
                <a:gd name="connsiteX3982" fmla="*/ 935857 w 4321145"/>
                <a:gd name="connsiteY3982" fmla="*/ 950914 h 4325873"/>
                <a:gd name="connsiteX3983" fmla="*/ 920775 w 4321145"/>
                <a:gd name="connsiteY3983" fmla="*/ 936627 h 4325873"/>
                <a:gd name="connsiteX3984" fmla="*/ 935857 w 4321145"/>
                <a:gd name="connsiteY3984" fmla="*/ 922333 h 4325873"/>
                <a:gd name="connsiteX3985" fmla="*/ 3270220 w 4321145"/>
                <a:gd name="connsiteY3985" fmla="*/ 920743 h 4325873"/>
                <a:gd name="connsiteX3986" fmla="*/ 3286095 w 4321145"/>
                <a:gd name="connsiteY3986" fmla="*/ 936624 h 4325873"/>
                <a:gd name="connsiteX3987" fmla="*/ 3270220 w 4321145"/>
                <a:gd name="connsiteY3987" fmla="*/ 952498 h 4325873"/>
                <a:gd name="connsiteX3988" fmla="*/ 3254345 w 4321145"/>
                <a:gd name="connsiteY3988" fmla="*/ 936624 h 4325873"/>
                <a:gd name="connsiteX3989" fmla="*/ 3270220 w 4321145"/>
                <a:gd name="connsiteY3989" fmla="*/ 920743 h 4325873"/>
                <a:gd name="connsiteX3990" fmla="*/ 1052530 w 4321145"/>
                <a:gd name="connsiteY3990" fmla="*/ 919157 h 4325873"/>
                <a:gd name="connsiteX3991" fmla="*/ 1069994 w 4321145"/>
                <a:gd name="connsiteY3991" fmla="*/ 936627 h 4325873"/>
                <a:gd name="connsiteX3992" fmla="*/ 1052530 w 4321145"/>
                <a:gd name="connsiteY3992" fmla="*/ 954089 h 4325873"/>
                <a:gd name="connsiteX3993" fmla="*/ 1035068 w 4321145"/>
                <a:gd name="connsiteY3993" fmla="*/ 936627 h 4325873"/>
                <a:gd name="connsiteX3994" fmla="*/ 1052530 w 4321145"/>
                <a:gd name="connsiteY3994" fmla="*/ 919157 h 4325873"/>
                <a:gd name="connsiteX3995" fmla="*/ 3153539 w 4321145"/>
                <a:gd name="connsiteY3995" fmla="*/ 917567 h 4325873"/>
                <a:gd name="connsiteX3996" fmla="*/ 3171796 w 4321145"/>
                <a:gd name="connsiteY3996" fmla="*/ 936624 h 4325873"/>
                <a:gd name="connsiteX3997" fmla="*/ 3153539 w 4321145"/>
                <a:gd name="connsiteY3997" fmla="*/ 955672 h 4325873"/>
                <a:gd name="connsiteX3998" fmla="*/ 3135282 w 4321145"/>
                <a:gd name="connsiteY3998" fmla="*/ 936624 h 4325873"/>
                <a:gd name="connsiteX3999" fmla="*/ 3153539 w 4321145"/>
                <a:gd name="connsiteY3999" fmla="*/ 917567 h 4325873"/>
                <a:gd name="connsiteX4000" fmla="*/ 1169208 w 4321145"/>
                <a:gd name="connsiteY4000" fmla="*/ 915980 h 4325873"/>
                <a:gd name="connsiteX4001" fmla="*/ 1189053 w 4321145"/>
                <a:gd name="connsiteY4001" fmla="*/ 936627 h 4325873"/>
                <a:gd name="connsiteX4002" fmla="*/ 1169208 w 4321145"/>
                <a:gd name="connsiteY4002" fmla="*/ 957262 h 4325873"/>
                <a:gd name="connsiteX4003" fmla="*/ 1149364 w 4321145"/>
                <a:gd name="connsiteY4003" fmla="*/ 936627 h 4325873"/>
                <a:gd name="connsiteX4004" fmla="*/ 1169208 w 4321145"/>
                <a:gd name="connsiteY4004" fmla="*/ 915980 h 4325873"/>
                <a:gd name="connsiteX4005" fmla="*/ 3036064 w 4321145"/>
                <a:gd name="connsiteY4005" fmla="*/ 915979 h 4325873"/>
                <a:gd name="connsiteX4006" fmla="*/ 3057496 w 4321145"/>
                <a:gd name="connsiteY4006" fmla="*/ 937419 h 4325873"/>
                <a:gd name="connsiteX4007" fmla="*/ 3036064 w 4321145"/>
                <a:gd name="connsiteY4007" fmla="*/ 958849 h 4325873"/>
                <a:gd name="connsiteX4008" fmla="*/ 3014632 w 4321145"/>
                <a:gd name="connsiteY4008" fmla="*/ 937419 h 4325873"/>
                <a:gd name="connsiteX4009" fmla="*/ 3036064 w 4321145"/>
                <a:gd name="connsiteY4009" fmla="*/ 915979 h 4325873"/>
                <a:gd name="connsiteX4010" fmla="*/ 1285895 w 4321145"/>
                <a:gd name="connsiteY4010" fmla="*/ 912804 h 4325873"/>
                <a:gd name="connsiteX4011" fmla="*/ 1309706 w 4321145"/>
                <a:gd name="connsiteY4011" fmla="*/ 936626 h 4325873"/>
                <a:gd name="connsiteX4012" fmla="*/ 1285895 w 4321145"/>
                <a:gd name="connsiteY4012" fmla="*/ 960437 h 4325873"/>
                <a:gd name="connsiteX4013" fmla="*/ 1262081 w 4321145"/>
                <a:gd name="connsiteY4013" fmla="*/ 936626 h 4325873"/>
                <a:gd name="connsiteX4014" fmla="*/ 1285895 w 4321145"/>
                <a:gd name="connsiteY4014" fmla="*/ 912804 h 4325873"/>
                <a:gd name="connsiteX4015" fmla="*/ 2920177 w 4321145"/>
                <a:gd name="connsiteY4015" fmla="*/ 912803 h 4325873"/>
                <a:gd name="connsiteX4016" fmla="*/ 2944784 w 4321145"/>
                <a:gd name="connsiteY4016" fmla="*/ 936625 h 4325873"/>
                <a:gd name="connsiteX4017" fmla="*/ 2920177 w 4321145"/>
                <a:gd name="connsiteY4017" fmla="*/ 960436 h 4325873"/>
                <a:gd name="connsiteX4018" fmla="*/ 2895570 w 4321145"/>
                <a:gd name="connsiteY4018" fmla="*/ 936625 h 4325873"/>
                <a:gd name="connsiteX4019" fmla="*/ 2920177 w 4321145"/>
                <a:gd name="connsiteY4019" fmla="*/ 912803 h 4325873"/>
                <a:gd name="connsiteX4020" fmla="*/ 1402526 w 4321145"/>
                <a:gd name="connsiteY4020" fmla="*/ 911215 h 4325873"/>
                <a:gd name="connsiteX4021" fmla="*/ 1428720 w 4321145"/>
                <a:gd name="connsiteY4021" fmla="*/ 936625 h 4325873"/>
                <a:gd name="connsiteX4022" fmla="*/ 1402526 w 4321145"/>
                <a:gd name="connsiteY4022" fmla="*/ 962023 h 4325873"/>
                <a:gd name="connsiteX4023" fmla="*/ 1376381 w 4321145"/>
                <a:gd name="connsiteY4023" fmla="*/ 936625 h 4325873"/>
                <a:gd name="connsiteX4024" fmla="*/ 1402526 w 4321145"/>
                <a:gd name="connsiteY4024" fmla="*/ 911215 h 4325873"/>
                <a:gd name="connsiteX4025" fmla="*/ 2803495 w 4321145"/>
                <a:gd name="connsiteY4025" fmla="*/ 909627 h 4325873"/>
                <a:gd name="connsiteX4026" fmla="*/ 2830483 w 4321145"/>
                <a:gd name="connsiteY4026" fmla="*/ 936625 h 4325873"/>
                <a:gd name="connsiteX4027" fmla="*/ 2803495 w 4321145"/>
                <a:gd name="connsiteY4027" fmla="*/ 963609 h 4325873"/>
                <a:gd name="connsiteX4028" fmla="*/ 2776507 w 4321145"/>
                <a:gd name="connsiteY4028" fmla="*/ 936625 h 4325873"/>
                <a:gd name="connsiteX4029" fmla="*/ 2803495 w 4321145"/>
                <a:gd name="connsiteY4029" fmla="*/ 909627 h 4325873"/>
                <a:gd name="connsiteX4030" fmla="*/ 1519207 w 4321145"/>
                <a:gd name="connsiteY4030" fmla="*/ 908039 h 4325873"/>
                <a:gd name="connsiteX4031" fmla="*/ 1547782 w 4321145"/>
                <a:gd name="connsiteY4031" fmla="*/ 936625 h 4325873"/>
                <a:gd name="connsiteX4032" fmla="*/ 1519207 w 4321145"/>
                <a:gd name="connsiteY4032" fmla="*/ 965198 h 4325873"/>
                <a:gd name="connsiteX4033" fmla="*/ 1490632 w 4321145"/>
                <a:gd name="connsiteY4033" fmla="*/ 936625 h 4325873"/>
                <a:gd name="connsiteX4034" fmla="*/ 1519207 w 4321145"/>
                <a:gd name="connsiteY4034" fmla="*/ 908039 h 4325873"/>
                <a:gd name="connsiteX4035" fmla="*/ 2686814 w 4321145"/>
                <a:gd name="connsiteY4035" fmla="*/ 908038 h 4325873"/>
                <a:gd name="connsiteX4036" fmla="*/ 2716183 w 4321145"/>
                <a:gd name="connsiteY4036" fmla="*/ 936624 h 4325873"/>
                <a:gd name="connsiteX4037" fmla="*/ 2686814 w 4321145"/>
                <a:gd name="connsiteY4037" fmla="*/ 965197 h 4325873"/>
                <a:gd name="connsiteX4038" fmla="*/ 2657445 w 4321145"/>
                <a:gd name="connsiteY4038" fmla="*/ 936624 h 4325873"/>
                <a:gd name="connsiteX4039" fmla="*/ 2686814 w 4321145"/>
                <a:gd name="connsiteY4039" fmla="*/ 908038 h 4325873"/>
                <a:gd name="connsiteX4040" fmla="*/ 1635889 w 4321145"/>
                <a:gd name="connsiteY4040" fmla="*/ 906451 h 4325873"/>
                <a:gd name="connsiteX4041" fmla="*/ 1666846 w 4321145"/>
                <a:gd name="connsiteY4041" fmla="*/ 936626 h 4325873"/>
                <a:gd name="connsiteX4042" fmla="*/ 1635889 w 4321145"/>
                <a:gd name="connsiteY4042" fmla="*/ 966786 h 4325873"/>
                <a:gd name="connsiteX4043" fmla="*/ 1604932 w 4321145"/>
                <a:gd name="connsiteY4043" fmla="*/ 936626 h 4325873"/>
                <a:gd name="connsiteX4044" fmla="*/ 1635889 w 4321145"/>
                <a:gd name="connsiteY4044" fmla="*/ 906451 h 4325873"/>
                <a:gd name="connsiteX4045" fmla="*/ 2569339 w 4321145"/>
                <a:gd name="connsiteY4045" fmla="*/ 906450 h 4325873"/>
                <a:gd name="connsiteX4046" fmla="*/ 2600296 w 4321145"/>
                <a:gd name="connsiteY4046" fmla="*/ 937420 h 4325873"/>
                <a:gd name="connsiteX4047" fmla="*/ 2569339 w 4321145"/>
                <a:gd name="connsiteY4047" fmla="*/ 968372 h 4325873"/>
                <a:gd name="connsiteX4048" fmla="*/ 2538382 w 4321145"/>
                <a:gd name="connsiteY4048" fmla="*/ 937420 h 4325873"/>
                <a:gd name="connsiteX4049" fmla="*/ 2569339 w 4321145"/>
                <a:gd name="connsiteY4049" fmla="*/ 906450 h 4325873"/>
                <a:gd name="connsiteX4050" fmla="*/ 1752570 w 4321145"/>
                <a:gd name="connsiteY4050" fmla="*/ 904863 h 4325873"/>
                <a:gd name="connsiteX4051" fmla="*/ 1784320 w 4321145"/>
                <a:gd name="connsiteY4051" fmla="*/ 936624 h 4325873"/>
                <a:gd name="connsiteX4052" fmla="*/ 1752570 w 4321145"/>
                <a:gd name="connsiteY4052" fmla="*/ 968371 h 4325873"/>
                <a:gd name="connsiteX4053" fmla="*/ 1720820 w 4321145"/>
                <a:gd name="connsiteY4053" fmla="*/ 936624 h 4325873"/>
                <a:gd name="connsiteX4054" fmla="*/ 1752570 w 4321145"/>
                <a:gd name="connsiteY4054" fmla="*/ 904863 h 4325873"/>
                <a:gd name="connsiteX4055" fmla="*/ 2453451 w 4321145"/>
                <a:gd name="connsiteY4055" fmla="*/ 903275 h 4325873"/>
                <a:gd name="connsiteX4056" fmla="*/ 2485995 w 4321145"/>
                <a:gd name="connsiteY4056" fmla="*/ 936625 h 4325873"/>
                <a:gd name="connsiteX4057" fmla="*/ 2453451 w 4321145"/>
                <a:gd name="connsiteY4057" fmla="*/ 969958 h 4325873"/>
                <a:gd name="connsiteX4058" fmla="*/ 2420907 w 4321145"/>
                <a:gd name="connsiteY4058" fmla="*/ 936625 h 4325873"/>
                <a:gd name="connsiteX4059" fmla="*/ 2453451 w 4321145"/>
                <a:gd name="connsiteY4059" fmla="*/ 903275 h 4325873"/>
                <a:gd name="connsiteX4060" fmla="*/ 2336770 w 4321145"/>
                <a:gd name="connsiteY4060" fmla="*/ 903275 h 4325873"/>
                <a:gd name="connsiteX4061" fmla="*/ 2370108 w 4321145"/>
                <a:gd name="connsiteY4061" fmla="*/ 936625 h 4325873"/>
                <a:gd name="connsiteX4062" fmla="*/ 2336770 w 4321145"/>
                <a:gd name="connsiteY4062" fmla="*/ 969958 h 4325873"/>
                <a:gd name="connsiteX4063" fmla="*/ 2303432 w 4321145"/>
                <a:gd name="connsiteY4063" fmla="*/ 936625 h 4325873"/>
                <a:gd name="connsiteX4064" fmla="*/ 2336770 w 4321145"/>
                <a:gd name="connsiteY4064" fmla="*/ 903275 h 4325873"/>
                <a:gd name="connsiteX4065" fmla="*/ 2220089 w 4321145"/>
                <a:gd name="connsiteY4065" fmla="*/ 903275 h 4325873"/>
                <a:gd name="connsiteX4066" fmla="*/ 2254221 w 4321145"/>
                <a:gd name="connsiteY4066" fmla="*/ 937420 h 4325873"/>
                <a:gd name="connsiteX4067" fmla="*/ 2220089 w 4321145"/>
                <a:gd name="connsiteY4067" fmla="*/ 971545 h 4325873"/>
                <a:gd name="connsiteX4068" fmla="*/ 2185957 w 4321145"/>
                <a:gd name="connsiteY4068" fmla="*/ 937420 h 4325873"/>
                <a:gd name="connsiteX4069" fmla="*/ 2220089 w 4321145"/>
                <a:gd name="connsiteY4069" fmla="*/ 903275 h 4325873"/>
                <a:gd name="connsiteX4070" fmla="*/ 1985932 w 4321145"/>
                <a:gd name="connsiteY4070" fmla="*/ 903275 h 4325873"/>
                <a:gd name="connsiteX4071" fmla="*/ 2020857 w 4321145"/>
                <a:gd name="connsiteY4071" fmla="*/ 937420 h 4325873"/>
                <a:gd name="connsiteX4072" fmla="*/ 1985932 w 4321145"/>
                <a:gd name="connsiteY4072" fmla="*/ 971545 h 4325873"/>
                <a:gd name="connsiteX4073" fmla="*/ 1951007 w 4321145"/>
                <a:gd name="connsiteY4073" fmla="*/ 937420 h 4325873"/>
                <a:gd name="connsiteX4074" fmla="*/ 1985932 w 4321145"/>
                <a:gd name="connsiteY4074" fmla="*/ 903275 h 4325873"/>
                <a:gd name="connsiteX4075" fmla="*/ 1870045 w 4321145"/>
                <a:gd name="connsiteY4075" fmla="*/ 903275 h 4325873"/>
                <a:gd name="connsiteX4076" fmla="*/ 1903383 w 4321145"/>
                <a:gd name="connsiteY4076" fmla="*/ 936626 h 4325873"/>
                <a:gd name="connsiteX4077" fmla="*/ 1870045 w 4321145"/>
                <a:gd name="connsiteY4077" fmla="*/ 969958 h 4325873"/>
                <a:gd name="connsiteX4078" fmla="*/ 1836707 w 4321145"/>
                <a:gd name="connsiteY4078" fmla="*/ 936626 h 4325873"/>
                <a:gd name="connsiteX4079" fmla="*/ 1870045 w 4321145"/>
                <a:gd name="connsiteY4079" fmla="*/ 903275 h 4325873"/>
                <a:gd name="connsiteX4080" fmla="*/ 2103407 w 4321145"/>
                <a:gd name="connsiteY4080" fmla="*/ 901686 h 4325873"/>
                <a:gd name="connsiteX4081" fmla="*/ 2138332 w 4321145"/>
                <a:gd name="connsiteY4081" fmla="*/ 936624 h 4325873"/>
                <a:gd name="connsiteX4082" fmla="*/ 2103407 w 4321145"/>
                <a:gd name="connsiteY4082" fmla="*/ 971544 h 4325873"/>
                <a:gd name="connsiteX4083" fmla="*/ 2068482 w 4321145"/>
                <a:gd name="connsiteY4083" fmla="*/ 936624 h 4325873"/>
                <a:gd name="connsiteX4084" fmla="*/ 2103407 w 4321145"/>
                <a:gd name="connsiteY4084" fmla="*/ 901686 h 4325873"/>
                <a:gd name="connsiteX4085" fmla="*/ 353240 w 4321145"/>
                <a:gd name="connsiteY4085" fmla="*/ 819136 h 4325873"/>
                <a:gd name="connsiteX4086" fmla="*/ 354034 w 4321145"/>
                <a:gd name="connsiteY4086" fmla="*/ 819930 h 4325873"/>
                <a:gd name="connsiteX4087" fmla="*/ 353240 w 4321145"/>
                <a:gd name="connsiteY4087" fmla="*/ 820724 h 4325873"/>
                <a:gd name="connsiteX4088" fmla="*/ 352446 w 4321145"/>
                <a:gd name="connsiteY4088" fmla="*/ 819930 h 4325873"/>
                <a:gd name="connsiteX4089" fmla="*/ 353240 w 4321145"/>
                <a:gd name="connsiteY4089" fmla="*/ 819136 h 4325873"/>
                <a:gd name="connsiteX4090" fmla="*/ 3853626 w 4321145"/>
                <a:gd name="connsiteY4090" fmla="*/ 819134 h 4325873"/>
                <a:gd name="connsiteX4091" fmla="*/ 3854420 w 4321145"/>
                <a:gd name="connsiteY4091" fmla="*/ 819928 h 4325873"/>
                <a:gd name="connsiteX4092" fmla="*/ 3853626 w 4321145"/>
                <a:gd name="connsiteY4092" fmla="*/ 820721 h 4325873"/>
                <a:gd name="connsiteX4093" fmla="*/ 3852832 w 4321145"/>
                <a:gd name="connsiteY4093" fmla="*/ 819928 h 4325873"/>
                <a:gd name="connsiteX4094" fmla="*/ 3853626 w 4321145"/>
                <a:gd name="connsiteY4094" fmla="*/ 819134 h 4325873"/>
                <a:gd name="connsiteX4095" fmla="*/ 469124 w 4321145"/>
                <a:gd name="connsiteY4095" fmla="*/ 817550 h 4325873"/>
                <a:gd name="connsiteX4096" fmla="*/ 471506 w 4321145"/>
                <a:gd name="connsiteY4096" fmla="*/ 819931 h 4325873"/>
                <a:gd name="connsiteX4097" fmla="*/ 469124 w 4321145"/>
                <a:gd name="connsiteY4097" fmla="*/ 822311 h 4325873"/>
                <a:gd name="connsiteX4098" fmla="*/ 466743 w 4321145"/>
                <a:gd name="connsiteY4098" fmla="*/ 819931 h 4325873"/>
                <a:gd name="connsiteX4099" fmla="*/ 469124 w 4321145"/>
                <a:gd name="connsiteY4099" fmla="*/ 817550 h 4325873"/>
                <a:gd name="connsiteX4100" fmla="*/ 3736945 w 4321145"/>
                <a:gd name="connsiteY4100" fmla="*/ 817548 h 4325873"/>
                <a:gd name="connsiteX4101" fmla="*/ 3740120 w 4321145"/>
                <a:gd name="connsiteY4101" fmla="*/ 819929 h 4325873"/>
                <a:gd name="connsiteX4102" fmla="*/ 3736945 w 4321145"/>
                <a:gd name="connsiteY4102" fmla="*/ 822309 h 4325873"/>
                <a:gd name="connsiteX4103" fmla="*/ 3733770 w 4321145"/>
                <a:gd name="connsiteY4103" fmla="*/ 819929 h 4325873"/>
                <a:gd name="connsiteX4104" fmla="*/ 3736945 w 4321145"/>
                <a:gd name="connsiteY4104" fmla="*/ 817548 h 4325873"/>
                <a:gd name="connsiteX4105" fmla="*/ 585810 w 4321145"/>
                <a:gd name="connsiteY4105" fmla="*/ 815962 h 4325873"/>
                <a:gd name="connsiteX4106" fmla="*/ 590572 w 4321145"/>
                <a:gd name="connsiteY4106" fmla="*/ 819930 h 4325873"/>
                <a:gd name="connsiteX4107" fmla="*/ 585810 w 4321145"/>
                <a:gd name="connsiteY4107" fmla="*/ 823896 h 4325873"/>
                <a:gd name="connsiteX4108" fmla="*/ 581048 w 4321145"/>
                <a:gd name="connsiteY4108" fmla="*/ 819930 h 4325873"/>
                <a:gd name="connsiteX4109" fmla="*/ 585810 w 4321145"/>
                <a:gd name="connsiteY4109" fmla="*/ 815962 h 4325873"/>
                <a:gd name="connsiteX4110" fmla="*/ 3620264 w 4321145"/>
                <a:gd name="connsiteY4110" fmla="*/ 814373 h 4325873"/>
                <a:gd name="connsiteX4111" fmla="*/ 3625821 w 4321145"/>
                <a:gd name="connsiteY4111" fmla="*/ 819929 h 4325873"/>
                <a:gd name="connsiteX4112" fmla="*/ 3620264 w 4321145"/>
                <a:gd name="connsiteY4112" fmla="*/ 825485 h 4325873"/>
                <a:gd name="connsiteX4113" fmla="*/ 3614707 w 4321145"/>
                <a:gd name="connsiteY4113" fmla="*/ 819929 h 4325873"/>
                <a:gd name="connsiteX4114" fmla="*/ 3620264 w 4321145"/>
                <a:gd name="connsiteY4114" fmla="*/ 814373 h 4325873"/>
                <a:gd name="connsiteX4115" fmla="*/ 702487 w 4321145"/>
                <a:gd name="connsiteY4115" fmla="*/ 812788 h 4325873"/>
                <a:gd name="connsiteX4116" fmla="*/ 709632 w 4321145"/>
                <a:gd name="connsiteY4116" fmla="*/ 819930 h 4325873"/>
                <a:gd name="connsiteX4117" fmla="*/ 702487 w 4321145"/>
                <a:gd name="connsiteY4117" fmla="*/ 827073 h 4325873"/>
                <a:gd name="connsiteX4118" fmla="*/ 695345 w 4321145"/>
                <a:gd name="connsiteY4118" fmla="*/ 819930 h 4325873"/>
                <a:gd name="connsiteX4119" fmla="*/ 702487 w 4321145"/>
                <a:gd name="connsiteY4119" fmla="*/ 812788 h 4325873"/>
                <a:gd name="connsiteX4120" fmla="*/ 3503583 w 4321145"/>
                <a:gd name="connsiteY4120" fmla="*/ 812786 h 4325873"/>
                <a:gd name="connsiteX4121" fmla="*/ 3511521 w 4321145"/>
                <a:gd name="connsiteY4121" fmla="*/ 819928 h 4325873"/>
                <a:gd name="connsiteX4122" fmla="*/ 3503583 w 4321145"/>
                <a:gd name="connsiteY4122" fmla="*/ 827071 h 4325873"/>
                <a:gd name="connsiteX4123" fmla="*/ 3495645 w 4321145"/>
                <a:gd name="connsiteY4123" fmla="*/ 819928 h 4325873"/>
                <a:gd name="connsiteX4124" fmla="*/ 3503583 w 4321145"/>
                <a:gd name="connsiteY4124" fmla="*/ 812786 h 4325873"/>
                <a:gd name="connsiteX4125" fmla="*/ 819160 w 4321145"/>
                <a:gd name="connsiteY4125" fmla="*/ 811201 h 4325873"/>
                <a:gd name="connsiteX4126" fmla="*/ 828688 w 4321145"/>
                <a:gd name="connsiteY4126" fmla="*/ 819931 h 4325873"/>
                <a:gd name="connsiteX4127" fmla="*/ 819160 w 4321145"/>
                <a:gd name="connsiteY4127" fmla="*/ 828660 h 4325873"/>
                <a:gd name="connsiteX4128" fmla="*/ 809638 w 4321145"/>
                <a:gd name="connsiteY4128" fmla="*/ 819931 h 4325873"/>
                <a:gd name="connsiteX4129" fmla="*/ 819160 w 4321145"/>
                <a:gd name="connsiteY4129" fmla="*/ 811201 h 4325873"/>
                <a:gd name="connsiteX4130" fmla="*/ 3386901 w 4321145"/>
                <a:gd name="connsiteY4130" fmla="*/ 809612 h 4325873"/>
                <a:gd name="connsiteX4131" fmla="*/ 3397220 w 4321145"/>
                <a:gd name="connsiteY4131" fmla="*/ 819929 h 4325873"/>
                <a:gd name="connsiteX4132" fmla="*/ 3386901 w 4321145"/>
                <a:gd name="connsiteY4132" fmla="*/ 830243 h 4325873"/>
                <a:gd name="connsiteX4133" fmla="*/ 3376582 w 4321145"/>
                <a:gd name="connsiteY4133" fmla="*/ 819929 h 4325873"/>
                <a:gd name="connsiteX4134" fmla="*/ 3386901 w 4321145"/>
                <a:gd name="connsiteY4134" fmla="*/ 809612 h 4325873"/>
                <a:gd name="connsiteX4135" fmla="*/ 935857 w 4321145"/>
                <a:gd name="connsiteY4135" fmla="*/ 808027 h 4325873"/>
                <a:gd name="connsiteX4136" fmla="*/ 947764 w 4321145"/>
                <a:gd name="connsiteY4136" fmla="*/ 819931 h 4325873"/>
                <a:gd name="connsiteX4137" fmla="*/ 935857 w 4321145"/>
                <a:gd name="connsiteY4137" fmla="*/ 831832 h 4325873"/>
                <a:gd name="connsiteX4138" fmla="*/ 923950 w 4321145"/>
                <a:gd name="connsiteY4138" fmla="*/ 819931 h 4325873"/>
                <a:gd name="connsiteX4139" fmla="*/ 935857 w 4321145"/>
                <a:gd name="connsiteY4139" fmla="*/ 808027 h 4325873"/>
                <a:gd name="connsiteX4140" fmla="*/ 3270220 w 4321145"/>
                <a:gd name="connsiteY4140" fmla="*/ 808025 h 4325873"/>
                <a:gd name="connsiteX4141" fmla="*/ 3282920 w 4321145"/>
                <a:gd name="connsiteY4141" fmla="*/ 820722 h 4325873"/>
                <a:gd name="connsiteX4142" fmla="*/ 3270220 w 4321145"/>
                <a:gd name="connsiteY4142" fmla="*/ 833419 h 4325873"/>
                <a:gd name="connsiteX4143" fmla="*/ 3257520 w 4321145"/>
                <a:gd name="connsiteY4143" fmla="*/ 820722 h 4325873"/>
                <a:gd name="connsiteX4144" fmla="*/ 3270220 w 4321145"/>
                <a:gd name="connsiteY4144" fmla="*/ 808025 h 4325873"/>
                <a:gd name="connsiteX4145" fmla="*/ 1052530 w 4321145"/>
                <a:gd name="connsiteY4145" fmla="*/ 806439 h 4325873"/>
                <a:gd name="connsiteX4146" fmla="*/ 1066819 w 4321145"/>
                <a:gd name="connsiteY4146" fmla="*/ 819930 h 4325873"/>
                <a:gd name="connsiteX4147" fmla="*/ 1052530 w 4321145"/>
                <a:gd name="connsiteY4147" fmla="*/ 833423 h 4325873"/>
                <a:gd name="connsiteX4148" fmla="*/ 1038243 w 4321145"/>
                <a:gd name="connsiteY4148" fmla="*/ 819930 h 4325873"/>
                <a:gd name="connsiteX4149" fmla="*/ 1052530 w 4321145"/>
                <a:gd name="connsiteY4149" fmla="*/ 806439 h 4325873"/>
                <a:gd name="connsiteX4150" fmla="*/ 3153539 w 4321145"/>
                <a:gd name="connsiteY4150" fmla="*/ 804851 h 4325873"/>
                <a:gd name="connsiteX4151" fmla="*/ 3168621 w 4321145"/>
                <a:gd name="connsiteY4151" fmla="*/ 819930 h 4325873"/>
                <a:gd name="connsiteX4152" fmla="*/ 3153539 w 4321145"/>
                <a:gd name="connsiteY4152" fmla="*/ 835011 h 4325873"/>
                <a:gd name="connsiteX4153" fmla="*/ 3138457 w 4321145"/>
                <a:gd name="connsiteY4153" fmla="*/ 819930 h 4325873"/>
                <a:gd name="connsiteX4154" fmla="*/ 3153539 w 4321145"/>
                <a:gd name="connsiteY4154" fmla="*/ 804851 h 4325873"/>
                <a:gd name="connsiteX4155" fmla="*/ 1169208 w 4321145"/>
                <a:gd name="connsiteY4155" fmla="*/ 803266 h 4325873"/>
                <a:gd name="connsiteX4156" fmla="*/ 1185877 w 4321145"/>
                <a:gd name="connsiteY4156" fmla="*/ 819930 h 4325873"/>
                <a:gd name="connsiteX4157" fmla="*/ 1169208 w 4321145"/>
                <a:gd name="connsiteY4157" fmla="*/ 836596 h 4325873"/>
                <a:gd name="connsiteX4158" fmla="*/ 1152541 w 4321145"/>
                <a:gd name="connsiteY4158" fmla="*/ 819930 h 4325873"/>
                <a:gd name="connsiteX4159" fmla="*/ 1169208 w 4321145"/>
                <a:gd name="connsiteY4159" fmla="*/ 803266 h 4325873"/>
                <a:gd name="connsiteX4160" fmla="*/ 3036858 w 4321145"/>
                <a:gd name="connsiteY4160" fmla="*/ 801677 h 4325873"/>
                <a:gd name="connsiteX4161" fmla="*/ 3054321 w 4321145"/>
                <a:gd name="connsiteY4161" fmla="*/ 819930 h 4325873"/>
                <a:gd name="connsiteX4162" fmla="*/ 3036858 w 4321145"/>
                <a:gd name="connsiteY4162" fmla="*/ 838184 h 4325873"/>
                <a:gd name="connsiteX4163" fmla="*/ 3019395 w 4321145"/>
                <a:gd name="connsiteY4163" fmla="*/ 819930 h 4325873"/>
                <a:gd name="connsiteX4164" fmla="*/ 3036858 w 4321145"/>
                <a:gd name="connsiteY4164" fmla="*/ 801677 h 4325873"/>
                <a:gd name="connsiteX4165" fmla="*/ 1285895 w 4321145"/>
                <a:gd name="connsiteY4165" fmla="*/ 800091 h 4325873"/>
                <a:gd name="connsiteX4166" fmla="*/ 1304944 w 4321145"/>
                <a:gd name="connsiteY4166" fmla="*/ 819930 h 4325873"/>
                <a:gd name="connsiteX4167" fmla="*/ 1285895 w 4321145"/>
                <a:gd name="connsiteY4167" fmla="*/ 839770 h 4325873"/>
                <a:gd name="connsiteX4168" fmla="*/ 1266843 w 4321145"/>
                <a:gd name="connsiteY4168" fmla="*/ 819930 h 4325873"/>
                <a:gd name="connsiteX4169" fmla="*/ 1285895 w 4321145"/>
                <a:gd name="connsiteY4169" fmla="*/ 800091 h 4325873"/>
                <a:gd name="connsiteX4170" fmla="*/ 2919383 w 4321145"/>
                <a:gd name="connsiteY4170" fmla="*/ 800091 h 4325873"/>
                <a:gd name="connsiteX4171" fmla="*/ 2940021 w 4321145"/>
                <a:gd name="connsiteY4171" fmla="*/ 819929 h 4325873"/>
                <a:gd name="connsiteX4172" fmla="*/ 2919383 w 4321145"/>
                <a:gd name="connsiteY4172" fmla="*/ 839769 h 4325873"/>
                <a:gd name="connsiteX4173" fmla="*/ 2898745 w 4321145"/>
                <a:gd name="connsiteY4173" fmla="*/ 819929 h 4325873"/>
                <a:gd name="connsiteX4174" fmla="*/ 2919383 w 4321145"/>
                <a:gd name="connsiteY4174" fmla="*/ 800091 h 4325873"/>
                <a:gd name="connsiteX4175" fmla="*/ 1402527 w 4321145"/>
                <a:gd name="connsiteY4175" fmla="*/ 798505 h 4325873"/>
                <a:gd name="connsiteX4176" fmla="*/ 1423959 w 4321145"/>
                <a:gd name="connsiteY4176" fmla="*/ 819931 h 4325873"/>
                <a:gd name="connsiteX4177" fmla="*/ 1402527 w 4321145"/>
                <a:gd name="connsiteY4177" fmla="*/ 841359 h 4325873"/>
                <a:gd name="connsiteX4178" fmla="*/ 1381095 w 4321145"/>
                <a:gd name="connsiteY4178" fmla="*/ 819931 h 4325873"/>
                <a:gd name="connsiteX4179" fmla="*/ 1402527 w 4321145"/>
                <a:gd name="connsiteY4179" fmla="*/ 798505 h 4325873"/>
                <a:gd name="connsiteX4180" fmla="*/ 1519208 w 4321145"/>
                <a:gd name="connsiteY4180" fmla="*/ 796918 h 4325873"/>
                <a:gd name="connsiteX4181" fmla="*/ 1543021 w 4321145"/>
                <a:gd name="connsiteY4181" fmla="*/ 820723 h 4325873"/>
                <a:gd name="connsiteX4182" fmla="*/ 1519208 w 4321145"/>
                <a:gd name="connsiteY4182" fmla="*/ 844530 h 4325873"/>
                <a:gd name="connsiteX4183" fmla="*/ 1495395 w 4321145"/>
                <a:gd name="connsiteY4183" fmla="*/ 820723 h 4325873"/>
                <a:gd name="connsiteX4184" fmla="*/ 1519208 w 4321145"/>
                <a:gd name="connsiteY4184" fmla="*/ 796918 h 4325873"/>
                <a:gd name="connsiteX4185" fmla="*/ 2803495 w 4321145"/>
                <a:gd name="connsiteY4185" fmla="*/ 796916 h 4325873"/>
                <a:gd name="connsiteX4186" fmla="*/ 2825720 w 4321145"/>
                <a:gd name="connsiteY4186" fmla="*/ 819929 h 4325873"/>
                <a:gd name="connsiteX4187" fmla="*/ 2803495 w 4321145"/>
                <a:gd name="connsiteY4187" fmla="*/ 842942 h 4325873"/>
                <a:gd name="connsiteX4188" fmla="*/ 2781270 w 4321145"/>
                <a:gd name="connsiteY4188" fmla="*/ 819929 h 4325873"/>
                <a:gd name="connsiteX4189" fmla="*/ 2803495 w 4321145"/>
                <a:gd name="connsiteY4189" fmla="*/ 796916 h 4325873"/>
                <a:gd name="connsiteX4190" fmla="*/ 2686814 w 4321145"/>
                <a:gd name="connsiteY4190" fmla="*/ 795331 h 4325873"/>
                <a:gd name="connsiteX4191" fmla="*/ 2711421 w 4321145"/>
                <a:gd name="connsiteY4191" fmla="*/ 819930 h 4325873"/>
                <a:gd name="connsiteX4192" fmla="*/ 2686814 w 4321145"/>
                <a:gd name="connsiteY4192" fmla="*/ 844530 h 4325873"/>
                <a:gd name="connsiteX4193" fmla="*/ 2662207 w 4321145"/>
                <a:gd name="connsiteY4193" fmla="*/ 819930 h 4325873"/>
                <a:gd name="connsiteX4194" fmla="*/ 2686814 w 4321145"/>
                <a:gd name="connsiteY4194" fmla="*/ 795331 h 4325873"/>
                <a:gd name="connsiteX4195" fmla="*/ 1636682 w 4321145"/>
                <a:gd name="connsiteY4195" fmla="*/ 793745 h 4325873"/>
                <a:gd name="connsiteX4196" fmla="*/ 1662082 w 4321145"/>
                <a:gd name="connsiteY4196" fmla="*/ 819929 h 4325873"/>
                <a:gd name="connsiteX4197" fmla="*/ 1636682 w 4321145"/>
                <a:gd name="connsiteY4197" fmla="*/ 846117 h 4325873"/>
                <a:gd name="connsiteX4198" fmla="*/ 1611282 w 4321145"/>
                <a:gd name="connsiteY4198" fmla="*/ 819929 h 4325873"/>
                <a:gd name="connsiteX4199" fmla="*/ 1636682 w 4321145"/>
                <a:gd name="connsiteY4199" fmla="*/ 793745 h 4325873"/>
                <a:gd name="connsiteX4200" fmla="*/ 2569339 w 4321145"/>
                <a:gd name="connsiteY4200" fmla="*/ 793744 h 4325873"/>
                <a:gd name="connsiteX4201" fmla="*/ 2595533 w 4321145"/>
                <a:gd name="connsiteY4201" fmla="*/ 819929 h 4325873"/>
                <a:gd name="connsiteX4202" fmla="*/ 2569339 w 4321145"/>
                <a:gd name="connsiteY4202" fmla="*/ 846117 h 4325873"/>
                <a:gd name="connsiteX4203" fmla="*/ 2543145 w 4321145"/>
                <a:gd name="connsiteY4203" fmla="*/ 819929 h 4325873"/>
                <a:gd name="connsiteX4204" fmla="*/ 2569339 w 4321145"/>
                <a:gd name="connsiteY4204" fmla="*/ 793744 h 4325873"/>
                <a:gd name="connsiteX4205" fmla="*/ 2453452 w 4321145"/>
                <a:gd name="connsiteY4205" fmla="*/ 792155 h 4325873"/>
                <a:gd name="connsiteX4206" fmla="*/ 2481234 w 4321145"/>
                <a:gd name="connsiteY4206" fmla="*/ 819930 h 4325873"/>
                <a:gd name="connsiteX4207" fmla="*/ 2453452 w 4321145"/>
                <a:gd name="connsiteY4207" fmla="*/ 847706 h 4325873"/>
                <a:gd name="connsiteX4208" fmla="*/ 2425670 w 4321145"/>
                <a:gd name="connsiteY4208" fmla="*/ 819930 h 4325873"/>
                <a:gd name="connsiteX4209" fmla="*/ 2453452 w 4321145"/>
                <a:gd name="connsiteY4209" fmla="*/ 792155 h 4325873"/>
                <a:gd name="connsiteX4210" fmla="*/ 1869252 w 4321145"/>
                <a:gd name="connsiteY4210" fmla="*/ 792155 h 4325873"/>
                <a:gd name="connsiteX4211" fmla="*/ 1897034 w 4321145"/>
                <a:gd name="connsiteY4211" fmla="*/ 819930 h 4325873"/>
                <a:gd name="connsiteX4212" fmla="*/ 1869252 w 4321145"/>
                <a:gd name="connsiteY4212" fmla="*/ 847707 h 4325873"/>
                <a:gd name="connsiteX4213" fmla="*/ 1841470 w 4321145"/>
                <a:gd name="connsiteY4213" fmla="*/ 819930 h 4325873"/>
                <a:gd name="connsiteX4214" fmla="*/ 1869252 w 4321145"/>
                <a:gd name="connsiteY4214" fmla="*/ 792155 h 4325873"/>
                <a:gd name="connsiteX4215" fmla="*/ 1752570 w 4321145"/>
                <a:gd name="connsiteY4215" fmla="*/ 792155 h 4325873"/>
                <a:gd name="connsiteX4216" fmla="*/ 1779558 w 4321145"/>
                <a:gd name="connsiteY4216" fmla="*/ 819930 h 4325873"/>
                <a:gd name="connsiteX4217" fmla="*/ 1752570 w 4321145"/>
                <a:gd name="connsiteY4217" fmla="*/ 847707 h 4325873"/>
                <a:gd name="connsiteX4218" fmla="*/ 1725582 w 4321145"/>
                <a:gd name="connsiteY4218" fmla="*/ 819930 h 4325873"/>
                <a:gd name="connsiteX4219" fmla="*/ 1752570 w 4321145"/>
                <a:gd name="connsiteY4219" fmla="*/ 792155 h 4325873"/>
                <a:gd name="connsiteX4220" fmla="*/ 2336770 w 4321145"/>
                <a:gd name="connsiteY4220" fmla="*/ 790566 h 4325873"/>
                <a:gd name="connsiteX4221" fmla="*/ 2365345 w 4321145"/>
                <a:gd name="connsiteY4221" fmla="*/ 819929 h 4325873"/>
                <a:gd name="connsiteX4222" fmla="*/ 2336770 w 4321145"/>
                <a:gd name="connsiteY4222" fmla="*/ 849293 h 4325873"/>
                <a:gd name="connsiteX4223" fmla="*/ 2308195 w 4321145"/>
                <a:gd name="connsiteY4223" fmla="*/ 819929 h 4325873"/>
                <a:gd name="connsiteX4224" fmla="*/ 2336770 w 4321145"/>
                <a:gd name="connsiteY4224" fmla="*/ 790566 h 4325873"/>
                <a:gd name="connsiteX4225" fmla="*/ 2220089 w 4321145"/>
                <a:gd name="connsiteY4225" fmla="*/ 790566 h 4325873"/>
                <a:gd name="connsiteX4226" fmla="*/ 2249458 w 4321145"/>
                <a:gd name="connsiteY4226" fmla="*/ 819929 h 4325873"/>
                <a:gd name="connsiteX4227" fmla="*/ 2220089 w 4321145"/>
                <a:gd name="connsiteY4227" fmla="*/ 849293 h 4325873"/>
                <a:gd name="connsiteX4228" fmla="*/ 2190720 w 4321145"/>
                <a:gd name="connsiteY4228" fmla="*/ 819929 h 4325873"/>
                <a:gd name="connsiteX4229" fmla="*/ 2220089 w 4321145"/>
                <a:gd name="connsiteY4229" fmla="*/ 790566 h 4325873"/>
                <a:gd name="connsiteX4230" fmla="*/ 2102614 w 4321145"/>
                <a:gd name="connsiteY4230" fmla="*/ 790566 h 4325873"/>
                <a:gd name="connsiteX4231" fmla="*/ 2131983 w 4321145"/>
                <a:gd name="connsiteY4231" fmla="*/ 819929 h 4325873"/>
                <a:gd name="connsiteX4232" fmla="*/ 2102614 w 4321145"/>
                <a:gd name="connsiteY4232" fmla="*/ 849293 h 4325873"/>
                <a:gd name="connsiteX4233" fmla="*/ 2073245 w 4321145"/>
                <a:gd name="connsiteY4233" fmla="*/ 819929 h 4325873"/>
                <a:gd name="connsiteX4234" fmla="*/ 2102614 w 4321145"/>
                <a:gd name="connsiteY4234" fmla="*/ 790566 h 4325873"/>
                <a:gd name="connsiteX4235" fmla="*/ 1986726 w 4321145"/>
                <a:gd name="connsiteY4235" fmla="*/ 790566 h 4325873"/>
                <a:gd name="connsiteX4236" fmla="*/ 2016095 w 4321145"/>
                <a:gd name="connsiteY4236" fmla="*/ 819929 h 4325873"/>
                <a:gd name="connsiteX4237" fmla="*/ 1986726 w 4321145"/>
                <a:gd name="connsiteY4237" fmla="*/ 849293 h 4325873"/>
                <a:gd name="connsiteX4238" fmla="*/ 1957357 w 4321145"/>
                <a:gd name="connsiteY4238" fmla="*/ 819929 h 4325873"/>
                <a:gd name="connsiteX4239" fmla="*/ 1986726 w 4321145"/>
                <a:gd name="connsiteY4239" fmla="*/ 790566 h 4325873"/>
                <a:gd name="connsiteX4240" fmla="*/ 469123 w 4321145"/>
                <a:gd name="connsiteY4240" fmla="*/ 703261 h 4325873"/>
                <a:gd name="connsiteX4241" fmla="*/ 469916 w 4321145"/>
                <a:gd name="connsiteY4241" fmla="*/ 704055 h 4325873"/>
                <a:gd name="connsiteX4242" fmla="*/ 469123 w 4321145"/>
                <a:gd name="connsiteY4242" fmla="*/ 704849 h 4325873"/>
                <a:gd name="connsiteX4243" fmla="*/ 468328 w 4321145"/>
                <a:gd name="connsiteY4243" fmla="*/ 704055 h 4325873"/>
                <a:gd name="connsiteX4244" fmla="*/ 469123 w 4321145"/>
                <a:gd name="connsiteY4244" fmla="*/ 703261 h 4325873"/>
                <a:gd name="connsiteX4245" fmla="*/ 3736945 w 4321145"/>
                <a:gd name="connsiteY4245" fmla="*/ 701671 h 4325873"/>
                <a:gd name="connsiteX4246" fmla="*/ 3738534 w 4321145"/>
                <a:gd name="connsiteY4246" fmla="*/ 703259 h 4325873"/>
                <a:gd name="connsiteX4247" fmla="*/ 3736945 w 4321145"/>
                <a:gd name="connsiteY4247" fmla="*/ 704847 h 4325873"/>
                <a:gd name="connsiteX4248" fmla="*/ 3735357 w 4321145"/>
                <a:gd name="connsiteY4248" fmla="*/ 703259 h 4325873"/>
                <a:gd name="connsiteX4249" fmla="*/ 3736945 w 4321145"/>
                <a:gd name="connsiteY4249" fmla="*/ 701671 h 4325873"/>
                <a:gd name="connsiteX4250" fmla="*/ 585809 w 4321145"/>
                <a:gd name="connsiteY4250" fmla="*/ 700086 h 4325873"/>
                <a:gd name="connsiteX4251" fmla="*/ 588984 w 4321145"/>
                <a:gd name="connsiteY4251" fmla="*/ 703261 h 4325873"/>
                <a:gd name="connsiteX4252" fmla="*/ 585809 w 4321145"/>
                <a:gd name="connsiteY4252" fmla="*/ 706435 h 4325873"/>
                <a:gd name="connsiteX4253" fmla="*/ 582634 w 4321145"/>
                <a:gd name="connsiteY4253" fmla="*/ 703261 h 4325873"/>
                <a:gd name="connsiteX4254" fmla="*/ 585809 w 4321145"/>
                <a:gd name="connsiteY4254" fmla="*/ 700086 h 4325873"/>
                <a:gd name="connsiteX4255" fmla="*/ 3619470 w 4321145"/>
                <a:gd name="connsiteY4255" fmla="*/ 700084 h 4325873"/>
                <a:gd name="connsiteX4256" fmla="*/ 3622645 w 4321145"/>
                <a:gd name="connsiteY4256" fmla="*/ 703259 h 4325873"/>
                <a:gd name="connsiteX4257" fmla="*/ 3619470 w 4321145"/>
                <a:gd name="connsiteY4257" fmla="*/ 706433 h 4325873"/>
                <a:gd name="connsiteX4258" fmla="*/ 3616295 w 4321145"/>
                <a:gd name="connsiteY4258" fmla="*/ 703259 h 4325873"/>
                <a:gd name="connsiteX4259" fmla="*/ 3619470 w 4321145"/>
                <a:gd name="connsiteY4259" fmla="*/ 700084 h 4325873"/>
                <a:gd name="connsiteX4260" fmla="*/ 702487 w 4321145"/>
                <a:gd name="connsiteY4260" fmla="*/ 698498 h 4325873"/>
                <a:gd name="connsiteX4261" fmla="*/ 706456 w 4321145"/>
                <a:gd name="connsiteY4261" fmla="*/ 703261 h 4325873"/>
                <a:gd name="connsiteX4262" fmla="*/ 702487 w 4321145"/>
                <a:gd name="connsiteY4262" fmla="*/ 708024 h 4325873"/>
                <a:gd name="connsiteX4263" fmla="*/ 698519 w 4321145"/>
                <a:gd name="connsiteY4263" fmla="*/ 703261 h 4325873"/>
                <a:gd name="connsiteX4264" fmla="*/ 702487 w 4321145"/>
                <a:gd name="connsiteY4264" fmla="*/ 698498 h 4325873"/>
                <a:gd name="connsiteX4265" fmla="*/ 3503584 w 4321145"/>
                <a:gd name="connsiteY4265" fmla="*/ 698496 h 4325873"/>
                <a:gd name="connsiteX4266" fmla="*/ 3508347 w 4321145"/>
                <a:gd name="connsiteY4266" fmla="*/ 703260 h 4325873"/>
                <a:gd name="connsiteX4267" fmla="*/ 3503584 w 4321145"/>
                <a:gd name="connsiteY4267" fmla="*/ 708022 h 4325873"/>
                <a:gd name="connsiteX4268" fmla="*/ 3498820 w 4321145"/>
                <a:gd name="connsiteY4268" fmla="*/ 703260 h 4325873"/>
                <a:gd name="connsiteX4269" fmla="*/ 3503584 w 4321145"/>
                <a:gd name="connsiteY4269" fmla="*/ 698496 h 4325873"/>
                <a:gd name="connsiteX4270" fmla="*/ 819160 w 4321145"/>
                <a:gd name="connsiteY4270" fmla="*/ 696911 h 4325873"/>
                <a:gd name="connsiteX4271" fmla="*/ 825512 w 4321145"/>
                <a:gd name="connsiteY4271" fmla="*/ 703261 h 4325873"/>
                <a:gd name="connsiteX4272" fmla="*/ 819160 w 4321145"/>
                <a:gd name="connsiteY4272" fmla="*/ 709609 h 4325873"/>
                <a:gd name="connsiteX4273" fmla="*/ 812811 w 4321145"/>
                <a:gd name="connsiteY4273" fmla="*/ 703261 h 4325873"/>
                <a:gd name="connsiteX4274" fmla="*/ 819160 w 4321145"/>
                <a:gd name="connsiteY4274" fmla="*/ 696911 h 4325873"/>
                <a:gd name="connsiteX4275" fmla="*/ 3386901 w 4321145"/>
                <a:gd name="connsiteY4275" fmla="*/ 695320 h 4325873"/>
                <a:gd name="connsiteX4276" fmla="*/ 3394045 w 4321145"/>
                <a:gd name="connsiteY4276" fmla="*/ 703259 h 4325873"/>
                <a:gd name="connsiteX4277" fmla="*/ 3386901 w 4321145"/>
                <a:gd name="connsiteY4277" fmla="*/ 711196 h 4325873"/>
                <a:gd name="connsiteX4278" fmla="*/ 3379757 w 4321145"/>
                <a:gd name="connsiteY4278" fmla="*/ 703259 h 4325873"/>
                <a:gd name="connsiteX4279" fmla="*/ 3386901 w 4321145"/>
                <a:gd name="connsiteY4279" fmla="*/ 695320 h 4325873"/>
                <a:gd name="connsiteX4280" fmla="*/ 935857 w 4321145"/>
                <a:gd name="connsiteY4280" fmla="*/ 693737 h 4325873"/>
                <a:gd name="connsiteX4281" fmla="*/ 944588 w 4321145"/>
                <a:gd name="connsiteY4281" fmla="*/ 703261 h 4325873"/>
                <a:gd name="connsiteX4282" fmla="*/ 935857 w 4321145"/>
                <a:gd name="connsiteY4282" fmla="*/ 712785 h 4325873"/>
                <a:gd name="connsiteX4283" fmla="*/ 927125 w 4321145"/>
                <a:gd name="connsiteY4283" fmla="*/ 703261 h 4325873"/>
                <a:gd name="connsiteX4284" fmla="*/ 935857 w 4321145"/>
                <a:gd name="connsiteY4284" fmla="*/ 693737 h 4325873"/>
                <a:gd name="connsiteX4285" fmla="*/ 3270220 w 4321145"/>
                <a:gd name="connsiteY4285" fmla="*/ 693734 h 4325873"/>
                <a:gd name="connsiteX4286" fmla="*/ 3279745 w 4321145"/>
                <a:gd name="connsiteY4286" fmla="*/ 703259 h 4325873"/>
                <a:gd name="connsiteX4287" fmla="*/ 3270220 w 4321145"/>
                <a:gd name="connsiteY4287" fmla="*/ 712784 h 4325873"/>
                <a:gd name="connsiteX4288" fmla="*/ 3260695 w 4321145"/>
                <a:gd name="connsiteY4288" fmla="*/ 703259 h 4325873"/>
                <a:gd name="connsiteX4289" fmla="*/ 3270220 w 4321145"/>
                <a:gd name="connsiteY4289" fmla="*/ 693734 h 4325873"/>
                <a:gd name="connsiteX4290" fmla="*/ 1052530 w 4321145"/>
                <a:gd name="connsiteY4290" fmla="*/ 692146 h 4325873"/>
                <a:gd name="connsiteX4291" fmla="*/ 1063642 w 4321145"/>
                <a:gd name="connsiteY4291" fmla="*/ 703261 h 4325873"/>
                <a:gd name="connsiteX4292" fmla="*/ 1052530 w 4321145"/>
                <a:gd name="connsiteY4292" fmla="*/ 714372 h 4325873"/>
                <a:gd name="connsiteX4293" fmla="*/ 1041418 w 4321145"/>
                <a:gd name="connsiteY4293" fmla="*/ 703261 h 4325873"/>
                <a:gd name="connsiteX4294" fmla="*/ 1052530 w 4321145"/>
                <a:gd name="connsiteY4294" fmla="*/ 692146 h 4325873"/>
                <a:gd name="connsiteX4295" fmla="*/ 3153539 w 4321145"/>
                <a:gd name="connsiteY4295" fmla="*/ 690559 h 4325873"/>
                <a:gd name="connsiteX4296" fmla="*/ 3165446 w 4321145"/>
                <a:gd name="connsiteY4296" fmla="*/ 703259 h 4325873"/>
                <a:gd name="connsiteX4297" fmla="*/ 3153539 w 4321145"/>
                <a:gd name="connsiteY4297" fmla="*/ 715958 h 4325873"/>
                <a:gd name="connsiteX4298" fmla="*/ 3141632 w 4321145"/>
                <a:gd name="connsiteY4298" fmla="*/ 703259 h 4325873"/>
                <a:gd name="connsiteX4299" fmla="*/ 3153539 w 4321145"/>
                <a:gd name="connsiteY4299" fmla="*/ 690559 h 4325873"/>
                <a:gd name="connsiteX4300" fmla="*/ 3036858 w 4321145"/>
                <a:gd name="connsiteY4300" fmla="*/ 688972 h 4325873"/>
                <a:gd name="connsiteX4301" fmla="*/ 3051146 w 4321145"/>
                <a:gd name="connsiteY4301" fmla="*/ 703259 h 4325873"/>
                <a:gd name="connsiteX4302" fmla="*/ 3036858 w 4321145"/>
                <a:gd name="connsiteY4302" fmla="*/ 717545 h 4325873"/>
                <a:gd name="connsiteX4303" fmla="*/ 3022570 w 4321145"/>
                <a:gd name="connsiteY4303" fmla="*/ 703259 h 4325873"/>
                <a:gd name="connsiteX4304" fmla="*/ 3036858 w 4321145"/>
                <a:gd name="connsiteY4304" fmla="*/ 688972 h 4325873"/>
                <a:gd name="connsiteX4305" fmla="*/ 1169210 w 4321145"/>
                <a:gd name="connsiteY4305" fmla="*/ 688972 h 4325873"/>
                <a:gd name="connsiteX4306" fmla="*/ 1182703 w 4321145"/>
                <a:gd name="connsiteY4306" fmla="*/ 703261 h 4325873"/>
                <a:gd name="connsiteX4307" fmla="*/ 1169210 w 4321145"/>
                <a:gd name="connsiteY4307" fmla="*/ 717545 h 4325873"/>
                <a:gd name="connsiteX4308" fmla="*/ 1155716 w 4321145"/>
                <a:gd name="connsiteY4308" fmla="*/ 703261 h 4325873"/>
                <a:gd name="connsiteX4309" fmla="*/ 1169210 w 4321145"/>
                <a:gd name="connsiteY4309" fmla="*/ 688972 h 4325873"/>
                <a:gd name="connsiteX4310" fmla="*/ 1285895 w 4321145"/>
                <a:gd name="connsiteY4310" fmla="*/ 687385 h 4325873"/>
                <a:gd name="connsiteX4311" fmla="*/ 1301768 w 4321145"/>
                <a:gd name="connsiteY4311" fmla="*/ 703261 h 4325873"/>
                <a:gd name="connsiteX4312" fmla="*/ 1285895 w 4321145"/>
                <a:gd name="connsiteY4312" fmla="*/ 719133 h 4325873"/>
                <a:gd name="connsiteX4313" fmla="*/ 1270018 w 4321145"/>
                <a:gd name="connsiteY4313" fmla="*/ 703261 h 4325873"/>
                <a:gd name="connsiteX4314" fmla="*/ 1285895 w 4321145"/>
                <a:gd name="connsiteY4314" fmla="*/ 687385 h 4325873"/>
                <a:gd name="connsiteX4315" fmla="*/ 2920176 w 4321145"/>
                <a:gd name="connsiteY4315" fmla="*/ 687384 h 4325873"/>
                <a:gd name="connsiteX4316" fmla="*/ 2936845 w 4321145"/>
                <a:gd name="connsiteY4316" fmla="*/ 703259 h 4325873"/>
                <a:gd name="connsiteX4317" fmla="*/ 2920176 w 4321145"/>
                <a:gd name="connsiteY4317" fmla="*/ 719132 h 4325873"/>
                <a:gd name="connsiteX4318" fmla="*/ 2903507 w 4321145"/>
                <a:gd name="connsiteY4318" fmla="*/ 703259 h 4325873"/>
                <a:gd name="connsiteX4319" fmla="*/ 2920176 w 4321145"/>
                <a:gd name="connsiteY4319" fmla="*/ 687384 h 4325873"/>
                <a:gd name="connsiteX4320" fmla="*/ 1402527 w 4321145"/>
                <a:gd name="connsiteY4320" fmla="*/ 685796 h 4325873"/>
                <a:gd name="connsiteX4321" fmla="*/ 1420784 w 4321145"/>
                <a:gd name="connsiteY4321" fmla="*/ 703260 h 4325873"/>
                <a:gd name="connsiteX4322" fmla="*/ 1402527 w 4321145"/>
                <a:gd name="connsiteY4322" fmla="*/ 720721 h 4325873"/>
                <a:gd name="connsiteX4323" fmla="*/ 1384270 w 4321145"/>
                <a:gd name="connsiteY4323" fmla="*/ 703260 h 4325873"/>
                <a:gd name="connsiteX4324" fmla="*/ 1402527 w 4321145"/>
                <a:gd name="connsiteY4324" fmla="*/ 685796 h 4325873"/>
                <a:gd name="connsiteX4325" fmla="*/ 1520001 w 4321145"/>
                <a:gd name="connsiteY4325" fmla="*/ 684211 h 4325873"/>
                <a:gd name="connsiteX4326" fmla="*/ 1539845 w 4321145"/>
                <a:gd name="connsiteY4326" fmla="*/ 703260 h 4325873"/>
                <a:gd name="connsiteX4327" fmla="*/ 1520001 w 4321145"/>
                <a:gd name="connsiteY4327" fmla="*/ 722308 h 4325873"/>
                <a:gd name="connsiteX4328" fmla="*/ 1500157 w 4321145"/>
                <a:gd name="connsiteY4328" fmla="*/ 703260 h 4325873"/>
                <a:gd name="connsiteX4329" fmla="*/ 1520001 w 4321145"/>
                <a:gd name="connsiteY4329" fmla="*/ 684211 h 4325873"/>
                <a:gd name="connsiteX4330" fmla="*/ 2802702 w 4321145"/>
                <a:gd name="connsiteY4330" fmla="*/ 684208 h 4325873"/>
                <a:gd name="connsiteX4331" fmla="*/ 2820959 w 4321145"/>
                <a:gd name="connsiteY4331" fmla="*/ 703259 h 4325873"/>
                <a:gd name="connsiteX4332" fmla="*/ 2802702 w 4321145"/>
                <a:gd name="connsiteY4332" fmla="*/ 722307 h 4325873"/>
                <a:gd name="connsiteX4333" fmla="*/ 2784445 w 4321145"/>
                <a:gd name="connsiteY4333" fmla="*/ 703259 h 4325873"/>
                <a:gd name="connsiteX4334" fmla="*/ 2802702 w 4321145"/>
                <a:gd name="connsiteY4334" fmla="*/ 684208 h 4325873"/>
                <a:gd name="connsiteX4335" fmla="*/ 2686814 w 4321145"/>
                <a:gd name="connsiteY4335" fmla="*/ 682619 h 4325873"/>
                <a:gd name="connsiteX4336" fmla="*/ 2706658 w 4321145"/>
                <a:gd name="connsiteY4336" fmla="*/ 703260 h 4325873"/>
                <a:gd name="connsiteX4337" fmla="*/ 2686814 w 4321145"/>
                <a:gd name="connsiteY4337" fmla="*/ 723894 h 4325873"/>
                <a:gd name="connsiteX4338" fmla="*/ 2666970 w 4321145"/>
                <a:gd name="connsiteY4338" fmla="*/ 703260 h 4325873"/>
                <a:gd name="connsiteX4339" fmla="*/ 2686814 w 4321145"/>
                <a:gd name="connsiteY4339" fmla="*/ 682619 h 4325873"/>
                <a:gd name="connsiteX4340" fmla="*/ 1753364 w 4321145"/>
                <a:gd name="connsiteY4340" fmla="*/ 681034 h 4325873"/>
                <a:gd name="connsiteX4341" fmla="*/ 1776383 w 4321145"/>
                <a:gd name="connsiteY4341" fmla="*/ 703260 h 4325873"/>
                <a:gd name="connsiteX4342" fmla="*/ 1753364 w 4321145"/>
                <a:gd name="connsiteY4342" fmla="*/ 725481 h 4325873"/>
                <a:gd name="connsiteX4343" fmla="*/ 1730345 w 4321145"/>
                <a:gd name="connsiteY4343" fmla="*/ 703260 h 4325873"/>
                <a:gd name="connsiteX4344" fmla="*/ 1753364 w 4321145"/>
                <a:gd name="connsiteY4344" fmla="*/ 681034 h 4325873"/>
                <a:gd name="connsiteX4345" fmla="*/ 1635889 w 4321145"/>
                <a:gd name="connsiteY4345" fmla="*/ 681034 h 4325873"/>
                <a:gd name="connsiteX4346" fmla="*/ 1657321 w 4321145"/>
                <a:gd name="connsiteY4346" fmla="*/ 702467 h 4325873"/>
                <a:gd name="connsiteX4347" fmla="*/ 1635889 w 4321145"/>
                <a:gd name="connsiteY4347" fmla="*/ 723896 h 4325873"/>
                <a:gd name="connsiteX4348" fmla="*/ 1614457 w 4321145"/>
                <a:gd name="connsiteY4348" fmla="*/ 702467 h 4325873"/>
                <a:gd name="connsiteX4349" fmla="*/ 1635889 w 4321145"/>
                <a:gd name="connsiteY4349" fmla="*/ 681034 h 4325873"/>
                <a:gd name="connsiteX4350" fmla="*/ 2569339 w 4321145"/>
                <a:gd name="connsiteY4350" fmla="*/ 681033 h 4325873"/>
                <a:gd name="connsiteX4351" fmla="*/ 2590771 w 4321145"/>
                <a:gd name="connsiteY4351" fmla="*/ 703260 h 4325873"/>
                <a:gd name="connsiteX4352" fmla="*/ 2569339 w 4321145"/>
                <a:gd name="connsiteY4352" fmla="*/ 725481 h 4325873"/>
                <a:gd name="connsiteX4353" fmla="*/ 2547907 w 4321145"/>
                <a:gd name="connsiteY4353" fmla="*/ 703260 h 4325873"/>
                <a:gd name="connsiteX4354" fmla="*/ 2569339 w 4321145"/>
                <a:gd name="connsiteY4354" fmla="*/ 681033 h 4325873"/>
                <a:gd name="connsiteX4355" fmla="*/ 2453451 w 4321145"/>
                <a:gd name="connsiteY4355" fmla="*/ 681033 h 4325873"/>
                <a:gd name="connsiteX4356" fmla="*/ 2476470 w 4321145"/>
                <a:gd name="connsiteY4356" fmla="*/ 704054 h 4325873"/>
                <a:gd name="connsiteX4357" fmla="*/ 2453451 w 4321145"/>
                <a:gd name="connsiteY4357" fmla="*/ 727069 h 4325873"/>
                <a:gd name="connsiteX4358" fmla="*/ 2430432 w 4321145"/>
                <a:gd name="connsiteY4358" fmla="*/ 704054 h 4325873"/>
                <a:gd name="connsiteX4359" fmla="*/ 2453451 w 4321145"/>
                <a:gd name="connsiteY4359" fmla="*/ 681033 h 4325873"/>
                <a:gd name="connsiteX4360" fmla="*/ 1985933 w 4321145"/>
                <a:gd name="connsiteY4360" fmla="*/ 679443 h 4325873"/>
                <a:gd name="connsiteX4361" fmla="*/ 2009746 w 4321145"/>
                <a:gd name="connsiteY4361" fmla="*/ 703260 h 4325873"/>
                <a:gd name="connsiteX4362" fmla="*/ 1985933 w 4321145"/>
                <a:gd name="connsiteY4362" fmla="*/ 727069 h 4325873"/>
                <a:gd name="connsiteX4363" fmla="*/ 1962120 w 4321145"/>
                <a:gd name="connsiteY4363" fmla="*/ 703260 h 4325873"/>
                <a:gd name="connsiteX4364" fmla="*/ 1985933 w 4321145"/>
                <a:gd name="connsiteY4364" fmla="*/ 679443 h 4325873"/>
                <a:gd name="connsiteX4365" fmla="*/ 1870045 w 4321145"/>
                <a:gd name="connsiteY4365" fmla="*/ 679443 h 4325873"/>
                <a:gd name="connsiteX4366" fmla="*/ 1893858 w 4321145"/>
                <a:gd name="connsiteY4366" fmla="*/ 703260 h 4325873"/>
                <a:gd name="connsiteX4367" fmla="*/ 1870045 w 4321145"/>
                <a:gd name="connsiteY4367" fmla="*/ 727069 h 4325873"/>
                <a:gd name="connsiteX4368" fmla="*/ 1846232 w 4321145"/>
                <a:gd name="connsiteY4368" fmla="*/ 703260 h 4325873"/>
                <a:gd name="connsiteX4369" fmla="*/ 1870045 w 4321145"/>
                <a:gd name="connsiteY4369" fmla="*/ 679443 h 4325873"/>
                <a:gd name="connsiteX4370" fmla="*/ 2336770 w 4321145"/>
                <a:gd name="connsiteY4370" fmla="*/ 679443 h 4325873"/>
                <a:gd name="connsiteX4371" fmla="*/ 2360583 w 4321145"/>
                <a:gd name="connsiteY4371" fmla="*/ 703260 h 4325873"/>
                <a:gd name="connsiteX4372" fmla="*/ 2336770 w 4321145"/>
                <a:gd name="connsiteY4372" fmla="*/ 727069 h 4325873"/>
                <a:gd name="connsiteX4373" fmla="*/ 2312957 w 4321145"/>
                <a:gd name="connsiteY4373" fmla="*/ 703260 h 4325873"/>
                <a:gd name="connsiteX4374" fmla="*/ 2336770 w 4321145"/>
                <a:gd name="connsiteY4374" fmla="*/ 679443 h 4325873"/>
                <a:gd name="connsiteX4375" fmla="*/ 2220089 w 4321145"/>
                <a:gd name="connsiteY4375" fmla="*/ 679443 h 4325873"/>
                <a:gd name="connsiteX4376" fmla="*/ 2244696 w 4321145"/>
                <a:gd name="connsiteY4376" fmla="*/ 703260 h 4325873"/>
                <a:gd name="connsiteX4377" fmla="*/ 2220089 w 4321145"/>
                <a:gd name="connsiteY4377" fmla="*/ 727069 h 4325873"/>
                <a:gd name="connsiteX4378" fmla="*/ 2195482 w 4321145"/>
                <a:gd name="connsiteY4378" fmla="*/ 703260 h 4325873"/>
                <a:gd name="connsiteX4379" fmla="*/ 2220089 w 4321145"/>
                <a:gd name="connsiteY4379" fmla="*/ 679443 h 4325873"/>
                <a:gd name="connsiteX4380" fmla="*/ 2102614 w 4321145"/>
                <a:gd name="connsiteY4380" fmla="*/ 677856 h 4325873"/>
                <a:gd name="connsiteX4381" fmla="*/ 2127221 w 4321145"/>
                <a:gd name="connsiteY4381" fmla="*/ 702467 h 4325873"/>
                <a:gd name="connsiteX4382" fmla="*/ 2102614 w 4321145"/>
                <a:gd name="connsiteY4382" fmla="*/ 727070 h 4325873"/>
                <a:gd name="connsiteX4383" fmla="*/ 2078007 w 4321145"/>
                <a:gd name="connsiteY4383" fmla="*/ 702467 h 4325873"/>
                <a:gd name="connsiteX4384" fmla="*/ 2102614 w 4321145"/>
                <a:gd name="connsiteY4384" fmla="*/ 677856 h 4325873"/>
                <a:gd name="connsiteX4385" fmla="*/ 585810 w 4321145"/>
                <a:gd name="connsiteY4385" fmla="*/ 585790 h 4325873"/>
                <a:gd name="connsiteX4386" fmla="*/ 587399 w 4321145"/>
                <a:gd name="connsiteY4386" fmla="*/ 586583 h 4325873"/>
                <a:gd name="connsiteX4387" fmla="*/ 585810 w 4321145"/>
                <a:gd name="connsiteY4387" fmla="*/ 587378 h 4325873"/>
                <a:gd name="connsiteX4388" fmla="*/ 584225 w 4321145"/>
                <a:gd name="connsiteY4388" fmla="*/ 586583 h 4325873"/>
                <a:gd name="connsiteX4389" fmla="*/ 585810 w 4321145"/>
                <a:gd name="connsiteY4389" fmla="*/ 585790 h 4325873"/>
                <a:gd name="connsiteX4390" fmla="*/ 3737739 w 4321145"/>
                <a:gd name="connsiteY4390" fmla="*/ 585787 h 4325873"/>
                <a:gd name="connsiteX4391" fmla="*/ 3738533 w 4321145"/>
                <a:gd name="connsiteY4391" fmla="*/ 586580 h 4325873"/>
                <a:gd name="connsiteX4392" fmla="*/ 3737739 w 4321145"/>
                <a:gd name="connsiteY4392" fmla="*/ 587373 h 4325873"/>
                <a:gd name="connsiteX4393" fmla="*/ 3736945 w 4321145"/>
                <a:gd name="connsiteY4393" fmla="*/ 586580 h 4325873"/>
                <a:gd name="connsiteX4394" fmla="*/ 3737739 w 4321145"/>
                <a:gd name="connsiteY4394" fmla="*/ 585787 h 4325873"/>
                <a:gd name="connsiteX4395" fmla="*/ 3620264 w 4321145"/>
                <a:gd name="connsiteY4395" fmla="*/ 585787 h 4325873"/>
                <a:gd name="connsiteX4396" fmla="*/ 3621058 w 4321145"/>
                <a:gd name="connsiteY4396" fmla="*/ 586580 h 4325873"/>
                <a:gd name="connsiteX4397" fmla="*/ 3620264 w 4321145"/>
                <a:gd name="connsiteY4397" fmla="*/ 587373 h 4325873"/>
                <a:gd name="connsiteX4398" fmla="*/ 3619470 w 4321145"/>
                <a:gd name="connsiteY4398" fmla="*/ 586580 h 4325873"/>
                <a:gd name="connsiteX4399" fmla="*/ 3620264 w 4321145"/>
                <a:gd name="connsiteY4399" fmla="*/ 585787 h 4325873"/>
                <a:gd name="connsiteX4400" fmla="*/ 702487 w 4321145"/>
                <a:gd name="connsiteY4400" fmla="*/ 584200 h 4325873"/>
                <a:gd name="connsiteX4401" fmla="*/ 704870 w 4321145"/>
                <a:gd name="connsiteY4401" fmla="*/ 586583 h 4325873"/>
                <a:gd name="connsiteX4402" fmla="*/ 702487 w 4321145"/>
                <a:gd name="connsiteY4402" fmla="*/ 588970 h 4325873"/>
                <a:gd name="connsiteX4403" fmla="*/ 700107 w 4321145"/>
                <a:gd name="connsiteY4403" fmla="*/ 586583 h 4325873"/>
                <a:gd name="connsiteX4404" fmla="*/ 702487 w 4321145"/>
                <a:gd name="connsiteY4404" fmla="*/ 584200 h 4325873"/>
                <a:gd name="connsiteX4405" fmla="*/ 819160 w 4321145"/>
                <a:gd name="connsiteY4405" fmla="*/ 582615 h 4325873"/>
                <a:gd name="connsiteX4406" fmla="*/ 823925 w 4321145"/>
                <a:gd name="connsiteY4406" fmla="*/ 586583 h 4325873"/>
                <a:gd name="connsiteX4407" fmla="*/ 819160 w 4321145"/>
                <a:gd name="connsiteY4407" fmla="*/ 590555 h 4325873"/>
                <a:gd name="connsiteX4408" fmla="*/ 814400 w 4321145"/>
                <a:gd name="connsiteY4408" fmla="*/ 586583 h 4325873"/>
                <a:gd name="connsiteX4409" fmla="*/ 819160 w 4321145"/>
                <a:gd name="connsiteY4409" fmla="*/ 582615 h 4325873"/>
                <a:gd name="connsiteX4410" fmla="*/ 3503582 w 4321145"/>
                <a:gd name="connsiteY4410" fmla="*/ 582610 h 4325873"/>
                <a:gd name="connsiteX4411" fmla="*/ 3506757 w 4321145"/>
                <a:gd name="connsiteY4411" fmla="*/ 586580 h 4325873"/>
                <a:gd name="connsiteX4412" fmla="*/ 3503582 w 4321145"/>
                <a:gd name="connsiteY4412" fmla="*/ 590553 h 4325873"/>
                <a:gd name="connsiteX4413" fmla="*/ 3500407 w 4321145"/>
                <a:gd name="connsiteY4413" fmla="*/ 586580 h 4325873"/>
                <a:gd name="connsiteX4414" fmla="*/ 3503582 w 4321145"/>
                <a:gd name="connsiteY4414" fmla="*/ 582610 h 4325873"/>
                <a:gd name="connsiteX4415" fmla="*/ 935857 w 4321145"/>
                <a:gd name="connsiteY4415" fmla="*/ 581028 h 4325873"/>
                <a:gd name="connsiteX4416" fmla="*/ 941413 w 4321145"/>
                <a:gd name="connsiteY4416" fmla="*/ 586583 h 4325873"/>
                <a:gd name="connsiteX4417" fmla="*/ 935857 w 4321145"/>
                <a:gd name="connsiteY4417" fmla="*/ 592142 h 4325873"/>
                <a:gd name="connsiteX4418" fmla="*/ 930301 w 4321145"/>
                <a:gd name="connsiteY4418" fmla="*/ 586583 h 4325873"/>
                <a:gd name="connsiteX4419" fmla="*/ 935857 w 4321145"/>
                <a:gd name="connsiteY4419" fmla="*/ 581028 h 4325873"/>
                <a:gd name="connsiteX4420" fmla="*/ 3386902 w 4321145"/>
                <a:gd name="connsiteY4420" fmla="*/ 581023 h 4325873"/>
                <a:gd name="connsiteX4421" fmla="*/ 3392459 w 4321145"/>
                <a:gd name="connsiteY4421" fmla="*/ 586581 h 4325873"/>
                <a:gd name="connsiteX4422" fmla="*/ 3386902 w 4321145"/>
                <a:gd name="connsiteY4422" fmla="*/ 592142 h 4325873"/>
                <a:gd name="connsiteX4423" fmla="*/ 3381345 w 4321145"/>
                <a:gd name="connsiteY4423" fmla="*/ 586581 h 4325873"/>
                <a:gd name="connsiteX4424" fmla="*/ 3386902 w 4321145"/>
                <a:gd name="connsiteY4424" fmla="*/ 581023 h 4325873"/>
                <a:gd name="connsiteX4425" fmla="*/ 3269426 w 4321145"/>
                <a:gd name="connsiteY4425" fmla="*/ 579437 h 4325873"/>
                <a:gd name="connsiteX4426" fmla="*/ 3276570 w 4321145"/>
                <a:gd name="connsiteY4426" fmla="*/ 586581 h 4325873"/>
                <a:gd name="connsiteX4427" fmla="*/ 3269426 w 4321145"/>
                <a:gd name="connsiteY4427" fmla="*/ 593726 h 4325873"/>
                <a:gd name="connsiteX4428" fmla="*/ 3262282 w 4321145"/>
                <a:gd name="connsiteY4428" fmla="*/ 586581 h 4325873"/>
                <a:gd name="connsiteX4429" fmla="*/ 3269426 w 4321145"/>
                <a:gd name="connsiteY4429" fmla="*/ 579437 h 4325873"/>
                <a:gd name="connsiteX4430" fmla="*/ 3153539 w 4321145"/>
                <a:gd name="connsiteY4430" fmla="*/ 577856 h 4325873"/>
                <a:gd name="connsiteX4431" fmla="*/ 3162271 w 4321145"/>
                <a:gd name="connsiteY4431" fmla="*/ 586581 h 4325873"/>
                <a:gd name="connsiteX4432" fmla="*/ 3153539 w 4321145"/>
                <a:gd name="connsiteY4432" fmla="*/ 595316 h 4325873"/>
                <a:gd name="connsiteX4433" fmla="*/ 3144807 w 4321145"/>
                <a:gd name="connsiteY4433" fmla="*/ 586581 h 4325873"/>
                <a:gd name="connsiteX4434" fmla="*/ 3153539 w 4321145"/>
                <a:gd name="connsiteY4434" fmla="*/ 577856 h 4325873"/>
                <a:gd name="connsiteX4435" fmla="*/ 1052530 w 4321145"/>
                <a:gd name="connsiteY4435" fmla="*/ 577856 h 4325873"/>
                <a:gd name="connsiteX4436" fmla="*/ 1060469 w 4321145"/>
                <a:gd name="connsiteY4436" fmla="*/ 586581 h 4325873"/>
                <a:gd name="connsiteX4437" fmla="*/ 1052530 w 4321145"/>
                <a:gd name="connsiteY4437" fmla="*/ 595316 h 4325873"/>
                <a:gd name="connsiteX4438" fmla="*/ 1044592 w 4321145"/>
                <a:gd name="connsiteY4438" fmla="*/ 586581 h 4325873"/>
                <a:gd name="connsiteX4439" fmla="*/ 1052530 w 4321145"/>
                <a:gd name="connsiteY4439" fmla="*/ 577856 h 4325873"/>
                <a:gd name="connsiteX4440" fmla="*/ 1169210 w 4321145"/>
                <a:gd name="connsiteY4440" fmla="*/ 576258 h 4325873"/>
                <a:gd name="connsiteX4441" fmla="*/ 1179527 w 4321145"/>
                <a:gd name="connsiteY4441" fmla="*/ 586581 h 4325873"/>
                <a:gd name="connsiteX4442" fmla="*/ 1169210 w 4321145"/>
                <a:gd name="connsiteY4442" fmla="*/ 596903 h 4325873"/>
                <a:gd name="connsiteX4443" fmla="*/ 1158891 w 4321145"/>
                <a:gd name="connsiteY4443" fmla="*/ 586581 h 4325873"/>
                <a:gd name="connsiteX4444" fmla="*/ 1169210 w 4321145"/>
                <a:gd name="connsiteY4444" fmla="*/ 576258 h 4325873"/>
                <a:gd name="connsiteX4445" fmla="*/ 3036858 w 4321145"/>
                <a:gd name="connsiteY4445" fmla="*/ 574677 h 4325873"/>
                <a:gd name="connsiteX4446" fmla="*/ 3047971 w 4321145"/>
                <a:gd name="connsiteY4446" fmla="*/ 585787 h 4325873"/>
                <a:gd name="connsiteX4447" fmla="*/ 3036858 w 4321145"/>
                <a:gd name="connsiteY4447" fmla="*/ 596901 h 4325873"/>
                <a:gd name="connsiteX4448" fmla="*/ 3025745 w 4321145"/>
                <a:gd name="connsiteY4448" fmla="*/ 585787 h 4325873"/>
                <a:gd name="connsiteX4449" fmla="*/ 3036858 w 4321145"/>
                <a:gd name="connsiteY4449" fmla="*/ 574677 h 4325873"/>
                <a:gd name="connsiteX4450" fmla="*/ 1285895 w 4321145"/>
                <a:gd name="connsiteY4450" fmla="*/ 574677 h 4325873"/>
                <a:gd name="connsiteX4451" fmla="*/ 1298593 w 4321145"/>
                <a:gd name="connsiteY4451" fmla="*/ 586581 h 4325873"/>
                <a:gd name="connsiteX4452" fmla="*/ 1285895 w 4321145"/>
                <a:gd name="connsiteY4452" fmla="*/ 598491 h 4325873"/>
                <a:gd name="connsiteX4453" fmla="*/ 1273194 w 4321145"/>
                <a:gd name="connsiteY4453" fmla="*/ 586581 h 4325873"/>
                <a:gd name="connsiteX4454" fmla="*/ 1285895 w 4321145"/>
                <a:gd name="connsiteY4454" fmla="*/ 574677 h 4325873"/>
                <a:gd name="connsiteX4455" fmla="*/ 1402526 w 4321145"/>
                <a:gd name="connsiteY4455" fmla="*/ 573089 h 4325873"/>
                <a:gd name="connsiteX4456" fmla="*/ 1416020 w 4321145"/>
                <a:gd name="connsiteY4456" fmla="*/ 586581 h 4325873"/>
                <a:gd name="connsiteX4457" fmla="*/ 1402526 w 4321145"/>
                <a:gd name="connsiteY4457" fmla="*/ 600078 h 4325873"/>
                <a:gd name="connsiteX4458" fmla="*/ 1389032 w 4321145"/>
                <a:gd name="connsiteY4458" fmla="*/ 586581 h 4325873"/>
                <a:gd name="connsiteX4459" fmla="*/ 1402526 w 4321145"/>
                <a:gd name="connsiteY4459" fmla="*/ 573089 h 4325873"/>
                <a:gd name="connsiteX4460" fmla="*/ 2919382 w 4321145"/>
                <a:gd name="connsiteY4460" fmla="*/ 573085 h 4325873"/>
                <a:gd name="connsiteX4461" fmla="*/ 2932082 w 4321145"/>
                <a:gd name="connsiteY4461" fmla="*/ 586581 h 4325873"/>
                <a:gd name="connsiteX4462" fmla="*/ 2919382 w 4321145"/>
                <a:gd name="connsiteY4462" fmla="*/ 600078 h 4325873"/>
                <a:gd name="connsiteX4463" fmla="*/ 2906682 w 4321145"/>
                <a:gd name="connsiteY4463" fmla="*/ 586581 h 4325873"/>
                <a:gd name="connsiteX4464" fmla="*/ 2919382 w 4321145"/>
                <a:gd name="connsiteY4464" fmla="*/ 573085 h 4325873"/>
                <a:gd name="connsiteX4465" fmla="*/ 1519207 w 4321145"/>
                <a:gd name="connsiteY4465" fmla="*/ 571501 h 4325873"/>
                <a:gd name="connsiteX4466" fmla="*/ 1535082 w 4321145"/>
                <a:gd name="connsiteY4466" fmla="*/ 586581 h 4325873"/>
                <a:gd name="connsiteX4467" fmla="*/ 1519207 w 4321145"/>
                <a:gd name="connsiteY4467" fmla="*/ 601666 h 4325873"/>
                <a:gd name="connsiteX4468" fmla="*/ 1503332 w 4321145"/>
                <a:gd name="connsiteY4468" fmla="*/ 586581 h 4325873"/>
                <a:gd name="connsiteX4469" fmla="*/ 1519207 w 4321145"/>
                <a:gd name="connsiteY4469" fmla="*/ 571501 h 4325873"/>
                <a:gd name="connsiteX4470" fmla="*/ 2803495 w 4321145"/>
                <a:gd name="connsiteY4470" fmla="*/ 571499 h 4325873"/>
                <a:gd name="connsiteX4471" fmla="*/ 2817783 w 4321145"/>
                <a:gd name="connsiteY4471" fmla="*/ 586581 h 4325873"/>
                <a:gd name="connsiteX4472" fmla="*/ 2803495 w 4321145"/>
                <a:gd name="connsiteY4472" fmla="*/ 601666 h 4325873"/>
                <a:gd name="connsiteX4473" fmla="*/ 2789207 w 4321145"/>
                <a:gd name="connsiteY4473" fmla="*/ 586581 h 4325873"/>
                <a:gd name="connsiteX4474" fmla="*/ 2803495 w 4321145"/>
                <a:gd name="connsiteY4474" fmla="*/ 571499 h 4325873"/>
                <a:gd name="connsiteX4475" fmla="*/ 2686814 w 4321145"/>
                <a:gd name="connsiteY4475" fmla="*/ 569907 h 4325873"/>
                <a:gd name="connsiteX4476" fmla="*/ 2703483 w 4321145"/>
                <a:gd name="connsiteY4476" fmla="*/ 586581 h 4325873"/>
                <a:gd name="connsiteX4477" fmla="*/ 2686814 w 4321145"/>
                <a:gd name="connsiteY4477" fmla="*/ 603254 h 4325873"/>
                <a:gd name="connsiteX4478" fmla="*/ 2670145 w 4321145"/>
                <a:gd name="connsiteY4478" fmla="*/ 586581 h 4325873"/>
                <a:gd name="connsiteX4479" fmla="*/ 2686814 w 4321145"/>
                <a:gd name="connsiteY4479" fmla="*/ 569907 h 4325873"/>
                <a:gd name="connsiteX4480" fmla="*/ 1636683 w 4321145"/>
                <a:gd name="connsiteY4480" fmla="*/ 569907 h 4325873"/>
                <a:gd name="connsiteX4481" fmla="*/ 1654146 w 4321145"/>
                <a:gd name="connsiteY4481" fmla="*/ 586581 h 4325873"/>
                <a:gd name="connsiteX4482" fmla="*/ 1636683 w 4321145"/>
                <a:gd name="connsiteY4482" fmla="*/ 603254 h 4325873"/>
                <a:gd name="connsiteX4483" fmla="*/ 1619220 w 4321145"/>
                <a:gd name="connsiteY4483" fmla="*/ 586581 h 4325873"/>
                <a:gd name="connsiteX4484" fmla="*/ 1636683 w 4321145"/>
                <a:gd name="connsiteY4484" fmla="*/ 569907 h 4325873"/>
                <a:gd name="connsiteX4485" fmla="*/ 2570133 w 4321145"/>
                <a:gd name="connsiteY4485" fmla="*/ 568326 h 4325873"/>
                <a:gd name="connsiteX4486" fmla="*/ 2587596 w 4321145"/>
                <a:gd name="connsiteY4486" fmla="*/ 585788 h 4325873"/>
                <a:gd name="connsiteX4487" fmla="*/ 2570133 w 4321145"/>
                <a:gd name="connsiteY4487" fmla="*/ 603254 h 4325873"/>
                <a:gd name="connsiteX4488" fmla="*/ 2552670 w 4321145"/>
                <a:gd name="connsiteY4488" fmla="*/ 585788 h 4325873"/>
                <a:gd name="connsiteX4489" fmla="*/ 2570133 w 4321145"/>
                <a:gd name="connsiteY4489" fmla="*/ 568326 h 4325873"/>
                <a:gd name="connsiteX4490" fmla="*/ 2453452 w 4321145"/>
                <a:gd name="connsiteY4490" fmla="*/ 568326 h 4325873"/>
                <a:gd name="connsiteX4491" fmla="*/ 2471709 w 4321145"/>
                <a:gd name="connsiteY4491" fmla="*/ 586581 h 4325873"/>
                <a:gd name="connsiteX4492" fmla="*/ 2453452 w 4321145"/>
                <a:gd name="connsiteY4492" fmla="*/ 604843 h 4325873"/>
                <a:gd name="connsiteX4493" fmla="*/ 2435195 w 4321145"/>
                <a:gd name="connsiteY4493" fmla="*/ 586581 h 4325873"/>
                <a:gd name="connsiteX4494" fmla="*/ 2453452 w 4321145"/>
                <a:gd name="connsiteY4494" fmla="*/ 568326 h 4325873"/>
                <a:gd name="connsiteX4495" fmla="*/ 1753364 w 4321145"/>
                <a:gd name="connsiteY4495" fmla="*/ 568326 h 4325873"/>
                <a:gd name="connsiteX4496" fmla="*/ 1771621 w 4321145"/>
                <a:gd name="connsiteY4496" fmla="*/ 586581 h 4325873"/>
                <a:gd name="connsiteX4497" fmla="*/ 1753364 w 4321145"/>
                <a:gd name="connsiteY4497" fmla="*/ 604843 h 4325873"/>
                <a:gd name="connsiteX4498" fmla="*/ 1735107 w 4321145"/>
                <a:gd name="connsiteY4498" fmla="*/ 586581 h 4325873"/>
                <a:gd name="connsiteX4499" fmla="*/ 1753364 w 4321145"/>
                <a:gd name="connsiteY4499" fmla="*/ 568326 h 4325873"/>
                <a:gd name="connsiteX4500" fmla="*/ 2336770 w 4321145"/>
                <a:gd name="connsiteY4500" fmla="*/ 566736 h 4325873"/>
                <a:gd name="connsiteX4501" fmla="*/ 2355820 w 4321145"/>
                <a:gd name="connsiteY4501" fmla="*/ 586581 h 4325873"/>
                <a:gd name="connsiteX4502" fmla="*/ 2336770 w 4321145"/>
                <a:gd name="connsiteY4502" fmla="*/ 606429 h 4325873"/>
                <a:gd name="connsiteX4503" fmla="*/ 2317720 w 4321145"/>
                <a:gd name="connsiteY4503" fmla="*/ 586581 h 4325873"/>
                <a:gd name="connsiteX4504" fmla="*/ 2336770 w 4321145"/>
                <a:gd name="connsiteY4504" fmla="*/ 566736 h 4325873"/>
                <a:gd name="connsiteX4505" fmla="*/ 2220089 w 4321145"/>
                <a:gd name="connsiteY4505" fmla="*/ 566736 h 4325873"/>
                <a:gd name="connsiteX4506" fmla="*/ 2239933 w 4321145"/>
                <a:gd name="connsiteY4506" fmla="*/ 586581 h 4325873"/>
                <a:gd name="connsiteX4507" fmla="*/ 2220089 w 4321145"/>
                <a:gd name="connsiteY4507" fmla="*/ 606429 h 4325873"/>
                <a:gd name="connsiteX4508" fmla="*/ 2200245 w 4321145"/>
                <a:gd name="connsiteY4508" fmla="*/ 586581 h 4325873"/>
                <a:gd name="connsiteX4509" fmla="*/ 2220089 w 4321145"/>
                <a:gd name="connsiteY4509" fmla="*/ 566736 h 4325873"/>
                <a:gd name="connsiteX4510" fmla="*/ 2102614 w 4321145"/>
                <a:gd name="connsiteY4510" fmla="*/ 566736 h 4325873"/>
                <a:gd name="connsiteX4511" fmla="*/ 2122458 w 4321145"/>
                <a:gd name="connsiteY4511" fmla="*/ 586581 h 4325873"/>
                <a:gd name="connsiteX4512" fmla="*/ 2102614 w 4321145"/>
                <a:gd name="connsiteY4512" fmla="*/ 606431 h 4325873"/>
                <a:gd name="connsiteX4513" fmla="*/ 2082770 w 4321145"/>
                <a:gd name="connsiteY4513" fmla="*/ 586581 h 4325873"/>
                <a:gd name="connsiteX4514" fmla="*/ 2102614 w 4321145"/>
                <a:gd name="connsiteY4514" fmla="*/ 566736 h 4325873"/>
                <a:gd name="connsiteX4515" fmla="*/ 1986726 w 4321145"/>
                <a:gd name="connsiteY4515" fmla="*/ 566736 h 4325873"/>
                <a:gd name="connsiteX4516" fmla="*/ 2006570 w 4321145"/>
                <a:gd name="connsiteY4516" fmla="*/ 586581 h 4325873"/>
                <a:gd name="connsiteX4517" fmla="*/ 1986726 w 4321145"/>
                <a:gd name="connsiteY4517" fmla="*/ 606431 h 4325873"/>
                <a:gd name="connsiteX4518" fmla="*/ 1966882 w 4321145"/>
                <a:gd name="connsiteY4518" fmla="*/ 586581 h 4325873"/>
                <a:gd name="connsiteX4519" fmla="*/ 1986726 w 4321145"/>
                <a:gd name="connsiteY4519" fmla="*/ 566736 h 4325873"/>
                <a:gd name="connsiteX4520" fmla="*/ 1870045 w 4321145"/>
                <a:gd name="connsiteY4520" fmla="*/ 566736 h 4325873"/>
                <a:gd name="connsiteX4521" fmla="*/ 1889095 w 4321145"/>
                <a:gd name="connsiteY4521" fmla="*/ 586581 h 4325873"/>
                <a:gd name="connsiteX4522" fmla="*/ 1870045 w 4321145"/>
                <a:gd name="connsiteY4522" fmla="*/ 606431 h 4325873"/>
                <a:gd name="connsiteX4523" fmla="*/ 1850995 w 4321145"/>
                <a:gd name="connsiteY4523" fmla="*/ 586581 h 4325873"/>
                <a:gd name="connsiteX4524" fmla="*/ 1870045 w 4321145"/>
                <a:gd name="connsiteY4524" fmla="*/ 566736 h 4325873"/>
                <a:gd name="connsiteX4525" fmla="*/ 702487 w 4321145"/>
                <a:gd name="connsiteY4525" fmla="*/ 468310 h 4325873"/>
                <a:gd name="connsiteX4526" fmla="*/ 703281 w 4321145"/>
                <a:gd name="connsiteY4526" fmla="*/ 469104 h 4325873"/>
                <a:gd name="connsiteX4527" fmla="*/ 702487 w 4321145"/>
                <a:gd name="connsiteY4527" fmla="*/ 469899 h 4325873"/>
                <a:gd name="connsiteX4528" fmla="*/ 701694 w 4321145"/>
                <a:gd name="connsiteY4528" fmla="*/ 469104 h 4325873"/>
                <a:gd name="connsiteX4529" fmla="*/ 702487 w 4321145"/>
                <a:gd name="connsiteY4529" fmla="*/ 468310 h 4325873"/>
                <a:gd name="connsiteX4530" fmla="*/ 3503583 w 4321145"/>
                <a:gd name="connsiteY4530" fmla="*/ 468308 h 4325873"/>
                <a:gd name="connsiteX4531" fmla="*/ 3505172 w 4321145"/>
                <a:gd name="connsiteY4531" fmla="*/ 469897 h 4325873"/>
                <a:gd name="connsiteX4532" fmla="*/ 3503583 w 4321145"/>
                <a:gd name="connsiteY4532" fmla="*/ 471485 h 4325873"/>
                <a:gd name="connsiteX4533" fmla="*/ 3501995 w 4321145"/>
                <a:gd name="connsiteY4533" fmla="*/ 469897 h 4325873"/>
                <a:gd name="connsiteX4534" fmla="*/ 3503583 w 4321145"/>
                <a:gd name="connsiteY4534" fmla="*/ 468308 h 4325873"/>
                <a:gd name="connsiteX4535" fmla="*/ 818368 w 4321145"/>
                <a:gd name="connsiteY4535" fmla="*/ 466723 h 4325873"/>
                <a:gd name="connsiteX4536" fmla="*/ 820751 w 4321145"/>
                <a:gd name="connsiteY4536" fmla="*/ 469104 h 4325873"/>
                <a:gd name="connsiteX4537" fmla="*/ 818368 w 4321145"/>
                <a:gd name="connsiteY4537" fmla="*/ 471486 h 4325873"/>
                <a:gd name="connsiteX4538" fmla="*/ 815987 w 4321145"/>
                <a:gd name="connsiteY4538" fmla="*/ 469104 h 4325873"/>
                <a:gd name="connsiteX4539" fmla="*/ 818368 w 4321145"/>
                <a:gd name="connsiteY4539" fmla="*/ 466723 h 4325873"/>
                <a:gd name="connsiteX4540" fmla="*/ 3386902 w 4321145"/>
                <a:gd name="connsiteY4540" fmla="*/ 466720 h 4325873"/>
                <a:gd name="connsiteX4541" fmla="*/ 3389284 w 4321145"/>
                <a:gd name="connsiteY4541" fmla="*/ 469103 h 4325873"/>
                <a:gd name="connsiteX4542" fmla="*/ 3386902 w 4321145"/>
                <a:gd name="connsiteY4542" fmla="*/ 471485 h 4325873"/>
                <a:gd name="connsiteX4543" fmla="*/ 3384520 w 4321145"/>
                <a:gd name="connsiteY4543" fmla="*/ 469103 h 4325873"/>
                <a:gd name="connsiteX4544" fmla="*/ 3386902 w 4321145"/>
                <a:gd name="connsiteY4544" fmla="*/ 466720 h 4325873"/>
                <a:gd name="connsiteX4545" fmla="*/ 935856 w 4321145"/>
                <a:gd name="connsiteY4545" fmla="*/ 465136 h 4325873"/>
                <a:gd name="connsiteX4546" fmla="*/ 939826 w 4321145"/>
                <a:gd name="connsiteY4546" fmla="*/ 469104 h 4325873"/>
                <a:gd name="connsiteX4547" fmla="*/ 935856 w 4321145"/>
                <a:gd name="connsiteY4547" fmla="*/ 473073 h 4325873"/>
                <a:gd name="connsiteX4548" fmla="*/ 931889 w 4321145"/>
                <a:gd name="connsiteY4548" fmla="*/ 469104 h 4325873"/>
                <a:gd name="connsiteX4549" fmla="*/ 935856 w 4321145"/>
                <a:gd name="connsiteY4549" fmla="*/ 465136 h 4325873"/>
                <a:gd name="connsiteX4550" fmla="*/ 3270221 w 4321145"/>
                <a:gd name="connsiteY4550" fmla="*/ 465134 h 4325873"/>
                <a:gd name="connsiteX4551" fmla="*/ 3274984 w 4321145"/>
                <a:gd name="connsiteY4551" fmla="*/ 469898 h 4325873"/>
                <a:gd name="connsiteX4552" fmla="*/ 3270221 w 4321145"/>
                <a:gd name="connsiteY4552" fmla="*/ 474660 h 4325873"/>
                <a:gd name="connsiteX4553" fmla="*/ 3265457 w 4321145"/>
                <a:gd name="connsiteY4553" fmla="*/ 469898 h 4325873"/>
                <a:gd name="connsiteX4554" fmla="*/ 3270221 w 4321145"/>
                <a:gd name="connsiteY4554" fmla="*/ 465134 h 4325873"/>
                <a:gd name="connsiteX4555" fmla="*/ 1052532 w 4321145"/>
                <a:gd name="connsiteY4555" fmla="*/ 463547 h 4325873"/>
                <a:gd name="connsiteX4556" fmla="*/ 1057294 w 4321145"/>
                <a:gd name="connsiteY4556" fmla="*/ 469104 h 4325873"/>
                <a:gd name="connsiteX4557" fmla="*/ 1052532 w 4321145"/>
                <a:gd name="connsiteY4557" fmla="*/ 474660 h 4325873"/>
                <a:gd name="connsiteX4558" fmla="*/ 1047767 w 4321145"/>
                <a:gd name="connsiteY4558" fmla="*/ 469104 h 4325873"/>
                <a:gd name="connsiteX4559" fmla="*/ 1052532 w 4321145"/>
                <a:gd name="connsiteY4559" fmla="*/ 463547 h 4325873"/>
                <a:gd name="connsiteX4560" fmla="*/ 3153539 w 4321145"/>
                <a:gd name="connsiteY4560" fmla="*/ 463546 h 4325873"/>
                <a:gd name="connsiteX4561" fmla="*/ 3159096 w 4321145"/>
                <a:gd name="connsiteY4561" fmla="*/ 469896 h 4325873"/>
                <a:gd name="connsiteX4562" fmla="*/ 3153539 w 4321145"/>
                <a:gd name="connsiteY4562" fmla="*/ 476246 h 4325873"/>
                <a:gd name="connsiteX4563" fmla="*/ 3147982 w 4321145"/>
                <a:gd name="connsiteY4563" fmla="*/ 469896 h 4325873"/>
                <a:gd name="connsiteX4564" fmla="*/ 3153539 w 4321145"/>
                <a:gd name="connsiteY4564" fmla="*/ 463546 h 4325873"/>
                <a:gd name="connsiteX4565" fmla="*/ 1169210 w 4321145"/>
                <a:gd name="connsiteY4565" fmla="*/ 461960 h 4325873"/>
                <a:gd name="connsiteX4566" fmla="*/ 1176352 w 4321145"/>
                <a:gd name="connsiteY4566" fmla="*/ 469104 h 4325873"/>
                <a:gd name="connsiteX4567" fmla="*/ 1169210 w 4321145"/>
                <a:gd name="connsiteY4567" fmla="*/ 476247 h 4325873"/>
                <a:gd name="connsiteX4568" fmla="*/ 1162063 w 4321145"/>
                <a:gd name="connsiteY4568" fmla="*/ 469104 h 4325873"/>
                <a:gd name="connsiteX4569" fmla="*/ 1169210 w 4321145"/>
                <a:gd name="connsiteY4569" fmla="*/ 461960 h 4325873"/>
                <a:gd name="connsiteX4570" fmla="*/ 3036858 w 4321145"/>
                <a:gd name="connsiteY4570" fmla="*/ 461959 h 4325873"/>
                <a:gd name="connsiteX4571" fmla="*/ 3044796 w 4321145"/>
                <a:gd name="connsiteY4571" fmla="*/ 469897 h 4325873"/>
                <a:gd name="connsiteX4572" fmla="*/ 3036858 w 4321145"/>
                <a:gd name="connsiteY4572" fmla="*/ 477835 h 4325873"/>
                <a:gd name="connsiteX4573" fmla="*/ 3028920 w 4321145"/>
                <a:gd name="connsiteY4573" fmla="*/ 469897 h 4325873"/>
                <a:gd name="connsiteX4574" fmla="*/ 3036858 w 4321145"/>
                <a:gd name="connsiteY4574" fmla="*/ 461959 h 4325873"/>
                <a:gd name="connsiteX4575" fmla="*/ 1285895 w 4321145"/>
                <a:gd name="connsiteY4575" fmla="*/ 460373 h 4325873"/>
                <a:gd name="connsiteX4576" fmla="*/ 1295417 w 4321145"/>
                <a:gd name="connsiteY4576" fmla="*/ 469897 h 4325873"/>
                <a:gd name="connsiteX4577" fmla="*/ 1285895 w 4321145"/>
                <a:gd name="connsiteY4577" fmla="*/ 479423 h 4325873"/>
                <a:gd name="connsiteX4578" fmla="*/ 1276369 w 4321145"/>
                <a:gd name="connsiteY4578" fmla="*/ 469897 h 4325873"/>
                <a:gd name="connsiteX4579" fmla="*/ 1285895 w 4321145"/>
                <a:gd name="connsiteY4579" fmla="*/ 460373 h 4325873"/>
                <a:gd name="connsiteX4580" fmla="*/ 2919382 w 4321145"/>
                <a:gd name="connsiteY4580" fmla="*/ 460371 h 4325873"/>
                <a:gd name="connsiteX4581" fmla="*/ 2928907 w 4321145"/>
                <a:gd name="connsiteY4581" fmla="*/ 469896 h 4325873"/>
                <a:gd name="connsiteX4582" fmla="*/ 2919382 w 4321145"/>
                <a:gd name="connsiteY4582" fmla="*/ 479422 h 4325873"/>
                <a:gd name="connsiteX4583" fmla="*/ 2909857 w 4321145"/>
                <a:gd name="connsiteY4583" fmla="*/ 469896 h 4325873"/>
                <a:gd name="connsiteX4584" fmla="*/ 2919382 w 4321145"/>
                <a:gd name="connsiteY4584" fmla="*/ 460371 h 4325873"/>
                <a:gd name="connsiteX4585" fmla="*/ 1402526 w 4321145"/>
                <a:gd name="connsiteY4585" fmla="*/ 458786 h 4325873"/>
                <a:gd name="connsiteX4586" fmla="*/ 1412845 w 4321145"/>
                <a:gd name="connsiteY4586" fmla="*/ 469104 h 4325873"/>
                <a:gd name="connsiteX4587" fmla="*/ 1402526 w 4321145"/>
                <a:gd name="connsiteY4587" fmla="*/ 479424 h 4325873"/>
                <a:gd name="connsiteX4588" fmla="*/ 1392207 w 4321145"/>
                <a:gd name="connsiteY4588" fmla="*/ 469104 h 4325873"/>
                <a:gd name="connsiteX4589" fmla="*/ 1402526 w 4321145"/>
                <a:gd name="connsiteY4589" fmla="*/ 458786 h 4325873"/>
                <a:gd name="connsiteX4590" fmla="*/ 2803495 w 4321145"/>
                <a:gd name="connsiteY4590" fmla="*/ 458785 h 4325873"/>
                <a:gd name="connsiteX4591" fmla="*/ 2814608 w 4321145"/>
                <a:gd name="connsiteY4591" fmla="*/ 469897 h 4325873"/>
                <a:gd name="connsiteX4592" fmla="*/ 2803495 w 4321145"/>
                <a:gd name="connsiteY4592" fmla="*/ 481010 h 4325873"/>
                <a:gd name="connsiteX4593" fmla="*/ 2792382 w 4321145"/>
                <a:gd name="connsiteY4593" fmla="*/ 469897 h 4325873"/>
                <a:gd name="connsiteX4594" fmla="*/ 2803495 w 4321145"/>
                <a:gd name="connsiteY4594" fmla="*/ 458785 h 4325873"/>
                <a:gd name="connsiteX4595" fmla="*/ 1636682 w 4321145"/>
                <a:gd name="connsiteY4595" fmla="*/ 457197 h 4325873"/>
                <a:gd name="connsiteX4596" fmla="*/ 1649382 w 4321145"/>
                <a:gd name="connsiteY4596" fmla="*/ 469897 h 4325873"/>
                <a:gd name="connsiteX4597" fmla="*/ 1636682 w 4321145"/>
                <a:gd name="connsiteY4597" fmla="*/ 482596 h 4325873"/>
                <a:gd name="connsiteX4598" fmla="*/ 1623982 w 4321145"/>
                <a:gd name="connsiteY4598" fmla="*/ 469897 h 4325873"/>
                <a:gd name="connsiteX4599" fmla="*/ 1636682 w 4321145"/>
                <a:gd name="connsiteY4599" fmla="*/ 457197 h 4325873"/>
                <a:gd name="connsiteX4600" fmla="*/ 1520002 w 4321145"/>
                <a:gd name="connsiteY4600" fmla="*/ 457197 h 4325873"/>
                <a:gd name="connsiteX4601" fmla="*/ 1531909 w 4321145"/>
                <a:gd name="connsiteY4601" fmla="*/ 469104 h 4325873"/>
                <a:gd name="connsiteX4602" fmla="*/ 1520002 w 4321145"/>
                <a:gd name="connsiteY4602" fmla="*/ 481011 h 4325873"/>
                <a:gd name="connsiteX4603" fmla="*/ 1508095 w 4321145"/>
                <a:gd name="connsiteY4603" fmla="*/ 469104 h 4325873"/>
                <a:gd name="connsiteX4604" fmla="*/ 1520002 w 4321145"/>
                <a:gd name="connsiteY4604" fmla="*/ 457197 h 4325873"/>
                <a:gd name="connsiteX4605" fmla="*/ 2686814 w 4321145"/>
                <a:gd name="connsiteY4605" fmla="*/ 457197 h 4325873"/>
                <a:gd name="connsiteX4606" fmla="*/ 2698721 w 4321145"/>
                <a:gd name="connsiteY4606" fmla="*/ 469896 h 4325873"/>
                <a:gd name="connsiteX4607" fmla="*/ 2686814 w 4321145"/>
                <a:gd name="connsiteY4607" fmla="*/ 482596 h 4325873"/>
                <a:gd name="connsiteX4608" fmla="*/ 2674907 w 4321145"/>
                <a:gd name="connsiteY4608" fmla="*/ 469896 h 4325873"/>
                <a:gd name="connsiteX4609" fmla="*/ 2686814 w 4321145"/>
                <a:gd name="connsiteY4609" fmla="*/ 457197 h 4325873"/>
                <a:gd name="connsiteX4610" fmla="*/ 1752570 w 4321145"/>
                <a:gd name="connsiteY4610" fmla="*/ 455610 h 4325873"/>
                <a:gd name="connsiteX4611" fmla="*/ 1766858 w 4321145"/>
                <a:gd name="connsiteY4611" fmla="*/ 469898 h 4325873"/>
                <a:gd name="connsiteX4612" fmla="*/ 1752570 w 4321145"/>
                <a:gd name="connsiteY4612" fmla="*/ 484185 h 4325873"/>
                <a:gd name="connsiteX4613" fmla="*/ 1738282 w 4321145"/>
                <a:gd name="connsiteY4613" fmla="*/ 469898 h 4325873"/>
                <a:gd name="connsiteX4614" fmla="*/ 1752570 w 4321145"/>
                <a:gd name="connsiteY4614" fmla="*/ 455610 h 4325873"/>
                <a:gd name="connsiteX4615" fmla="*/ 2569339 w 4321145"/>
                <a:gd name="connsiteY4615" fmla="*/ 455609 h 4325873"/>
                <a:gd name="connsiteX4616" fmla="*/ 2582833 w 4321145"/>
                <a:gd name="connsiteY4616" fmla="*/ 469103 h 4325873"/>
                <a:gd name="connsiteX4617" fmla="*/ 2569339 w 4321145"/>
                <a:gd name="connsiteY4617" fmla="*/ 482596 h 4325873"/>
                <a:gd name="connsiteX4618" fmla="*/ 2555845 w 4321145"/>
                <a:gd name="connsiteY4618" fmla="*/ 469103 h 4325873"/>
                <a:gd name="connsiteX4619" fmla="*/ 2569339 w 4321145"/>
                <a:gd name="connsiteY4619" fmla="*/ 455609 h 4325873"/>
                <a:gd name="connsiteX4620" fmla="*/ 2452658 w 4321145"/>
                <a:gd name="connsiteY4620" fmla="*/ 455609 h 4325873"/>
                <a:gd name="connsiteX4621" fmla="*/ 2466946 w 4321145"/>
                <a:gd name="connsiteY4621" fmla="*/ 469897 h 4325873"/>
                <a:gd name="connsiteX4622" fmla="*/ 2452658 w 4321145"/>
                <a:gd name="connsiteY4622" fmla="*/ 484185 h 4325873"/>
                <a:gd name="connsiteX4623" fmla="*/ 2438370 w 4321145"/>
                <a:gd name="connsiteY4623" fmla="*/ 469897 h 4325873"/>
                <a:gd name="connsiteX4624" fmla="*/ 2452658 w 4321145"/>
                <a:gd name="connsiteY4624" fmla="*/ 455609 h 4325873"/>
                <a:gd name="connsiteX4625" fmla="*/ 1869252 w 4321145"/>
                <a:gd name="connsiteY4625" fmla="*/ 454021 h 4325873"/>
                <a:gd name="connsiteX4626" fmla="*/ 1884334 w 4321145"/>
                <a:gd name="connsiteY4626" fmla="*/ 469104 h 4325873"/>
                <a:gd name="connsiteX4627" fmla="*/ 1869252 w 4321145"/>
                <a:gd name="connsiteY4627" fmla="*/ 484185 h 4325873"/>
                <a:gd name="connsiteX4628" fmla="*/ 1854170 w 4321145"/>
                <a:gd name="connsiteY4628" fmla="*/ 469104 h 4325873"/>
                <a:gd name="connsiteX4629" fmla="*/ 1869252 w 4321145"/>
                <a:gd name="connsiteY4629" fmla="*/ 454021 h 4325873"/>
                <a:gd name="connsiteX4630" fmla="*/ 2335977 w 4321145"/>
                <a:gd name="connsiteY4630" fmla="*/ 454021 h 4325873"/>
                <a:gd name="connsiteX4631" fmla="*/ 2351059 w 4321145"/>
                <a:gd name="connsiteY4631" fmla="*/ 469104 h 4325873"/>
                <a:gd name="connsiteX4632" fmla="*/ 2335977 w 4321145"/>
                <a:gd name="connsiteY4632" fmla="*/ 484185 h 4325873"/>
                <a:gd name="connsiteX4633" fmla="*/ 2320895 w 4321145"/>
                <a:gd name="connsiteY4633" fmla="*/ 469104 h 4325873"/>
                <a:gd name="connsiteX4634" fmla="*/ 2335977 w 4321145"/>
                <a:gd name="connsiteY4634" fmla="*/ 454021 h 4325873"/>
                <a:gd name="connsiteX4635" fmla="*/ 2220089 w 4321145"/>
                <a:gd name="connsiteY4635" fmla="*/ 454021 h 4325873"/>
                <a:gd name="connsiteX4636" fmla="*/ 2235171 w 4321145"/>
                <a:gd name="connsiteY4636" fmla="*/ 469897 h 4325873"/>
                <a:gd name="connsiteX4637" fmla="*/ 2220089 w 4321145"/>
                <a:gd name="connsiteY4637" fmla="*/ 485770 h 4325873"/>
                <a:gd name="connsiteX4638" fmla="*/ 2205007 w 4321145"/>
                <a:gd name="connsiteY4638" fmla="*/ 469897 h 4325873"/>
                <a:gd name="connsiteX4639" fmla="*/ 2220089 w 4321145"/>
                <a:gd name="connsiteY4639" fmla="*/ 454021 h 4325873"/>
                <a:gd name="connsiteX4640" fmla="*/ 2103407 w 4321145"/>
                <a:gd name="connsiteY4640" fmla="*/ 454021 h 4325873"/>
                <a:gd name="connsiteX4641" fmla="*/ 2119282 w 4321145"/>
                <a:gd name="connsiteY4641" fmla="*/ 469897 h 4325873"/>
                <a:gd name="connsiteX4642" fmla="*/ 2103407 w 4321145"/>
                <a:gd name="connsiteY4642" fmla="*/ 485770 h 4325873"/>
                <a:gd name="connsiteX4643" fmla="*/ 2087532 w 4321145"/>
                <a:gd name="connsiteY4643" fmla="*/ 469897 h 4325873"/>
                <a:gd name="connsiteX4644" fmla="*/ 2103407 w 4321145"/>
                <a:gd name="connsiteY4644" fmla="*/ 454021 h 4325873"/>
                <a:gd name="connsiteX4645" fmla="*/ 1985932 w 4321145"/>
                <a:gd name="connsiteY4645" fmla="*/ 454021 h 4325873"/>
                <a:gd name="connsiteX4646" fmla="*/ 2001807 w 4321145"/>
                <a:gd name="connsiteY4646" fmla="*/ 469897 h 4325873"/>
                <a:gd name="connsiteX4647" fmla="*/ 1985932 w 4321145"/>
                <a:gd name="connsiteY4647" fmla="*/ 485771 h 4325873"/>
                <a:gd name="connsiteX4648" fmla="*/ 1970057 w 4321145"/>
                <a:gd name="connsiteY4648" fmla="*/ 469897 h 4325873"/>
                <a:gd name="connsiteX4649" fmla="*/ 1985932 w 4321145"/>
                <a:gd name="connsiteY4649" fmla="*/ 454021 h 4325873"/>
                <a:gd name="connsiteX4650" fmla="*/ 819955 w 4321145"/>
                <a:gd name="connsiteY4650" fmla="*/ 352430 h 4325873"/>
                <a:gd name="connsiteX4651" fmla="*/ 820749 w 4321145"/>
                <a:gd name="connsiteY4651" fmla="*/ 353223 h 4325873"/>
                <a:gd name="connsiteX4652" fmla="*/ 819955 w 4321145"/>
                <a:gd name="connsiteY4652" fmla="*/ 354017 h 4325873"/>
                <a:gd name="connsiteX4653" fmla="*/ 819160 w 4321145"/>
                <a:gd name="connsiteY4653" fmla="*/ 353223 h 4325873"/>
                <a:gd name="connsiteX4654" fmla="*/ 819955 w 4321145"/>
                <a:gd name="connsiteY4654" fmla="*/ 352430 h 4325873"/>
                <a:gd name="connsiteX4655" fmla="*/ 3386901 w 4321145"/>
                <a:gd name="connsiteY4655" fmla="*/ 352428 h 4325873"/>
                <a:gd name="connsiteX4656" fmla="*/ 3387695 w 4321145"/>
                <a:gd name="connsiteY4656" fmla="*/ 353222 h 4325873"/>
                <a:gd name="connsiteX4657" fmla="*/ 3386901 w 4321145"/>
                <a:gd name="connsiteY4657" fmla="*/ 354016 h 4325873"/>
                <a:gd name="connsiteX4658" fmla="*/ 3386107 w 4321145"/>
                <a:gd name="connsiteY4658" fmla="*/ 353222 h 4325873"/>
                <a:gd name="connsiteX4659" fmla="*/ 3386901 w 4321145"/>
                <a:gd name="connsiteY4659" fmla="*/ 352428 h 4325873"/>
                <a:gd name="connsiteX4660" fmla="*/ 936650 w 4321145"/>
                <a:gd name="connsiteY4660" fmla="*/ 350843 h 4325873"/>
                <a:gd name="connsiteX4661" fmla="*/ 938238 w 4321145"/>
                <a:gd name="connsiteY4661" fmla="*/ 352431 h 4325873"/>
                <a:gd name="connsiteX4662" fmla="*/ 936650 w 4321145"/>
                <a:gd name="connsiteY4662" fmla="*/ 354018 h 4325873"/>
                <a:gd name="connsiteX4663" fmla="*/ 935062 w 4321145"/>
                <a:gd name="connsiteY4663" fmla="*/ 352431 h 4325873"/>
                <a:gd name="connsiteX4664" fmla="*/ 936650 w 4321145"/>
                <a:gd name="connsiteY4664" fmla="*/ 350843 h 4325873"/>
                <a:gd name="connsiteX4665" fmla="*/ 3269427 w 4321145"/>
                <a:gd name="connsiteY4665" fmla="*/ 350842 h 4325873"/>
                <a:gd name="connsiteX4666" fmla="*/ 3271809 w 4321145"/>
                <a:gd name="connsiteY4666" fmla="*/ 353223 h 4325873"/>
                <a:gd name="connsiteX4667" fmla="*/ 3269427 w 4321145"/>
                <a:gd name="connsiteY4667" fmla="*/ 355604 h 4325873"/>
                <a:gd name="connsiteX4668" fmla="*/ 3267045 w 4321145"/>
                <a:gd name="connsiteY4668" fmla="*/ 353223 h 4325873"/>
                <a:gd name="connsiteX4669" fmla="*/ 3269427 w 4321145"/>
                <a:gd name="connsiteY4669" fmla="*/ 350842 h 4325873"/>
                <a:gd name="connsiteX4670" fmla="*/ 1052530 w 4321145"/>
                <a:gd name="connsiteY4670" fmla="*/ 349255 h 4325873"/>
                <a:gd name="connsiteX4671" fmla="*/ 1055704 w 4321145"/>
                <a:gd name="connsiteY4671" fmla="*/ 352430 h 4325873"/>
                <a:gd name="connsiteX4672" fmla="*/ 1052530 w 4321145"/>
                <a:gd name="connsiteY4672" fmla="*/ 355604 h 4325873"/>
                <a:gd name="connsiteX4673" fmla="*/ 1049355 w 4321145"/>
                <a:gd name="connsiteY4673" fmla="*/ 352430 h 4325873"/>
                <a:gd name="connsiteX4674" fmla="*/ 1052530 w 4321145"/>
                <a:gd name="connsiteY4674" fmla="*/ 349255 h 4325873"/>
                <a:gd name="connsiteX4675" fmla="*/ 3153539 w 4321145"/>
                <a:gd name="connsiteY4675" fmla="*/ 349254 h 4325873"/>
                <a:gd name="connsiteX4676" fmla="*/ 3157508 w 4321145"/>
                <a:gd name="connsiteY4676" fmla="*/ 352428 h 4325873"/>
                <a:gd name="connsiteX4677" fmla="*/ 3153539 w 4321145"/>
                <a:gd name="connsiteY4677" fmla="*/ 355603 h 4325873"/>
                <a:gd name="connsiteX4678" fmla="*/ 3149570 w 4321145"/>
                <a:gd name="connsiteY4678" fmla="*/ 352428 h 4325873"/>
                <a:gd name="connsiteX4679" fmla="*/ 3153539 w 4321145"/>
                <a:gd name="connsiteY4679" fmla="*/ 349254 h 4325873"/>
                <a:gd name="connsiteX4680" fmla="*/ 1285895 w 4321145"/>
                <a:gd name="connsiteY4680" fmla="*/ 347668 h 4325873"/>
                <a:gd name="connsiteX4681" fmla="*/ 1292245 w 4321145"/>
                <a:gd name="connsiteY4681" fmla="*/ 353224 h 4325873"/>
                <a:gd name="connsiteX4682" fmla="*/ 1285895 w 4321145"/>
                <a:gd name="connsiteY4682" fmla="*/ 358781 h 4325873"/>
                <a:gd name="connsiteX4683" fmla="*/ 1279544 w 4321145"/>
                <a:gd name="connsiteY4683" fmla="*/ 353224 h 4325873"/>
                <a:gd name="connsiteX4684" fmla="*/ 1285895 w 4321145"/>
                <a:gd name="connsiteY4684" fmla="*/ 347668 h 4325873"/>
                <a:gd name="connsiteX4685" fmla="*/ 1169210 w 4321145"/>
                <a:gd name="connsiteY4685" fmla="*/ 347668 h 4325873"/>
                <a:gd name="connsiteX4686" fmla="*/ 1173177 w 4321145"/>
                <a:gd name="connsiteY4686" fmla="*/ 352431 h 4325873"/>
                <a:gd name="connsiteX4687" fmla="*/ 1169210 w 4321145"/>
                <a:gd name="connsiteY4687" fmla="*/ 357195 h 4325873"/>
                <a:gd name="connsiteX4688" fmla="*/ 1165235 w 4321145"/>
                <a:gd name="connsiteY4688" fmla="*/ 352431 h 4325873"/>
                <a:gd name="connsiteX4689" fmla="*/ 1169210 w 4321145"/>
                <a:gd name="connsiteY4689" fmla="*/ 347668 h 4325873"/>
                <a:gd name="connsiteX4690" fmla="*/ 3036859 w 4321145"/>
                <a:gd name="connsiteY4690" fmla="*/ 347667 h 4325873"/>
                <a:gd name="connsiteX4691" fmla="*/ 3041622 w 4321145"/>
                <a:gd name="connsiteY4691" fmla="*/ 352430 h 4325873"/>
                <a:gd name="connsiteX4692" fmla="*/ 3036859 w 4321145"/>
                <a:gd name="connsiteY4692" fmla="*/ 357193 h 4325873"/>
                <a:gd name="connsiteX4693" fmla="*/ 3032095 w 4321145"/>
                <a:gd name="connsiteY4693" fmla="*/ 352430 h 4325873"/>
                <a:gd name="connsiteX4694" fmla="*/ 3036859 w 4321145"/>
                <a:gd name="connsiteY4694" fmla="*/ 347667 h 4325873"/>
                <a:gd name="connsiteX4695" fmla="*/ 1402526 w 4321145"/>
                <a:gd name="connsiteY4695" fmla="*/ 346080 h 4325873"/>
                <a:gd name="connsiteX4696" fmla="*/ 1409670 w 4321145"/>
                <a:gd name="connsiteY4696" fmla="*/ 353223 h 4325873"/>
                <a:gd name="connsiteX4697" fmla="*/ 1402526 w 4321145"/>
                <a:gd name="connsiteY4697" fmla="*/ 360367 h 4325873"/>
                <a:gd name="connsiteX4698" fmla="*/ 1395382 w 4321145"/>
                <a:gd name="connsiteY4698" fmla="*/ 353223 h 4325873"/>
                <a:gd name="connsiteX4699" fmla="*/ 1402526 w 4321145"/>
                <a:gd name="connsiteY4699" fmla="*/ 346080 h 4325873"/>
                <a:gd name="connsiteX4700" fmla="*/ 2919382 w 4321145"/>
                <a:gd name="connsiteY4700" fmla="*/ 346079 h 4325873"/>
                <a:gd name="connsiteX4701" fmla="*/ 2925732 w 4321145"/>
                <a:gd name="connsiteY4701" fmla="*/ 352428 h 4325873"/>
                <a:gd name="connsiteX4702" fmla="*/ 2919382 w 4321145"/>
                <a:gd name="connsiteY4702" fmla="*/ 358778 h 4325873"/>
                <a:gd name="connsiteX4703" fmla="*/ 2913032 w 4321145"/>
                <a:gd name="connsiteY4703" fmla="*/ 352428 h 4325873"/>
                <a:gd name="connsiteX4704" fmla="*/ 2919382 w 4321145"/>
                <a:gd name="connsiteY4704" fmla="*/ 346079 h 4325873"/>
                <a:gd name="connsiteX4705" fmla="*/ 2802701 w 4321145"/>
                <a:gd name="connsiteY4705" fmla="*/ 346079 h 4325873"/>
                <a:gd name="connsiteX4706" fmla="*/ 2809845 w 4321145"/>
                <a:gd name="connsiteY4706" fmla="*/ 353222 h 4325873"/>
                <a:gd name="connsiteX4707" fmla="*/ 2802701 w 4321145"/>
                <a:gd name="connsiteY4707" fmla="*/ 360366 h 4325873"/>
                <a:gd name="connsiteX4708" fmla="*/ 2795557 w 4321145"/>
                <a:gd name="connsiteY4708" fmla="*/ 353222 h 4325873"/>
                <a:gd name="connsiteX4709" fmla="*/ 2802701 w 4321145"/>
                <a:gd name="connsiteY4709" fmla="*/ 346079 h 4325873"/>
                <a:gd name="connsiteX4710" fmla="*/ 2686814 w 4321145"/>
                <a:gd name="connsiteY4710" fmla="*/ 344493 h 4325873"/>
                <a:gd name="connsiteX4711" fmla="*/ 2695546 w 4321145"/>
                <a:gd name="connsiteY4711" fmla="*/ 353223 h 4325873"/>
                <a:gd name="connsiteX4712" fmla="*/ 2686814 w 4321145"/>
                <a:gd name="connsiteY4712" fmla="*/ 361955 h 4325873"/>
                <a:gd name="connsiteX4713" fmla="*/ 2678082 w 4321145"/>
                <a:gd name="connsiteY4713" fmla="*/ 353223 h 4325873"/>
                <a:gd name="connsiteX4714" fmla="*/ 2686814 w 4321145"/>
                <a:gd name="connsiteY4714" fmla="*/ 344493 h 4325873"/>
                <a:gd name="connsiteX4715" fmla="*/ 1519208 w 4321145"/>
                <a:gd name="connsiteY4715" fmla="*/ 344493 h 4325873"/>
                <a:gd name="connsiteX4716" fmla="*/ 1527146 w 4321145"/>
                <a:gd name="connsiteY4716" fmla="*/ 353224 h 4325873"/>
                <a:gd name="connsiteX4717" fmla="*/ 1519208 w 4321145"/>
                <a:gd name="connsiteY4717" fmla="*/ 361956 h 4325873"/>
                <a:gd name="connsiteX4718" fmla="*/ 1511270 w 4321145"/>
                <a:gd name="connsiteY4718" fmla="*/ 353224 h 4325873"/>
                <a:gd name="connsiteX4719" fmla="*/ 1519208 w 4321145"/>
                <a:gd name="connsiteY4719" fmla="*/ 344493 h 4325873"/>
                <a:gd name="connsiteX4720" fmla="*/ 1753364 w 4321145"/>
                <a:gd name="connsiteY4720" fmla="*/ 342905 h 4325873"/>
                <a:gd name="connsiteX4721" fmla="*/ 1763683 w 4321145"/>
                <a:gd name="connsiteY4721" fmla="*/ 353223 h 4325873"/>
                <a:gd name="connsiteX4722" fmla="*/ 1753364 w 4321145"/>
                <a:gd name="connsiteY4722" fmla="*/ 363542 h 4325873"/>
                <a:gd name="connsiteX4723" fmla="*/ 1743045 w 4321145"/>
                <a:gd name="connsiteY4723" fmla="*/ 353223 h 4325873"/>
                <a:gd name="connsiteX4724" fmla="*/ 1753364 w 4321145"/>
                <a:gd name="connsiteY4724" fmla="*/ 342905 h 4325873"/>
                <a:gd name="connsiteX4725" fmla="*/ 1635889 w 4321145"/>
                <a:gd name="connsiteY4725" fmla="*/ 342905 h 4325873"/>
                <a:gd name="connsiteX4726" fmla="*/ 1644621 w 4321145"/>
                <a:gd name="connsiteY4726" fmla="*/ 352429 h 4325873"/>
                <a:gd name="connsiteX4727" fmla="*/ 1635889 w 4321145"/>
                <a:gd name="connsiteY4727" fmla="*/ 361954 h 4325873"/>
                <a:gd name="connsiteX4728" fmla="*/ 1627157 w 4321145"/>
                <a:gd name="connsiteY4728" fmla="*/ 352429 h 4325873"/>
                <a:gd name="connsiteX4729" fmla="*/ 1635889 w 4321145"/>
                <a:gd name="connsiteY4729" fmla="*/ 342905 h 4325873"/>
                <a:gd name="connsiteX4730" fmla="*/ 2570132 w 4321145"/>
                <a:gd name="connsiteY4730" fmla="*/ 342904 h 4325873"/>
                <a:gd name="connsiteX4731" fmla="*/ 2579657 w 4321145"/>
                <a:gd name="connsiteY4731" fmla="*/ 352428 h 4325873"/>
                <a:gd name="connsiteX4732" fmla="*/ 2570132 w 4321145"/>
                <a:gd name="connsiteY4732" fmla="*/ 361953 h 4325873"/>
                <a:gd name="connsiteX4733" fmla="*/ 2560607 w 4321145"/>
                <a:gd name="connsiteY4733" fmla="*/ 352428 h 4325873"/>
                <a:gd name="connsiteX4734" fmla="*/ 2570132 w 4321145"/>
                <a:gd name="connsiteY4734" fmla="*/ 342904 h 4325873"/>
                <a:gd name="connsiteX4735" fmla="*/ 2452658 w 4321145"/>
                <a:gd name="connsiteY4735" fmla="*/ 342904 h 4325873"/>
                <a:gd name="connsiteX4736" fmla="*/ 2463771 w 4321145"/>
                <a:gd name="connsiteY4736" fmla="*/ 353222 h 4325873"/>
                <a:gd name="connsiteX4737" fmla="*/ 2452658 w 4321145"/>
                <a:gd name="connsiteY4737" fmla="*/ 363541 h 4325873"/>
                <a:gd name="connsiteX4738" fmla="*/ 2441545 w 4321145"/>
                <a:gd name="connsiteY4738" fmla="*/ 353222 h 4325873"/>
                <a:gd name="connsiteX4739" fmla="*/ 2452658 w 4321145"/>
                <a:gd name="connsiteY4739" fmla="*/ 342904 h 4325873"/>
                <a:gd name="connsiteX4740" fmla="*/ 1985933 w 4321145"/>
                <a:gd name="connsiteY4740" fmla="*/ 341318 h 4325873"/>
                <a:gd name="connsiteX4741" fmla="*/ 1997046 w 4321145"/>
                <a:gd name="connsiteY4741" fmla="*/ 352430 h 4325873"/>
                <a:gd name="connsiteX4742" fmla="*/ 1985933 w 4321145"/>
                <a:gd name="connsiteY4742" fmla="*/ 363542 h 4325873"/>
                <a:gd name="connsiteX4743" fmla="*/ 1974820 w 4321145"/>
                <a:gd name="connsiteY4743" fmla="*/ 352430 h 4325873"/>
                <a:gd name="connsiteX4744" fmla="*/ 1985933 w 4321145"/>
                <a:gd name="connsiteY4744" fmla="*/ 341318 h 4325873"/>
                <a:gd name="connsiteX4745" fmla="*/ 1870045 w 4321145"/>
                <a:gd name="connsiteY4745" fmla="*/ 341318 h 4325873"/>
                <a:gd name="connsiteX4746" fmla="*/ 1881158 w 4321145"/>
                <a:gd name="connsiteY4746" fmla="*/ 352430 h 4325873"/>
                <a:gd name="connsiteX4747" fmla="*/ 1870045 w 4321145"/>
                <a:gd name="connsiteY4747" fmla="*/ 363543 h 4325873"/>
                <a:gd name="connsiteX4748" fmla="*/ 1858932 w 4321145"/>
                <a:gd name="connsiteY4748" fmla="*/ 352430 h 4325873"/>
                <a:gd name="connsiteX4749" fmla="*/ 1870045 w 4321145"/>
                <a:gd name="connsiteY4749" fmla="*/ 341318 h 4325873"/>
                <a:gd name="connsiteX4750" fmla="*/ 2102614 w 4321145"/>
                <a:gd name="connsiteY4750" fmla="*/ 341317 h 4325873"/>
                <a:gd name="connsiteX4751" fmla="*/ 2114521 w 4321145"/>
                <a:gd name="connsiteY4751" fmla="*/ 353224 h 4325873"/>
                <a:gd name="connsiteX4752" fmla="*/ 2102614 w 4321145"/>
                <a:gd name="connsiteY4752" fmla="*/ 365130 h 4325873"/>
                <a:gd name="connsiteX4753" fmla="*/ 2090707 w 4321145"/>
                <a:gd name="connsiteY4753" fmla="*/ 353224 h 4325873"/>
                <a:gd name="connsiteX4754" fmla="*/ 2102614 w 4321145"/>
                <a:gd name="connsiteY4754" fmla="*/ 341317 h 4325873"/>
                <a:gd name="connsiteX4755" fmla="*/ 2336770 w 4321145"/>
                <a:gd name="connsiteY4755" fmla="*/ 341317 h 4325873"/>
                <a:gd name="connsiteX4756" fmla="*/ 2347883 w 4321145"/>
                <a:gd name="connsiteY4756" fmla="*/ 352430 h 4325873"/>
                <a:gd name="connsiteX4757" fmla="*/ 2336770 w 4321145"/>
                <a:gd name="connsiteY4757" fmla="*/ 363542 h 4325873"/>
                <a:gd name="connsiteX4758" fmla="*/ 2325657 w 4321145"/>
                <a:gd name="connsiteY4758" fmla="*/ 352430 h 4325873"/>
                <a:gd name="connsiteX4759" fmla="*/ 2336770 w 4321145"/>
                <a:gd name="connsiteY4759" fmla="*/ 341317 h 4325873"/>
                <a:gd name="connsiteX4760" fmla="*/ 2219295 w 4321145"/>
                <a:gd name="connsiteY4760" fmla="*/ 341317 h 4325873"/>
                <a:gd name="connsiteX4761" fmla="*/ 2230408 w 4321145"/>
                <a:gd name="connsiteY4761" fmla="*/ 352430 h 4325873"/>
                <a:gd name="connsiteX4762" fmla="*/ 2219295 w 4321145"/>
                <a:gd name="connsiteY4762" fmla="*/ 363542 h 4325873"/>
                <a:gd name="connsiteX4763" fmla="*/ 2208182 w 4321145"/>
                <a:gd name="connsiteY4763" fmla="*/ 352430 h 4325873"/>
                <a:gd name="connsiteX4764" fmla="*/ 2219295 w 4321145"/>
                <a:gd name="connsiteY4764" fmla="*/ 341317 h 4325873"/>
                <a:gd name="connsiteX4765" fmla="*/ 3271014 w 4321145"/>
                <a:gd name="connsiteY4765" fmla="*/ 236536 h 4325873"/>
                <a:gd name="connsiteX4766" fmla="*/ 3271808 w 4321145"/>
                <a:gd name="connsiteY4766" fmla="*/ 237330 h 4325873"/>
                <a:gd name="connsiteX4767" fmla="*/ 3271014 w 4321145"/>
                <a:gd name="connsiteY4767" fmla="*/ 238123 h 4325873"/>
                <a:gd name="connsiteX4768" fmla="*/ 3270220 w 4321145"/>
                <a:gd name="connsiteY4768" fmla="*/ 237330 h 4325873"/>
                <a:gd name="connsiteX4769" fmla="*/ 3271014 w 4321145"/>
                <a:gd name="connsiteY4769" fmla="*/ 236536 h 4325873"/>
                <a:gd name="connsiteX4770" fmla="*/ 1052530 w 4321145"/>
                <a:gd name="connsiteY4770" fmla="*/ 234950 h 4325873"/>
                <a:gd name="connsiteX4771" fmla="*/ 1054119 w 4321145"/>
                <a:gd name="connsiteY4771" fmla="*/ 235744 h 4325873"/>
                <a:gd name="connsiteX4772" fmla="*/ 1052530 w 4321145"/>
                <a:gd name="connsiteY4772" fmla="*/ 236538 h 4325873"/>
                <a:gd name="connsiteX4773" fmla="*/ 1050943 w 4321145"/>
                <a:gd name="connsiteY4773" fmla="*/ 235744 h 4325873"/>
                <a:gd name="connsiteX4774" fmla="*/ 1052530 w 4321145"/>
                <a:gd name="connsiteY4774" fmla="*/ 234950 h 4325873"/>
                <a:gd name="connsiteX4775" fmla="*/ 3153539 w 4321145"/>
                <a:gd name="connsiteY4775" fmla="*/ 234949 h 4325873"/>
                <a:gd name="connsiteX4776" fmla="*/ 3154333 w 4321145"/>
                <a:gd name="connsiteY4776" fmla="*/ 235743 h 4325873"/>
                <a:gd name="connsiteX4777" fmla="*/ 3153539 w 4321145"/>
                <a:gd name="connsiteY4777" fmla="*/ 236536 h 4325873"/>
                <a:gd name="connsiteX4778" fmla="*/ 3152745 w 4321145"/>
                <a:gd name="connsiteY4778" fmla="*/ 235743 h 4325873"/>
                <a:gd name="connsiteX4779" fmla="*/ 3153539 w 4321145"/>
                <a:gd name="connsiteY4779" fmla="*/ 234949 h 4325873"/>
                <a:gd name="connsiteX4780" fmla="*/ 1285895 w 4321145"/>
                <a:gd name="connsiteY4780" fmla="*/ 233363 h 4325873"/>
                <a:gd name="connsiteX4781" fmla="*/ 1289070 w 4321145"/>
                <a:gd name="connsiteY4781" fmla="*/ 236538 h 4325873"/>
                <a:gd name="connsiteX4782" fmla="*/ 1285895 w 4321145"/>
                <a:gd name="connsiteY4782" fmla="*/ 239711 h 4325873"/>
                <a:gd name="connsiteX4783" fmla="*/ 1282719 w 4321145"/>
                <a:gd name="connsiteY4783" fmla="*/ 236538 h 4325873"/>
                <a:gd name="connsiteX4784" fmla="*/ 1285895 w 4321145"/>
                <a:gd name="connsiteY4784" fmla="*/ 233363 h 4325873"/>
                <a:gd name="connsiteX4785" fmla="*/ 1169210 w 4321145"/>
                <a:gd name="connsiteY4785" fmla="*/ 233363 h 4325873"/>
                <a:gd name="connsiteX4786" fmla="*/ 1171592 w 4321145"/>
                <a:gd name="connsiteY4786" fmla="*/ 235745 h 4325873"/>
                <a:gd name="connsiteX4787" fmla="*/ 1169210 w 4321145"/>
                <a:gd name="connsiteY4787" fmla="*/ 238125 h 4325873"/>
                <a:gd name="connsiteX4788" fmla="*/ 1166823 w 4321145"/>
                <a:gd name="connsiteY4788" fmla="*/ 235745 h 4325873"/>
                <a:gd name="connsiteX4789" fmla="*/ 1169210 w 4321145"/>
                <a:gd name="connsiteY4789" fmla="*/ 233363 h 4325873"/>
                <a:gd name="connsiteX4790" fmla="*/ 3036064 w 4321145"/>
                <a:gd name="connsiteY4790" fmla="*/ 233362 h 4325873"/>
                <a:gd name="connsiteX4791" fmla="*/ 3038446 w 4321145"/>
                <a:gd name="connsiteY4791" fmla="*/ 235744 h 4325873"/>
                <a:gd name="connsiteX4792" fmla="*/ 3036064 w 4321145"/>
                <a:gd name="connsiteY4792" fmla="*/ 238125 h 4325873"/>
                <a:gd name="connsiteX4793" fmla="*/ 3033682 w 4321145"/>
                <a:gd name="connsiteY4793" fmla="*/ 235744 h 4325873"/>
                <a:gd name="connsiteX4794" fmla="*/ 3036064 w 4321145"/>
                <a:gd name="connsiteY4794" fmla="*/ 233362 h 4325873"/>
                <a:gd name="connsiteX4795" fmla="*/ 1519208 w 4321145"/>
                <a:gd name="connsiteY4795" fmla="*/ 231774 h 4325873"/>
                <a:gd name="connsiteX4796" fmla="*/ 1523972 w 4321145"/>
                <a:gd name="connsiteY4796" fmla="*/ 236538 h 4325873"/>
                <a:gd name="connsiteX4797" fmla="*/ 1519208 w 4321145"/>
                <a:gd name="connsiteY4797" fmla="*/ 241300 h 4325873"/>
                <a:gd name="connsiteX4798" fmla="*/ 1514445 w 4321145"/>
                <a:gd name="connsiteY4798" fmla="*/ 236538 h 4325873"/>
                <a:gd name="connsiteX4799" fmla="*/ 1519208 w 4321145"/>
                <a:gd name="connsiteY4799" fmla="*/ 231774 h 4325873"/>
                <a:gd name="connsiteX4800" fmla="*/ 1402526 w 4321145"/>
                <a:gd name="connsiteY4800" fmla="*/ 231774 h 4325873"/>
                <a:gd name="connsiteX4801" fmla="*/ 1406495 w 4321145"/>
                <a:gd name="connsiteY4801" fmla="*/ 235744 h 4325873"/>
                <a:gd name="connsiteX4802" fmla="*/ 1402526 w 4321145"/>
                <a:gd name="connsiteY4802" fmla="*/ 239711 h 4325873"/>
                <a:gd name="connsiteX4803" fmla="*/ 1398557 w 4321145"/>
                <a:gd name="connsiteY4803" fmla="*/ 235744 h 4325873"/>
                <a:gd name="connsiteX4804" fmla="*/ 1402526 w 4321145"/>
                <a:gd name="connsiteY4804" fmla="*/ 231774 h 4325873"/>
                <a:gd name="connsiteX4805" fmla="*/ 2920176 w 4321145"/>
                <a:gd name="connsiteY4805" fmla="*/ 231773 h 4325873"/>
                <a:gd name="connsiteX4806" fmla="*/ 2924145 w 4321145"/>
                <a:gd name="connsiteY4806" fmla="*/ 235743 h 4325873"/>
                <a:gd name="connsiteX4807" fmla="*/ 2920176 w 4321145"/>
                <a:gd name="connsiteY4807" fmla="*/ 239709 h 4325873"/>
                <a:gd name="connsiteX4808" fmla="*/ 2916207 w 4321145"/>
                <a:gd name="connsiteY4808" fmla="*/ 235743 h 4325873"/>
                <a:gd name="connsiteX4809" fmla="*/ 2920176 w 4321145"/>
                <a:gd name="connsiteY4809" fmla="*/ 231773 h 4325873"/>
                <a:gd name="connsiteX4810" fmla="*/ 2803496 w 4321145"/>
                <a:gd name="connsiteY4810" fmla="*/ 231773 h 4325873"/>
                <a:gd name="connsiteX4811" fmla="*/ 2808259 w 4321145"/>
                <a:gd name="connsiteY4811" fmla="*/ 235743 h 4325873"/>
                <a:gd name="connsiteX4812" fmla="*/ 2803496 w 4321145"/>
                <a:gd name="connsiteY4812" fmla="*/ 239710 h 4325873"/>
                <a:gd name="connsiteX4813" fmla="*/ 2798732 w 4321145"/>
                <a:gd name="connsiteY4813" fmla="*/ 235743 h 4325873"/>
                <a:gd name="connsiteX4814" fmla="*/ 2803496 w 4321145"/>
                <a:gd name="connsiteY4814" fmla="*/ 231773 h 4325873"/>
                <a:gd name="connsiteX4815" fmla="*/ 1635889 w 4321145"/>
                <a:gd name="connsiteY4815" fmla="*/ 230187 h 4325873"/>
                <a:gd name="connsiteX4816" fmla="*/ 1641446 w 4321145"/>
                <a:gd name="connsiteY4816" fmla="*/ 236537 h 4325873"/>
                <a:gd name="connsiteX4817" fmla="*/ 1635889 w 4321145"/>
                <a:gd name="connsiteY4817" fmla="*/ 242886 h 4325873"/>
                <a:gd name="connsiteX4818" fmla="*/ 1630332 w 4321145"/>
                <a:gd name="connsiteY4818" fmla="*/ 236537 h 4325873"/>
                <a:gd name="connsiteX4819" fmla="*/ 1635889 w 4321145"/>
                <a:gd name="connsiteY4819" fmla="*/ 230187 h 4325873"/>
                <a:gd name="connsiteX4820" fmla="*/ 2686814 w 4321145"/>
                <a:gd name="connsiteY4820" fmla="*/ 230186 h 4325873"/>
                <a:gd name="connsiteX4821" fmla="*/ 2692371 w 4321145"/>
                <a:gd name="connsiteY4821" fmla="*/ 235745 h 4325873"/>
                <a:gd name="connsiteX4822" fmla="*/ 2686814 w 4321145"/>
                <a:gd name="connsiteY4822" fmla="*/ 241300 h 4325873"/>
                <a:gd name="connsiteX4823" fmla="*/ 2681257 w 4321145"/>
                <a:gd name="connsiteY4823" fmla="*/ 235745 h 4325873"/>
                <a:gd name="connsiteX4824" fmla="*/ 2686814 w 4321145"/>
                <a:gd name="connsiteY4824" fmla="*/ 230186 h 4325873"/>
                <a:gd name="connsiteX4825" fmla="*/ 2570132 w 4321145"/>
                <a:gd name="connsiteY4825" fmla="*/ 230186 h 4325873"/>
                <a:gd name="connsiteX4826" fmla="*/ 2576482 w 4321145"/>
                <a:gd name="connsiteY4826" fmla="*/ 236537 h 4325873"/>
                <a:gd name="connsiteX4827" fmla="*/ 2570132 w 4321145"/>
                <a:gd name="connsiteY4827" fmla="*/ 242886 h 4325873"/>
                <a:gd name="connsiteX4828" fmla="*/ 2563782 w 4321145"/>
                <a:gd name="connsiteY4828" fmla="*/ 236537 h 4325873"/>
                <a:gd name="connsiteX4829" fmla="*/ 2570132 w 4321145"/>
                <a:gd name="connsiteY4829" fmla="*/ 230186 h 4325873"/>
                <a:gd name="connsiteX4830" fmla="*/ 2219295 w 4321145"/>
                <a:gd name="connsiteY4830" fmla="*/ 228598 h 4325873"/>
                <a:gd name="connsiteX4831" fmla="*/ 2227233 w 4321145"/>
                <a:gd name="connsiteY4831" fmla="*/ 236537 h 4325873"/>
                <a:gd name="connsiteX4832" fmla="*/ 2219295 w 4321145"/>
                <a:gd name="connsiteY4832" fmla="*/ 244473 h 4325873"/>
                <a:gd name="connsiteX4833" fmla="*/ 2211357 w 4321145"/>
                <a:gd name="connsiteY4833" fmla="*/ 236537 h 4325873"/>
                <a:gd name="connsiteX4834" fmla="*/ 2219295 w 4321145"/>
                <a:gd name="connsiteY4834" fmla="*/ 228598 h 4325873"/>
                <a:gd name="connsiteX4835" fmla="*/ 2103408 w 4321145"/>
                <a:gd name="connsiteY4835" fmla="*/ 228598 h 4325873"/>
                <a:gd name="connsiteX4836" fmla="*/ 2111346 w 4321145"/>
                <a:gd name="connsiteY4836" fmla="*/ 236537 h 4325873"/>
                <a:gd name="connsiteX4837" fmla="*/ 2103408 w 4321145"/>
                <a:gd name="connsiteY4837" fmla="*/ 244474 h 4325873"/>
                <a:gd name="connsiteX4838" fmla="*/ 2095470 w 4321145"/>
                <a:gd name="connsiteY4838" fmla="*/ 236537 h 4325873"/>
                <a:gd name="connsiteX4839" fmla="*/ 2103408 w 4321145"/>
                <a:gd name="connsiteY4839" fmla="*/ 228598 h 4325873"/>
                <a:gd name="connsiteX4840" fmla="*/ 1985933 w 4321145"/>
                <a:gd name="connsiteY4840" fmla="*/ 228598 h 4325873"/>
                <a:gd name="connsiteX4841" fmla="*/ 1993871 w 4321145"/>
                <a:gd name="connsiteY4841" fmla="*/ 236537 h 4325873"/>
                <a:gd name="connsiteX4842" fmla="*/ 1985933 w 4321145"/>
                <a:gd name="connsiteY4842" fmla="*/ 244474 h 4325873"/>
                <a:gd name="connsiteX4843" fmla="*/ 1977995 w 4321145"/>
                <a:gd name="connsiteY4843" fmla="*/ 236537 h 4325873"/>
                <a:gd name="connsiteX4844" fmla="*/ 1985933 w 4321145"/>
                <a:gd name="connsiteY4844" fmla="*/ 228598 h 4325873"/>
                <a:gd name="connsiteX4845" fmla="*/ 1869251 w 4321145"/>
                <a:gd name="connsiteY4845" fmla="*/ 228598 h 4325873"/>
                <a:gd name="connsiteX4846" fmla="*/ 1876395 w 4321145"/>
                <a:gd name="connsiteY4846" fmla="*/ 235744 h 4325873"/>
                <a:gd name="connsiteX4847" fmla="*/ 1869251 w 4321145"/>
                <a:gd name="connsiteY4847" fmla="*/ 242886 h 4325873"/>
                <a:gd name="connsiteX4848" fmla="*/ 1862107 w 4321145"/>
                <a:gd name="connsiteY4848" fmla="*/ 235744 h 4325873"/>
                <a:gd name="connsiteX4849" fmla="*/ 1869251 w 4321145"/>
                <a:gd name="connsiteY4849" fmla="*/ 228598 h 4325873"/>
                <a:gd name="connsiteX4850" fmla="*/ 1753364 w 4321145"/>
                <a:gd name="connsiteY4850" fmla="*/ 228598 h 4325873"/>
                <a:gd name="connsiteX4851" fmla="*/ 1760508 w 4321145"/>
                <a:gd name="connsiteY4851" fmla="*/ 235744 h 4325873"/>
                <a:gd name="connsiteX4852" fmla="*/ 1753364 w 4321145"/>
                <a:gd name="connsiteY4852" fmla="*/ 242886 h 4325873"/>
                <a:gd name="connsiteX4853" fmla="*/ 1746220 w 4321145"/>
                <a:gd name="connsiteY4853" fmla="*/ 235744 h 4325873"/>
                <a:gd name="connsiteX4854" fmla="*/ 1753364 w 4321145"/>
                <a:gd name="connsiteY4854" fmla="*/ 228598 h 4325873"/>
                <a:gd name="connsiteX4855" fmla="*/ 2453451 w 4321145"/>
                <a:gd name="connsiteY4855" fmla="*/ 228598 h 4325873"/>
                <a:gd name="connsiteX4856" fmla="*/ 2460595 w 4321145"/>
                <a:gd name="connsiteY4856" fmla="*/ 235743 h 4325873"/>
                <a:gd name="connsiteX4857" fmla="*/ 2453451 w 4321145"/>
                <a:gd name="connsiteY4857" fmla="*/ 242886 h 4325873"/>
                <a:gd name="connsiteX4858" fmla="*/ 2446307 w 4321145"/>
                <a:gd name="connsiteY4858" fmla="*/ 235743 h 4325873"/>
                <a:gd name="connsiteX4859" fmla="*/ 2453451 w 4321145"/>
                <a:gd name="connsiteY4859" fmla="*/ 228598 h 4325873"/>
                <a:gd name="connsiteX4860" fmla="*/ 2335976 w 4321145"/>
                <a:gd name="connsiteY4860" fmla="*/ 228598 h 4325873"/>
                <a:gd name="connsiteX4861" fmla="*/ 2343120 w 4321145"/>
                <a:gd name="connsiteY4861" fmla="*/ 235743 h 4325873"/>
                <a:gd name="connsiteX4862" fmla="*/ 2335976 w 4321145"/>
                <a:gd name="connsiteY4862" fmla="*/ 242886 h 4325873"/>
                <a:gd name="connsiteX4863" fmla="*/ 2328832 w 4321145"/>
                <a:gd name="connsiteY4863" fmla="*/ 235743 h 4325873"/>
                <a:gd name="connsiteX4864" fmla="*/ 2335976 w 4321145"/>
                <a:gd name="connsiteY4864" fmla="*/ 228598 h 4325873"/>
                <a:gd name="connsiteX4865" fmla="*/ 1169210 w 4321145"/>
                <a:gd name="connsiteY4865" fmla="*/ 119062 h 4325873"/>
                <a:gd name="connsiteX4866" fmla="*/ 1170004 w 4321145"/>
                <a:gd name="connsiteY4866" fmla="*/ 119857 h 4325873"/>
                <a:gd name="connsiteX4867" fmla="*/ 1169210 w 4321145"/>
                <a:gd name="connsiteY4867" fmla="*/ 120651 h 4325873"/>
                <a:gd name="connsiteX4868" fmla="*/ 1168412 w 4321145"/>
                <a:gd name="connsiteY4868" fmla="*/ 119857 h 4325873"/>
                <a:gd name="connsiteX4869" fmla="*/ 1169210 w 4321145"/>
                <a:gd name="connsiteY4869" fmla="*/ 119062 h 4325873"/>
                <a:gd name="connsiteX4870" fmla="*/ 3037651 w 4321145"/>
                <a:gd name="connsiteY4870" fmla="*/ 119061 h 4325873"/>
                <a:gd name="connsiteX4871" fmla="*/ 3038445 w 4321145"/>
                <a:gd name="connsiteY4871" fmla="*/ 119856 h 4325873"/>
                <a:gd name="connsiteX4872" fmla="*/ 3037651 w 4321145"/>
                <a:gd name="connsiteY4872" fmla="*/ 120650 h 4325873"/>
                <a:gd name="connsiteX4873" fmla="*/ 3036857 w 4321145"/>
                <a:gd name="connsiteY4873" fmla="*/ 119856 h 4325873"/>
                <a:gd name="connsiteX4874" fmla="*/ 3037651 w 4321145"/>
                <a:gd name="connsiteY4874" fmla="*/ 119061 h 4325873"/>
                <a:gd name="connsiteX4875" fmla="*/ 1286690 w 4321145"/>
                <a:gd name="connsiteY4875" fmla="*/ 117475 h 4325873"/>
                <a:gd name="connsiteX4876" fmla="*/ 1287482 w 4321145"/>
                <a:gd name="connsiteY4876" fmla="*/ 119062 h 4325873"/>
                <a:gd name="connsiteX4877" fmla="*/ 1286690 w 4321145"/>
                <a:gd name="connsiteY4877" fmla="*/ 120651 h 4325873"/>
                <a:gd name="connsiteX4878" fmla="*/ 1285895 w 4321145"/>
                <a:gd name="connsiteY4878" fmla="*/ 119062 h 4325873"/>
                <a:gd name="connsiteX4879" fmla="*/ 1286690 w 4321145"/>
                <a:gd name="connsiteY4879" fmla="*/ 117475 h 4325873"/>
                <a:gd name="connsiteX4880" fmla="*/ 1519207 w 4321145"/>
                <a:gd name="connsiteY4880" fmla="*/ 117474 h 4325873"/>
                <a:gd name="connsiteX4881" fmla="*/ 1522382 w 4321145"/>
                <a:gd name="connsiteY4881" fmla="*/ 119857 h 4325873"/>
                <a:gd name="connsiteX4882" fmla="*/ 1519207 w 4321145"/>
                <a:gd name="connsiteY4882" fmla="*/ 122239 h 4325873"/>
                <a:gd name="connsiteX4883" fmla="*/ 1516032 w 4321145"/>
                <a:gd name="connsiteY4883" fmla="*/ 119857 h 4325873"/>
                <a:gd name="connsiteX4884" fmla="*/ 1519207 w 4321145"/>
                <a:gd name="connsiteY4884" fmla="*/ 117474 h 4325873"/>
                <a:gd name="connsiteX4885" fmla="*/ 1403320 w 4321145"/>
                <a:gd name="connsiteY4885" fmla="*/ 117474 h 4325873"/>
                <a:gd name="connsiteX4886" fmla="*/ 1404908 w 4321145"/>
                <a:gd name="connsiteY4886" fmla="*/ 119062 h 4325873"/>
                <a:gd name="connsiteX4887" fmla="*/ 1403320 w 4321145"/>
                <a:gd name="connsiteY4887" fmla="*/ 120651 h 4325873"/>
                <a:gd name="connsiteX4888" fmla="*/ 1401732 w 4321145"/>
                <a:gd name="connsiteY4888" fmla="*/ 119062 h 4325873"/>
                <a:gd name="connsiteX4889" fmla="*/ 1403320 w 4321145"/>
                <a:gd name="connsiteY4889" fmla="*/ 117474 h 4325873"/>
                <a:gd name="connsiteX4890" fmla="*/ 2686814 w 4321145"/>
                <a:gd name="connsiteY4890" fmla="*/ 117474 h 4325873"/>
                <a:gd name="connsiteX4891" fmla="*/ 2689196 w 4321145"/>
                <a:gd name="connsiteY4891" fmla="*/ 119856 h 4325873"/>
                <a:gd name="connsiteX4892" fmla="*/ 2686814 w 4321145"/>
                <a:gd name="connsiteY4892" fmla="*/ 122238 h 4325873"/>
                <a:gd name="connsiteX4893" fmla="*/ 2684432 w 4321145"/>
                <a:gd name="connsiteY4893" fmla="*/ 119856 h 4325873"/>
                <a:gd name="connsiteX4894" fmla="*/ 2686814 w 4321145"/>
                <a:gd name="connsiteY4894" fmla="*/ 117474 h 4325873"/>
                <a:gd name="connsiteX4895" fmla="*/ 2920176 w 4321145"/>
                <a:gd name="connsiteY4895" fmla="*/ 117473 h 4325873"/>
                <a:gd name="connsiteX4896" fmla="*/ 2920970 w 4321145"/>
                <a:gd name="connsiteY4896" fmla="*/ 119062 h 4325873"/>
                <a:gd name="connsiteX4897" fmla="*/ 2920176 w 4321145"/>
                <a:gd name="connsiteY4897" fmla="*/ 120650 h 4325873"/>
                <a:gd name="connsiteX4898" fmla="*/ 2919382 w 4321145"/>
                <a:gd name="connsiteY4898" fmla="*/ 119062 h 4325873"/>
                <a:gd name="connsiteX4899" fmla="*/ 2920176 w 4321145"/>
                <a:gd name="connsiteY4899" fmla="*/ 117473 h 4325873"/>
                <a:gd name="connsiteX4900" fmla="*/ 2803495 w 4321145"/>
                <a:gd name="connsiteY4900" fmla="*/ 117473 h 4325873"/>
                <a:gd name="connsiteX4901" fmla="*/ 2805083 w 4321145"/>
                <a:gd name="connsiteY4901" fmla="*/ 119062 h 4325873"/>
                <a:gd name="connsiteX4902" fmla="*/ 2803495 w 4321145"/>
                <a:gd name="connsiteY4902" fmla="*/ 120650 h 4325873"/>
                <a:gd name="connsiteX4903" fmla="*/ 2801907 w 4321145"/>
                <a:gd name="connsiteY4903" fmla="*/ 119062 h 4325873"/>
                <a:gd name="connsiteX4904" fmla="*/ 2803495 w 4321145"/>
                <a:gd name="connsiteY4904" fmla="*/ 117473 h 4325873"/>
                <a:gd name="connsiteX4905" fmla="*/ 1636682 w 4321145"/>
                <a:gd name="connsiteY4905" fmla="*/ 115887 h 4325873"/>
                <a:gd name="connsiteX4906" fmla="*/ 1639857 w 4321145"/>
                <a:gd name="connsiteY4906" fmla="*/ 119062 h 4325873"/>
                <a:gd name="connsiteX4907" fmla="*/ 1636682 w 4321145"/>
                <a:gd name="connsiteY4907" fmla="*/ 122238 h 4325873"/>
                <a:gd name="connsiteX4908" fmla="*/ 1633507 w 4321145"/>
                <a:gd name="connsiteY4908" fmla="*/ 119062 h 4325873"/>
                <a:gd name="connsiteX4909" fmla="*/ 1636682 w 4321145"/>
                <a:gd name="connsiteY4909" fmla="*/ 115887 h 4325873"/>
                <a:gd name="connsiteX4910" fmla="*/ 1753364 w 4321145"/>
                <a:gd name="connsiteY4910" fmla="*/ 115887 h 4325873"/>
                <a:gd name="connsiteX4911" fmla="*/ 1757333 w 4321145"/>
                <a:gd name="connsiteY4911" fmla="*/ 119856 h 4325873"/>
                <a:gd name="connsiteX4912" fmla="*/ 1753364 w 4321145"/>
                <a:gd name="connsiteY4912" fmla="*/ 123825 h 4325873"/>
                <a:gd name="connsiteX4913" fmla="*/ 1749395 w 4321145"/>
                <a:gd name="connsiteY4913" fmla="*/ 119856 h 4325873"/>
                <a:gd name="connsiteX4914" fmla="*/ 1753364 w 4321145"/>
                <a:gd name="connsiteY4914" fmla="*/ 115887 h 4325873"/>
                <a:gd name="connsiteX4915" fmla="*/ 1869251 w 4321145"/>
                <a:gd name="connsiteY4915" fmla="*/ 115887 h 4325873"/>
                <a:gd name="connsiteX4916" fmla="*/ 1873220 w 4321145"/>
                <a:gd name="connsiteY4916" fmla="*/ 119856 h 4325873"/>
                <a:gd name="connsiteX4917" fmla="*/ 1869251 w 4321145"/>
                <a:gd name="connsiteY4917" fmla="*/ 123825 h 4325873"/>
                <a:gd name="connsiteX4918" fmla="*/ 1865282 w 4321145"/>
                <a:gd name="connsiteY4918" fmla="*/ 119856 h 4325873"/>
                <a:gd name="connsiteX4919" fmla="*/ 1869251 w 4321145"/>
                <a:gd name="connsiteY4919" fmla="*/ 115887 h 4325873"/>
                <a:gd name="connsiteX4920" fmla="*/ 2335976 w 4321145"/>
                <a:gd name="connsiteY4920" fmla="*/ 115887 h 4325873"/>
                <a:gd name="connsiteX4921" fmla="*/ 2339945 w 4321145"/>
                <a:gd name="connsiteY4921" fmla="*/ 119856 h 4325873"/>
                <a:gd name="connsiteX4922" fmla="*/ 2335976 w 4321145"/>
                <a:gd name="connsiteY4922" fmla="*/ 123825 h 4325873"/>
                <a:gd name="connsiteX4923" fmla="*/ 2332007 w 4321145"/>
                <a:gd name="connsiteY4923" fmla="*/ 119856 h 4325873"/>
                <a:gd name="connsiteX4924" fmla="*/ 2335976 w 4321145"/>
                <a:gd name="connsiteY4924" fmla="*/ 115887 h 4325873"/>
                <a:gd name="connsiteX4925" fmla="*/ 2570132 w 4321145"/>
                <a:gd name="connsiteY4925" fmla="*/ 115886 h 4325873"/>
                <a:gd name="connsiteX4926" fmla="*/ 2573307 w 4321145"/>
                <a:gd name="connsiteY4926" fmla="*/ 119062 h 4325873"/>
                <a:gd name="connsiteX4927" fmla="*/ 2570132 w 4321145"/>
                <a:gd name="connsiteY4927" fmla="*/ 122237 h 4325873"/>
                <a:gd name="connsiteX4928" fmla="*/ 2566957 w 4321145"/>
                <a:gd name="connsiteY4928" fmla="*/ 119062 h 4325873"/>
                <a:gd name="connsiteX4929" fmla="*/ 2570132 w 4321145"/>
                <a:gd name="connsiteY4929" fmla="*/ 115886 h 4325873"/>
                <a:gd name="connsiteX4930" fmla="*/ 2453451 w 4321145"/>
                <a:gd name="connsiteY4930" fmla="*/ 115886 h 4325873"/>
                <a:gd name="connsiteX4931" fmla="*/ 2457420 w 4321145"/>
                <a:gd name="connsiteY4931" fmla="*/ 119856 h 4325873"/>
                <a:gd name="connsiteX4932" fmla="*/ 2453451 w 4321145"/>
                <a:gd name="connsiteY4932" fmla="*/ 123825 h 4325873"/>
                <a:gd name="connsiteX4933" fmla="*/ 2449482 w 4321145"/>
                <a:gd name="connsiteY4933" fmla="*/ 119856 h 4325873"/>
                <a:gd name="connsiteX4934" fmla="*/ 2453451 w 4321145"/>
                <a:gd name="connsiteY4934" fmla="*/ 115886 h 4325873"/>
                <a:gd name="connsiteX4935" fmla="*/ 2219295 w 4321145"/>
                <a:gd name="connsiteY4935" fmla="*/ 114299 h 4325873"/>
                <a:gd name="connsiteX4936" fmla="*/ 2224059 w 4321145"/>
                <a:gd name="connsiteY4936" fmla="*/ 119062 h 4325873"/>
                <a:gd name="connsiteX4937" fmla="*/ 2219295 w 4321145"/>
                <a:gd name="connsiteY4937" fmla="*/ 123826 h 4325873"/>
                <a:gd name="connsiteX4938" fmla="*/ 2214532 w 4321145"/>
                <a:gd name="connsiteY4938" fmla="*/ 119062 h 4325873"/>
                <a:gd name="connsiteX4939" fmla="*/ 2219295 w 4321145"/>
                <a:gd name="connsiteY4939" fmla="*/ 114299 h 4325873"/>
                <a:gd name="connsiteX4940" fmla="*/ 2102614 w 4321145"/>
                <a:gd name="connsiteY4940" fmla="*/ 114299 h 4325873"/>
                <a:gd name="connsiteX4941" fmla="*/ 2106583 w 4321145"/>
                <a:gd name="connsiteY4941" fmla="*/ 119062 h 4325873"/>
                <a:gd name="connsiteX4942" fmla="*/ 2102614 w 4321145"/>
                <a:gd name="connsiteY4942" fmla="*/ 123826 h 4325873"/>
                <a:gd name="connsiteX4943" fmla="*/ 2098645 w 4321145"/>
                <a:gd name="connsiteY4943" fmla="*/ 119062 h 4325873"/>
                <a:gd name="connsiteX4944" fmla="*/ 2102614 w 4321145"/>
                <a:gd name="connsiteY4944" fmla="*/ 114299 h 4325873"/>
                <a:gd name="connsiteX4945" fmla="*/ 1985933 w 4321145"/>
                <a:gd name="connsiteY4945" fmla="*/ 114299 h 4325873"/>
                <a:gd name="connsiteX4946" fmla="*/ 1990697 w 4321145"/>
                <a:gd name="connsiteY4946" fmla="*/ 119062 h 4325873"/>
                <a:gd name="connsiteX4947" fmla="*/ 1985933 w 4321145"/>
                <a:gd name="connsiteY4947" fmla="*/ 123826 h 4325873"/>
                <a:gd name="connsiteX4948" fmla="*/ 1981170 w 4321145"/>
                <a:gd name="connsiteY4948" fmla="*/ 119062 h 4325873"/>
                <a:gd name="connsiteX4949" fmla="*/ 1985933 w 4321145"/>
                <a:gd name="connsiteY4949" fmla="*/ 114299 h 4325873"/>
                <a:gd name="connsiteX4950" fmla="*/ 1752570 w 4321145"/>
                <a:gd name="connsiteY4950" fmla="*/ 1589 h 4325873"/>
                <a:gd name="connsiteX4951" fmla="*/ 1754158 w 4321145"/>
                <a:gd name="connsiteY4951" fmla="*/ 2383 h 4325873"/>
                <a:gd name="connsiteX4952" fmla="*/ 1752570 w 4321145"/>
                <a:gd name="connsiteY4952" fmla="*/ 3177 h 4325873"/>
                <a:gd name="connsiteX4953" fmla="*/ 1750982 w 4321145"/>
                <a:gd name="connsiteY4953" fmla="*/ 2383 h 4325873"/>
                <a:gd name="connsiteX4954" fmla="*/ 1752570 w 4321145"/>
                <a:gd name="connsiteY4954" fmla="*/ 1589 h 4325873"/>
                <a:gd name="connsiteX4955" fmla="*/ 1635889 w 4321145"/>
                <a:gd name="connsiteY4955" fmla="*/ 1589 h 4325873"/>
                <a:gd name="connsiteX4956" fmla="*/ 1636683 w 4321145"/>
                <a:gd name="connsiteY4956" fmla="*/ 2383 h 4325873"/>
                <a:gd name="connsiteX4957" fmla="*/ 1635889 w 4321145"/>
                <a:gd name="connsiteY4957" fmla="*/ 3177 h 4325873"/>
                <a:gd name="connsiteX4958" fmla="*/ 1635095 w 4321145"/>
                <a:gd name="connsiteY4958" fmla="*/ 2383 h 4325873"/>
                <a:gd name="connsiteX4959" fmla="*/ 1635889 w 4321145"/>
                <a:gd name="connsiteY4959" fmla="*/ 1589 h 4325873"/>
                <a:gd name="connsiteX4960" fmla="*/ 1520001 w 4321145"/>
                <a:gd name="connsiteY4960" fmla="*/ 1589 h 4325873"/>
                <a:gd name="connsiteX4961" fmla="*/ 1520795 w 4321145"/>
                <a:gd name="connsiteY4961" fmla="*/ 2383 h 4325873"/>
                <a:gd name="connsiteX4962" fmla="*/ 1520001 w 4321145"/>
                <a:gd name="connsiteY4962" fmla="*/ 3177 h 4325873"/>
                <a:gd name="connsiteX4963" fmla="*/ 1519207 w 4321145"/>
                <a:gd name="connsiteY4963" fmla="*/ 2383 h 4325873"/>
                <a:gd name="connsiteX4964" fmla="*/ 1520001 w 4321145"/>
                <a:gd name="connsiteY4964" fmla="*/ 1589 h 4325873"/>
                <a:gd name="connsiteX4965" fmla="*/ 2804289 w 4321145"/>
                <a:gd name="connsiteY4965" fmla="*/ 1589 h 4325873"/>
                <a:gd name="connsiteX4966" fmla="*/ 2805083 w 4321145"/>
                <a:gd name="connsiteY4966" fmla="*/ 2383 h 4325873"/>
                <a:gd name="connsiteX4967" fmla="*/ 2804289 w 4321145"/>
                <a:gd name="connsiteY4967" fmla="*/ 3177 h 4325873"/>
                <a:gd name="connsiteX4968" fmla="*/ 2803495 w 4321145"/>
                <a:gd name="connsiteY4968" fmla="*/ 2383 h 4325873"/>
                <a:gd name="connsiteX4969" fmla="*/ 2804289 w 4321145"/>
                <a:gd name="connsiteY4969" fmla="*/ 1589 h 4325873"/>
                <a:gd name="connsiteX4970" fmla="*/ 2686814 w 4321145"/>
                <a:gd name="connsiteY4970" fmla="*/ 1589 h 4325873"/>
                <a:gd name="connsiteX4971" fmla="*/ 2687608 w 4321145"/>
                <a:gd name="connsiteY4971" fmla="*/ 2383 h 4325873"/>
                <a:gd name="connsiteX4972" fmla="*/ 2686814 w 4321145"/>
                <a:gd name="connsiteY4972" fmla="*/ 3177 h 4325873"/>
                <a:gd name="connsiteX4973" fmla="*/ 2686020 w 4321145"/>
                <a:gd name="connsiteY4973" fmla="*/ 2383 h 4325873"/>
                <a:gd name="connsiteX4974" fmla="*/ 2686814 w 4321145"/>
                <a:gd name="connsiteY4974" fmla="*/ 1589 h 4325873"/>
                <a:gd name="connsiteX4975" fmla="*/ 2569339 w 4321145"/>
                <a:gd name="connsiteY4975" fmla="*/ 1589 h 4325873"/>
                <a:gd name="connsiteX4976" fmla="*/ 2570133 w 4321145"/>
                <a:gd name="connsiteY4976" fmla="*/ 2383 h 4325873"/>
                <a:gd name="connsiteX4977" fmla="*/ 2569339 w 4321145"/>
                <a:gd name="connsiteY4977" fmla="*/ 3177 h 4325873"/>
                <a:gd name="connsiteX4978" fmla="*/ 2568545 w 4321145"/>
                <a:gd name="connsiteY4978" fmla="*/ 2383 h 4325873"/>
                <a:gd name="connsiteX4979" fmla="*/ 2569339 w 4321145"/>
                <a:gd name="connsiteY4979" fmla="*/ 1589 h 4325873"/>
                <a:gd name="connsiteX4980" fmla="*/ 2452658 w 4321145"/>
                <a:gd name="connsiteY4980" fmla="*/ 1589 h 4325873"/>
                <a:gd name="connsiteX4981" fmla="*/ 2454246 w 4321145"/>
                <a:gd name="connsiteY4981" fmla="*/ 2383 h 4325873"/>
                <a:gd name="connsiteX4982" fmla="*/ 2452658 w 4321145"/>
                <a:gd name="connsiteY4982" fmla="*/ 3177 h 4325873"/>
                <a:gd name="connsiteX4983" fmla="*/ 2451070 w 4321145"/>
                <a:gd name="connsiteY4983" fmla="*/ 2383 h 4325873"/>
                <a:gd name="connsiteX4984" fmla="*/ 2452658 w 4321145"/>
                <a:gd name="connsiteY4984" fmla="*/ 1589 h 4325873"/>
                <a:gd name="connsiteX4985" fmla="*/ 2336770 w 4321145"/>
                <a:gd name="connsiteY4985" fmla="*/ 1589 h 4325873"/>
                <a:gd name="connsiteX4986" fmla="*/ 2338358 w 4321145"/>
                <a:gd name="connsiteY4986" fmla="*/ 3177 h 4325873"/>
                <a:gd name="connsiteX4987" fmla="*/ 2336770 w 4321145"/>
                <a:gd name="connsiteY4987" fmla="*/ 4765 h 4325873"/>
                <a:gd name="connsiteX4988" fmla="*/ 2335182 w 4321145"/>
                <a:gd name="connsiteY4988" fmla="*/ 3177 h 4325873"/>
                <a:gd name="connsiteX4989" fmla="*/ 2336770 w 4321145"/>
                <a:gd name="connsiteY4989" fmla="*/ 1589 h 4325873"/>
                <a:gd name="connsiteX4990" fmla="*/ 1985933 w 4321145"/>
                <a:gd name="connsiteY4990" fmla="*/ 1589 h 4325873"/>
                <a:gd name="connsiteX4991" fmla="*/ 1987521 w 4321145"/>
                <a:gd name="connsiteY4991" fmla="*/ 3177 h 4325873"/>
                <a:gd name="connsiteX4992" fmla="*/ 1985933 w 4321145"/>
                <a:gd name="connsiteY4992" fmla="*/ 4765 h 4325873"/>
                <a:gd name="connsiteX4993" fmla="*/ 1984345 w 4321145"/>
                <a:gd name="connsiteY4993" fmla="*/ 3177 h 4325873"/>
                <a:gd name="connsiteX4994" fmla="*/ 1985933 w 4321145"/>
                <a:gd name="connsiteY4994" fmla="*/ 1589 h 4325873"/>
                <a:gd name="connsiteX4995" fmla="*/ 1870045 w 4321145"/>
                <a:gd name="connsiteY4995" fmla="*/ 1589 h 4325873"/>
                <a:gd name="connsiteX4996" fmla="*/ 1871633 w 4321145"/>
                <a:gd name="connsiteY4996" fmla="*/ 3177 h 4325873"/>
                <a:gd name="connsiteX4997" fmla="*/ 1870045 w 4321145"/>
                <a:gd name="connsiteY4997" fmla="*/ 4765 h 4325873"/>
                <a:gd name="connsiteX4998" fmla="*/ 1868457 w 4321145"/>
                <a:gd name="connsiteY4998" fmla="*/ 3177 h 4325873"/>
                <a:gd name="connsiteX4999" fmla="*/ 1870045 w 4321145"/>
                <a:gd name="connsiteY4999" fmla="*/ 1589 h 4325873"/>
                <a:gd name="connsiteX5000" fmla="*/ 2219295 w 4321145"/>
                <a:gd name="connsiteY5000" fmla="*/ 0 h 4325873"/>
                <a:gd name="connsiteX5001" fmla="*/ 2220883 w 4321145"/>
                <a:gd name="connsiteY5001" fmla="*/ 2383 h 4325873"/>
                <a:gd name="connsiteX5002" fmla="*/ 2219295 w 4321145"/>
                <a:gd name="connsiteY5002" fmla="*/ 4765 h 4325873"/>
                <a:gd name="connsiteX5003" fmla="*/ 2217707 w 4321145"/>
                <a:gd name="connsiteY5003" fmla="*/ 2383 h 4325873"/>
                <a:gd name="connsiteX5004" fmla="*/ 2219295 w 4321145"/>
                <a:gd name="connsiteY5004" fmla="*/ 0 h 4325873"/>
                <a:gd name="connsiteX5005" fmla="*/ 2103408 w 4321145"/>
                <a:gd name="connsiteY5005" fmla="*/ 0 h 4325873"/>
                <a:gd name="connsiteX5006" fmla="*/ 2104996 w 4321145"/>
                <a:gd name="connsiteY5006" fmla="*/ 2383 h 4325873"/>
                <a:gd name="connsiteX5007" fmla="*/ 2103408 w 4321145"/>
                <a:gd name="connsiteY5007" fmla="*/ 4765 h 4325873"/>
                <a:gd name="connsiteX5008" fmla="*/ 2101820 w 4321145"/>
                <a:gd name="connsiteY5008" fmla="*/ 2383 h 4325873"/>
                <a:gd name="connsiteX5009" fmla="*/ 2103408 w 4321145"/>
                <a:gd name="connsiteY5009" fmla="*/ 0 h 432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</a:cxnLst>
              <a:rect l="l" t="t" r="r" b="b"/>
              <a:pathLst>
                <a:path w="4321145" h="4325873">
                  <a:moveTo>
                    <a:pt x="2453451" y="4324285"/>
                  </a:moveTo>
                  <a:cubicBezTo>
                    <a:pt x="2453890" y="4324285"/>
                    <a:pt x="2454245" y="4324641"/>
                    <a:pt x="2454245" y="4325079"/>
                  </a:cubicBezTo>
                  <a:cubicBezTo>
                    <a:pt x="2454245" y="4325518"/>
                    <a:pt x="2453890" y="4325873"/>
                    <a:pt x="2453451" y="4325873"/>
                  </a:cubicBezTo>
                  <a:cubicBezTo>
                    <a:pt x="2453013" y="4325873"/>
                    <a:pt x="2452657" y="4325518"/>
                    <a:pt x="2452657" y="4325079"/>
                  </a:cubicBezTo>
                  <a:cubicBezTo>
                    <a:pt x="2452657" y="4324641"/>
                    <a:pt x="2453013" y="4324285"/>
                    <a:pt x="2453451" y="4324285"/>
                  </a:cubicBezTo>
                  <a:close/>
                  <a:moveTo>
                    <a:pt x="2335976" y="4324285"/>
                  </a:moveTo>
                  <a:cubicBezTo>
                    <a:pt x="2336414" y="4324285"/>
                    <a:pt x="2336770" y="4324641"/>
                    <a:pt x="2336770" y="4325079"/>
                  </a:cubicBezTo>
                  <a:cubicBezTo>
                    <a:pt x="2336770" y="4325518"/>
                    <a:pt x="2336414" y="4325873"/>
                    <a:pt x="2335976" y="4325873"/>
                  </a:cubicBezTo>
                  <a:cubicBezTo>
                    <a:pt x="2335537" y="4325873"/>
                    <a:pt x="2335182" y="4325518"/>
                    <a:pt x="2335182" y="4325079"/>
                  </a:cubicBezTo>
                  <a:cubicBezTo>
                    <a:pt x="2335182" y="4324641"/>
                    <a:pt x="2335537" y="4324285"/>
                    <a:pt x="2335976" y="4324285"/>
                  </a:cubicBezTo>
                  <a:close/>
                  <a:moveTo>
                    <a:pt x="1870839" y="4324285"/>
                  </a:moveTo>
                  <a:cubicBezTo>
                    <a:pt x="1871277" y="4324285"/>
                    <a:pt x="1871633" y="4324641"/>
                    <a:pt x="1871633" y="4325079"/>
                  </a:cubicBezTo>
                  <a:cubicBezTo>
                    <a:pt x="1871633" y="4325518"/>
                    <a:pt x="1871277" y="4325873"/>
                    <a:pt x="1870839" y="4325873"/>
                  </a:cubicBezTo>
                  <a:cubicBezTo>
                    <a:pt x="1870400" y="4325873"/>
                    <a:pt x="1870045" y="4325518"/>
                    <a:pt x="1870045" y="4325079"/>
                  </a:cubicBezTo>
                  <a:cubicBezTo>
                    <a:pt x="1870045" y="4324641"/>
                    <a:pt x="1870400" y="4324285"/>
                    <a:pt x="1870839" y="4324285"/>
                  </a:cubicBezTo>
                  <a:close/>
                  <a:moveTo>
                    <a:pt x="1753364" y="4324285"/>
                  </a:moveTo>
                  <a:cubicBezTo>
                    <a:pt x="1753802" y="4324285"/>
                    <a:pt x="1754158" y="4324641"/>
                    <a:pt x="1754158" y="4325079"/>
                  </a:cubicBezTo>
                  <a:cubicBezTo>
                    <a:pt x="1754158" y="4325518"/>
                    <a:pt x="1753802" y="4325873"/>
                    <a:pt x="1753364" y="4325873"/>
                  </a:cubicBezTo>
                  <a:cubicBezTo>
                    <a:pt x="1752925" y="4325873"/>
                    <a:pt x="1752570" y="4325518"/>
                    <a:pt x="1752570" y="4325079"/>
                  </a:cubicBezTo>
                  <a:cubicBezTo>
                    <a:pt x="1752570" y="4324641"/>
                    <a:pt x="1752925" y="4324285"/>
                    <a:pt x="1753364" y="4324285"/>
                  </a:cubicBezTo>
                  <a:close/>
                  <a:moveTo>
                    <a:pt x="2220089" y="4322698"/>
                  </a:moveTo>
                  <a:cubicBezTo>
                    <a:pt x="2220527" y="4322698"/>
                    <a:pt x="2220883" y="4323053"/>
                    <a:pt x="2220883" y="4323492"/>
                  </a:cubicBezTo>
                  <a:cubicBezTo>
                    <a:pt x="2220883" y="4323930"/>
                    <a:pt x="2220527" y="4324286"/>
                    <a:pt x="2220089" y="4324286"/>
                  </a:cubicBezTo>
                  <a:cubicBezTo>
                    <a:pt x="2219650" y="4324286"/>
                    <a:pt x="2219295" y="4323930"/>
                    <a:pt x="2219295" y="4323492"/>
                  </a:cubicBezTo>
                  <a:cubicBezTo>
                    <a:pt x="2219295" y="4323053"/>
                    <a:pt x="2219650" y="4322698"/>
                    <a:pt x="2220089" y="4322698"/>
                  </a:cubicBezTo>
                  <a:close/>
                  <a:moveTo>
                    <a:pt x="2102614" y="4322698"/>
                  </a:moveTo>
                  <a:cubicBezTo>
                    <a:pt x="2103052" y="4322698"/>
                    <a:pt x="2103408" y="4323053"/>
                    <a:pt x="2103408" y="4323492"/>
                  </a:cubicBezTo>
                  <a:cubicBezTo>
                    <a:pt x="2103408" y="4323930"/>
                    <a:pt x="2103052" y="4324286"/>
                    <a:pt x="2102614" y="4324286"/>
                  </a:cubicBezTo>
                  <a:cubicBezTo>
                    <a:pt x="2102175" y="4324286"/>
                    <a:pt x="2101820" y="4323930"/>
                    <a:pt x="2101820" y="4323492"/>
                  </a:cubicBezTo>
                  <a:cubicBezTo>
                    <a:pt x="2101820" y="4323053"/>
                    <a:pt x="2102175" y="4322698"/>
                    <a:pt x="2102614" y="4322698"/>
                  </a:cubicBezTo>
                  <a:close/>
                  <a:moveTo>
                    <a:pt x="1986726" y="4322698"/>
                  </a:moveTo>
                  <a:cubicBezTo>
                    <a:pt x="1987164" y="4322698"/>
                    <a:pt x="1987520" y="4323053"/>
                    <a:pt x="1987520" y="4323492"/>
                  </a:cubicBezTo>
                  <a:cubicBezTo>
                    <a:pt x="1987520" y="4323930"/>
                    <a:pt x="1987164" y="4324286"/>
                    <a:pt x="1986726" y="4324286"/>
                  </a:cubicBezTo>
                  <a:cubicBezTo>
                    <a:pt x="1986287" y="4324286"/>
                    <a:pt x="1985932" y="4323930"/>
                    <a:pt x="1985932" y="4323492"/>
                  </a:cubicBezTo>
                  <a:cubicBezTo>
                    <a:pt x="1985932" y="4323053"/>
                    <a:pt x="1986287" y="4322698"/>
                    <a:pt x="1986726" y="4322698"/>
                  </a:cubicBezTo>
                  <a:close/>
                  <a:moveTo>
                    <a:pt x="2920176" y="4206810"/>
                  </a:moveTo>
                  <a:cubicBezTo>
                    <a:pt x="2920615" y="4206810"/>
                    <a:pt x="2920970" y="4207165"/>
                    <a:pt x="2920970" y="4207604"/>
                  </a:cubicBezTo>
                  <a:cubicBezTo>
                    <a:pt x="2920970" y="4208042"/>
                    <a:pt x="2920615" y="4208398"/>
                    <a:pt x="2920176" y="4208398"/>
                  </a:cubicBezTo>
                  <a:cubicBezTo>
                    <a:pt x="2919738" y="4208398"/>
                    <a:pt x="2919382" y="4208042"/>
                    <a:pt x="2919382" y="4207604"/>
                  </a:cubicBezTo>
                  <a:cubicBezTo>
                    <a:pt x="2919382" y="4207165"/>
                    <a:pt x="2919738" y="4206810"/>
                    <a:pt x="2920176" y="4206810"/>
                  </a:cubicBezTo>
                  <a:close/>
                  <a:moveTo>
                    <a:pt x="2802701" y="4206810"/>
                  </a:moveTo>
                  <a:cubicBezTo>
                    <a:pt x="2803140" y="4206810"/>
                    <a:pt x="2803495" y="4207165"/>
                    <a:pt x="2803495" y="4207604"/>
                  </a:cubicBezTo>
                  <a:cubicBezTo>
                    <a:pt x="2803495" y="4208042"/>
                    <a:pt x="2803140" y="4208398"/>
                    <a:pt x="2802701" y="4208398"/>
                  </a:cubicBezTo>
                  <a:cubicBezTo>
                    <a:pt x="2802263" y="4208398"/>
                    <a:pt x="2801907" y="4208042"/>
                    <a:pt x="2801907" y="4207604"/>
                  </a:cubicBezTo>
                  <a:cubicBezTo>
                    <a:pt x="2801907" y="4207165"/>
                    <a:pt x="2802263" y="4206810"/>
                    <a:pt x="2802701" y="4206810"/>
                  </a:cubicBezTo>
                  <a:close/>
                  <a:moveTo>
                    <a:pt x="1520001" y="4206810"/>
                  </a:moveTo>
                  <a:cubicBezTo>
                    <a:pt x="1520439" y="4206810"/>
                    <a:pt x="1520795" y="4207165"/>
                    <a:pt x="1520795" y="4207604"/>
                  </a:cubicBezTo>
                  <a:cubicBezTo>
                    <a:pt x="1520795" y="4208042"/>
                    <a:pt x="1520439" y="4208398"/>
                    <a:pt x="1520001" y="4208398"/>
                  </a:cubicBezTo>
                  <a:cubicBezTo>
                    <a:pt x="1519562" y="4208398"/>
                    <a:pt x="1519207" y="4208042"/>
                    <a:pt x="1519207" y="4207604"/>
                  </a:cubicBezTo>
                  <a:cubicBezTo>
                    <a:pt x="1519207" y="4207165"/>
                    <a:pt x="1519562" y="4206810"/>
                    <a:pt x="1520001" y="4206810"/>
                  </a:cubicBezTo>
                  <a:close/>
                  <a:moveTo>
                    <a:pt x="1402526" y="4206810"/>
                  </a:moveTo>
                  <a:cubicBezTo>
                    <a:pt x="1402964" y="4206810"/>
                    <a:pt x="1403320" y="4207165"/>
                    <a:pt x="1403320" y="4207604"/>
                  </a:cubicBezTo>
                  <a:cubicBezTo>
                    <a:pt x="1403320" y="4208042"/>
                    <a:pt x="1402964" y="4208398"/>
                    <a:pt x="1402526" y="4208398"/>
                  </a:cubicBezTo>
                  <a:cubicBezTo>
                    <a:pt x="1402087" y="4208398"/>
                    <a:pt x="1401732" y="4208042"/>
                    <a:pt x="1401732" y="4207604"/>
                  </a:cubicBezTo>
                  <a:cubicBezTo>
                    <a:pt x="1401732" y="4207165"/>
                    <a:pt x="1402087" y="4206810"/>
                    <a:pt x="1402526" y="4206810"/>
                  </a:cubicBezTo>
                  <a:close/>
                  <a:moveTo>
                    <a:pt x="2686814" y="4205223"/>
                  </a:moveTo>
                  <a:cubicBezTo>
                    <a:pt x="2687253" y="4205223"/>
                    <a:pt x="2687608" y="4205934"/>
                    <a:pt x="2687608" y="4206811"/>
                  </a:cubicBezTo>
                  <a:cubicBezTo>
                    <a:pt x="2687608" y="4207688"/>
                    <a:pt x="2687253" y="4208399"/>
                    <a:pt x="2686814" y="4208399"/>
                  </a:cubicBezTo>
                  <a:cubicBezTo>
                    <a:pt x="2686376" y="4208399"/>
                    <a:pt x="2686020" y="4207688"/>
                    <a:pt x="2686020" y="4206811"/>
                  </a:cubicBezTo>
                  <a:cubicBezTo>
                    <a:pt x="2686020" y="4205934"/>
                    <a:pt x="2686376" y="4205223"/>
                    <a:pt x="2686814" y="4205223"/>
                  </a:cubicBezTo>
                  <a:close/>
                  <a:moveTo>
                    <a:pt x="2570133" y="4205223"/>
                  </a:moveTo>
                  <a:cubicBezTo>
                    <a:pt x="2571011" y="4205223"/>
                    <a:pt x="2571721" y="4205934"/>
                    <a:pt x="2571721" y="4206811"/>
                  </a:cubicBezTo>
                  <a:cubicBezTo>
                    <a:pt x="2571721" y="4207688"/>
                    <a:pt x="2571011" y="4208399"/>
                    <a:pt x="2570133" y="4208399"/>
                  </a:cubicBezTo>
                  <a:cubicBezTo>
                    <a:pt x="2569256" y="4208399"/>
                    <a:pt x="2568545" y="4207688"/>
                    <a:pt x="2568545" y="4206811"/>
                  </a:cubicBezTo>
                  <a:cubicBezTo>
                    <a:pt x="2568545" y="4205934"/>
                    <a:pt x="2569256" y="4205223"/>
                    <a:pt x="2570133" y="4205223"/>
                  </a:cubicBezTo>
                  <a:close/>
                  <a:moveTo>
                    <a:pt x="2453452" y="4205223"/>
                  </a:moveTo>
                  <a:cubicBezTo>
                    <a:pt x="2454768" y="4205223"/>
                    <a:pt x="2455834" y="4206289"/>
                    <a:pt x="2455834" y="4207605"/>
                  </a:cubicBezTo>
                  <a:cubicBezTo>
                    <a:pt x="2455834" y="4208920"/>
                    <a:pt x="2454768" y="4209987"/>
                    <a:pt x="2453452" y="4209987"/>
                  </a:cubicBezTo>
                  <a:cubicBezTo>
                    <a:pt x="2452136" y="4209987"/>
                    <a:pt x="2451070" y="4208920"/>
                    <a:pt x="2451070" y="4207605"/>
                  </a:cubicBezTo>
                  <a:cubicBezTo>
                    <a:pt x="2451070" y="4206289"/>
                    <a:pt x="2452136" y="4205223"/>
                    <a:pt x="2453452" y="4205223"/>
                  </a:cubicBezTo>
                  <a:close/>
                  <a:moveTo>
                    <a:pt x="2335977" y="4205223"/>
                  </a:moveTo>
                  <a:cubicBezTo>
                    <a:pt x="2337292" y="4205223"/>
                    <a:pt x="2338359" y="4206289"/>
                    <a:pt x="2338359" y="4207605"/>
                  </a:cubicBezTo>
                  <a:cubicBezTo>
                    <a:pt x="2338359" y="4208920"/>
                    <a:pt x="2337292" y="4209987"/>
                    <a:pt x="2335977" y="4209987"/>
                  </a:cubicBezTo>
                  <a:cubicBezTo>
                    <a:pt x="2334661" y="4209987"/>
                    <a:pt x="2333595" y="4208920"/>
                    <a:pt x="2333595" y="4207605"/>
                  </a:cubicBezTo>
                  <a:cubicBezTo>
                    <a:pt x="2333595" y="4206289"/>
                    <a:pt x="2334661" y="4205223"/>
                    <a:pt x="2335977" y="4205223"/>
                  </a:cubicBezTo>
                  <a:close/>
                  <a:moveTo>
                    <a:pt x="1986727" y="4205223"/>
                  </a:moveTo>
                  <a:cubicBezTo>
                    <a:pt x="1988042" y="4205223"/>
                    <a:pt x="1989109" y="4206289"/>
                    <a:pt x="1989109" y="4207605"/>
                  </a:cubicBezTo>
                  <a:cubicBezTo>
                    <a:pt x="1989109" y="4208920"/>
                    <a:pt x="1988042" y="4209987"/>
                    <a:pt x="1986727" y="4209987"/>
                  </a:cubicBezTo>
                  <a:cubicBezTo>
                    <a:pt x="1985411" y="4209987"/>
                    <a:pt x="1984345" y="4208920"/>
                    <a:pt x="1984345" y="4207605"/>
                  </a:cubicBezTo>
                  <a:cubicBezTo>
                    <a:pt x="1984345" y="4206289"/>
                    <a:pt x="1985411" y="4205223"/>
                    <a:pt x="1986727" y="4205223"/>
                  </a:cubicBezTo>
                  <a:close/>
                  <a:moveTo>
                    <a:pt x="1869252" y="4205223"/>
                  </a:moveTo>
                  <a:cubicBezTo>
                    <a:pt x="1870567" y="4205223"/>
                    <a:pt x="1871634" y="4206289"/>
                    <a:pt x="1871634" y="4207605"/>
                  </a:cubicBezTo>
                  <a:cubicBezTo>
                    <a:pt x="1871634" y="4208920"/>
                    <a:pt x="1870567" y="4209987"/>
                    <a:pt x="1869252" y="4209987"/>
                  </a:cubicBezTo>
                  <a:cubicBezTo>
                    <a:pt x="1867936" y="4209987"/>
                    <a:pt x="1866870" y="4208920"/>
                    <a:pt x="1866870" y="4207605"/>
                  </a:cubicBezTo>
                  <a:cubicBezTo>
                    <a:pt x="1866870" y="4206289"/>
                    <a:pt x="1867936" y="4205223"/>
                    <a:pt x="1869252" y="4205223"/>
                  </a:cubicBezTo>
                  <a:close/>
                  <a:moveTo>
                    <a:pt x="1752570" y="4205223"/>
                  </a:moveTo>
                  <a:cubicBezTo>
                    <a:pt x="1753447" y="4205223"/>
                    <a:pt x="1754158" y="4205934"/>
                    <a:pt x="1754158" y="4206811"/>
                  </a:cubicBezTo>
                  <a:cubicBezTo>
                    <a:pt x="1754158" y="4207688"/>
                    <a:pt x="1753447" y="4208399"/>
                    <a:pt x="1752570" y="4208399"/>
                  </a:cubicBezTo>
                  <a:cubicBezTo>
                    <a:pt x="1751693" y="4208399"/>
                    <a:pt x="1750982" y="4207688"/>
                    <a:pt x="1750982" y="4206811"/>
                  </a:cubicBezTo>
                  <a:cubicBezTo>
                    <a:pt x="1750982" y="4205934"/>
                    <a:pt x="1751693" y="4205223"/>
                    <a:pt x="1752570" y="4205223"/>
                  </a:cubicBezTo>
                  <a:close/>
                  <a:moveTo>
                    <a:pt x="1636683" y="4205223"/>
                  </a:moveTo>
                  <a:cubicBezTo>
                    <a:pt x="1637560" y="4205223"/>
                    <a:pt x="1638271" y="4205934"/>
                    <a:pt x="1638271" y="4206811"/>
                  </a:cubicBezTo>
                  <a:cubicBezTo>
                    <a:pt x="1638271" y="4207688"/>
                    <a:pt x="1637560" y="4208399"/>
                    <a:pt x="1636683" y="4208399"/>
                  </a:cubicBezTo>
                  <a:cubicBezTo>
                    <a:pt x="1635806" y="4208399"/>
                    <a:pt x="1635095" y="4207688"/>
                    <a:pt x="1635095" y="4206811"/>
                  </a:cubicBezTo>
                  <a:cubicBezTo>
                    <a:pt x="1635095" y="4205934"/>
                    <a:pt x="1635806" y="4205223"/>
                    <a:pt x="1636683" y="4205223"/>
                  </a:cubicBezTo>
                  <a:close/>
                  <a:moveTo>
                    <a:pt x="2219295" y="4203635"/>
                  </a:moveTo>
                  <a:cubicBezTo>
                    <a:pt x="2221048" y="4203635"/>
                    <a:pt x="2222470" y="4205057"/>
                    <a:pt x="2222470" y="4206810"/>
                  </a:cubicBezTo>
                  <a:cubicBezTo>
                    <a:pt x="2222470" y="4208563"/>
                    <a:pt x="2221048" y="4209985"/>
                    <a:pt x="2219295" y="4209985"/>
                  </a:cubicBezTo>
                  <a:cubicBezTo>
                    <a:pt x="2217542" y="4209985"/>
                    <a:pt x="2216120" y="4208563"/>
                    <a:pt x="2216120" y="4206810"/>
                  </a:cubicBezTo>
                  <a:cubicBezTo>
                    <a:pt x="2216120" y="4205057"/>
                    <a:pt x="2217542" y="4203635"/>
                    <a:pt x="2219295" y="4203635"/>
                  </a:cubicBezTo>
                  <a:close/>
                  <a:moveTo>
                    <a:pt x="2103407" y="4203635"/>
                  </a:moveTo>
                  <a:cubicBezTo>
                    <a:pt x="2105160" y="4203635"/>
                    <a:pt x="2106582" y="4205057"/>
                    <a:pt x="2106582" y="4206810"/>
                  </a:cubicBezTo>
                  <a:cubicBezTo>
                    <a:pt x="2106582" y="4208563"/>
                    <a:pt x="2105160" y="4209985"/>
                    <a:pt x="2103407" y="4209985"/>
                  </a:cubicBezTo>
                  <a:cubicBezTo>
                    <a:pt x="2101654" y="4209985"/>
                    <a:pt x="2100232" y="4208563"/>
                    <a:pt x="2100232" y="4206810"/>
                  </a:cubicBezTo>
                  <a:cubicBezTo>
                    <a:pt x="2100232" y="4205057"/>
                    <a:pt x="2101654" y="4203635"/>
                    <a:pt x="2103407" y="4203635"/>
                  </a:cubicBezTo>
                  <a:close/>
                  <a:moveTo>
                    <a:pt x="3153539" y="4089335"/>
                  </a:moveTo>
                  <a:cubicBezTo>
                    <a:pt x="3153978" y="4089335"/>
                    <a:pt x="3154333" y="4089690"/>
                    <a:pt x="3154333" y="4090129"/>
                  </a:cubicBezTo>
                  <a:cubicBezTo>
                    <a:pt x="3154333" y="4090567"/>
                    <a:pt x="3153978" y="4090923"/>
                    <a:pt x="3153539" y="4090923"/>
                  </a:cubicBezTo>
                  <a:cubicBezTo>
                    <a:pt x="3153101" y="4090923"/>
                    <a:pt x="3152745" y="4090567"/>
                    <a:pt x="3152745" y="4090129"/>
                  </a:cubicBezTo>
                  <a:cubicBezTo>
                    <a:pt x="3152745" y="4089690"/>
                    <a:pt x="3153101" y="4089335"/>
                    <a:pt x="3153539" y="4089335"/>
                  </a:cubicBezTo>
                  <a:close/>
                  <a:moveTo>
                    <a:pt x="3036858" y="4089335"/>
                  </a:moveTo>
                  <a:cubicBezTo>
                    <a:pt x="3037736" y="4089335"/>
                    <a:pt x="3038446" y="4089690"/>
                    <a:pt x="3038446" y="4090129"/>
                  </a:cubicBezTo>
                  <a:cubicBezTo>
                    <a:pt x="3038446" y="4090567"/>
                    <a:pt x="3037736" y="4090923"/>
                    <a:pt x="3036858" y="4090923"/>
                  </a:cubicBezTo>
                  <a:cubicBezTo>
                    <a:pt x="3035981" y="4090923"/>
                    <a:pt x="3035270" y="4090567"/>
                    <a:pt x="3035270" y="4090129"/>
                  </a:cubicBezTo>
                  <a:cubicBezTo>
                    <a:pt x="3035270" y="4089690"/>
                    <a:pt x="3035981" y="4089335"/>
                    <a:pt x="3036858" y="4089335"/>
                  </a:cubicBezTo>
                  <a:close/>
                  <a:moveTo>
                    <a:pt x="1285847" y="4089335"/>
                  </a:moveTo>
                  <a:cubicBezTo>
                    <a:pt x="1286725" y="4089335"/>
                    <a:pt x="1287436" y="4090046"/>
                    <a:pt x="1287436" y="4090923"/>
                  </a:cubicBezTo>
                  <a:cubicBezTo>
                    <a:pt x="1287436" y="4091800"/>
                    <a:pt x="1286725" y="4092511"/>
                    <a:pt x="1285847" y="4092511"/>
                  </a:cubicBezTo>
                  <a:cubicBezTo>
                    <a:pt x="1284970" y="4092511"/>
                    <a:pt x="1284260" y="4091800"/>
                    <a:pt x="1284260" y="4090923"/>
                  </a:cubicBezTo>
                  <a:cubicBezTo>
                    <a:pt x="1284260" y="4090046"/>
                    <a:pt x="1284970" y="4089335"/>
                    <a:pt x="1285847" y="4089335"/>
                  </a:cubicBezTo>
                  <a:close/>
                  <a:moveTo>
                    <a:pt x="1169166" y="4089335"/>
                  </a:moveTo>
                  <a:cubicBezTo>
                    <a:pt x="1169605" y="4089335"/>
                    <a:pt x="1169960" y="4089690"/>
                    <a:pt x="1169960" y="4090129"/>
                  </a:cubicBezTo>
                  <a:cubicBezTo>
                    <a:pt x="1169960" y="4090567"/>
                    <a:pt x="1169605" y="4090923"/>
                    <a:pt x="1169166" y="4090923"/>
                  </a:cubicBezTo>
                  <a:cubicBezTo>
                    <a:pt x="1168728" y="4090923"/>
                    <a:pt x="1168372" y="4090567"/>
                    <a:pt x="1168372" y="4090129"/>
                  </a:cubicBezTo>
                  <a:cubicBezTo>
                    <a:pt x="1168372" y="4089690"/>
                    <a:pt x="1168728" y="4089335"/>
                    <a:pt x="1169166" y="4089335"/>
                  </a:cubicBezTo>
                  <a:close/>
                  <a:moveTo>
                    <a:pt x="2920177" y="4087748"/>
                  </a:moveTo>
                  <a:cubicBezTo>
                    <a:pt x="2921493" y="4087748"/>
                    <a:pt x="2922559" y="4088814"/>
                    <a:pt x="2922559" y="4090130"/>
                  </a:cubicBezTo>
                  <a:cubicBezTo>
                    <a:pt x="2922559" y="4091445"/>
                    <a:pt x="2921493" y="4092512"/>
                    <a:pt x="2920177" y="4092512"/>
                  </a:cubicBezTo>
                  <a:cubicBezTo>
                    <a:pt x="2918862" y="4092512"/>
                    <a:pt x="2917795" y="4091445"/>
                    <a:pt x="2917795" y="4090130"/>
                  </a:cubicBezTo>
                  <a:cubicBezTo>
                    <a:pt x="2917795" y="4088814"/>
                    <a:pt x="2918862" y="4087748"/>
                    <a:pt x="2920177" y="4087748"/>
                  </a:cubicBezTo>
                  <a:close/>
                  <a:moveTo>
                    <a:pt x="2803495" y="4087748"/>
                  </a:moveTo>
                  <a:cubicBezTo>
                    <a:pt x="2805248" y="4087748"/>
                    <a:pt x="2806670" y="4088814"/>
                    <a:pt x="2806670" y="4090130"/>
                  </a:cubicBezTo>
                  <a:cubicBezTo>
                    <a:pt x="2806670" y="4091445"/>
                    <a:pt x="2805248" y="4092512"/>
                    <a:pt x="2803495" y="4092512"/>
                  </a:cubicBezTo>
                  <a:cubicBezTo>
                    <a:pt x="2801742" y="4092512"/>
                    <a:pt x="2800320" y="4091445"/>
                    <a:pt x="2800320" y="4090130"/>
                  </a:cubicBezTo>
                  <a:cubicBezTo>
                    <a:pt x="2800320" y="4088814"/>
                    <a:pt x="2801742" y="4087748"/>
                    <a:pt x="2803495" y="4087748"/>
                  </a:cubicBezTo>
                  <a:close/>
                  <a:moveTo>
                    <a:pt x="1402527" y="4087748"/>
                  </a:moveTo>
                  <a:cubicBezTo>
                    <a:pt x="1403842" y="4087748"/>
                    <a:pt x="1404909" y="4088814"/>
                    <a:pt x="1404909" y="4090130"/>
                  </a:cubicBezTo>
                  <a:cubicBezTo>
                    <a:pt x="1404909" y="4091445"/>
                    <a:pt x="1403842" y="4092512"/>
                    <a:pt x="1402527" y="4092512"/>
                  </a:cubicBezTo>
                  <a:cubicBezTo>
                    <a:pt x="1401211" y="4092512"/>
                    <a:pt x="1400145" y="4091445"/>
                    <a:pt x="1400145" y="4090130"/>
                  </a:cubicBezTo>
                  <a:cubicBezTo>
                    <a:pt x="1400145" y="4088814"/>
                    <a:pt x="1401211" y="4087748"/>
                    <a:pt x="1402527" y="4087748"/>
                  </a:cubicBezTo>
                  <a:close/>
                  <a:moveTo>
                    <a:pt x="2686814" y="4086160"/>
                  </a:moveTo>
                  <a:cubicBezTo>
                    <a:pt x="2689006" y="4086160"/>
                    <a:pt x="2690783" y="4087937"/>
                    <a:pt x="2690783" y="4090129"/>
                  </a:cubicBezTo>
                  <a:cubicBezTo>
                    <a:pt x="2690783" y="4092320"/>
                    <a:pt x="2689006" y="4094098"/>
                    <a:pt x="2686814" y="4094098"/>
                  </a:cubicBezTo>
                  <a:cubicBezTo>
                    <a:pt x="2684622" y="4094098"/>
                    <a:pt x="2682845" y="4092320"/>
                    <a:pt x="2682845" y="4090129"/>
                  </a:cubicBezTo>
                  <a:cubicBezTo>
                    <a:pt x="2682845" y="4087937"/>
                    <a:pt x="2684622" y="4086160"/>
                    <a:pt x="2686814" y="4086160"/>
                  </a:cubicBezTo>
                  <a:close/>
                  <a:moveTo>
                    <a:pt x="2570134" y="4086160"/>
                  </a:moveTo>
                  <a:cubicBezTo>
                    <a:pt x="2572764" y="4086160"/>
                    <a:pt x="2574897" y="4088292"/>
                    <a:pt x="2574897" y="4090923"/>
                  </a:cubicBezTo>
                  <a:cubicBezTo>
                    <a:pt x="2574897" y="4093554"/>
                    <a:pt x="2572764" y="4095687"/>
                    <a:pt x="2570134" y="4095687"/>
                  </a:cubicBezTo>
                  <a:cubicBezTo>
                    <a:pt x="2567503" y="4095687"/>
                    <a:pt x="2565370" y="4093554"/>
                    <a:pt x="2565370" y="4090923"/>
                  </a:cubicBezTo>
                  <a:cubicBezTo>
                    <a:pt x="2565370" y="4088292"/>
                    <a:pt x="2567503" y="4086160"/>
                    <a:pt x="2570134" y="4086160"/>
                  </a:cubicBezTo>
                  <a:close/>
                  <a:moveTo>
                    <a:pt x="1752570" y="4086160"/>
                  </a:moveTo>
                  <a:cubicBezTo>
                    <a:pt x="1755201" y="4086160"/>
                    <a:pt x="1757334" y="4088292"/>
                    <a:pt x="1757334" y="4090923"/>
                  </a:cubicBezTo>
                  <a:cubicBezTo>
                    <a:pt x="1757334" y="4093554"/>
                    <a:pt x="1755201" y="4095687"/>
                    <a:pt x="1752570" y="4095687"/>
                  </a:cubicBezTo>
                  <a:cubicBezTo>
                    <a:pt x="1749940" y="4095687"/>
                    <a:pt x="1747807" y="4093554"/>
                    <a:pt x="1747807" y="4090923"/>
                  </a:cubicBezTo>
                  <a:cubicBezTo>
                    <a:pt x="1747807" y="4088292"/>
                    <a:pt x="1749940" y="4086160"/>
                    <a:pt x="1752570" y="4086160"/>
                  </a:cubicBezTo>
                  <a:close/>
                  <a:moveTo>
                    <a:pt x="1635889" y="4086160"/>
                  </a:moveTo>
                  <a:cubicBezTo>
                    <a:pt x="1638081" y="4086160"/>
                    <a:pt x="1639858" y="4087937"/>
                    <a:pt x="1639858" y="4090129"/>
                  </a:cubicBezTo>
                  <a:cubicBezTo>
                    <a:pt x="1639858" y="4092320"/>
                    <a:pt x="1638081" y="4094098"/>
                    <a:pt x="1635889" y="4094098"/>
                  </a:cubicBezTo>
                  <a:cubicBezTo>
                    <a:pt x="1633697" y="4094098"/>
                    <a:pt x="1631920" y="4092320"/>
                    <a:pt x="1631920" y="4090129"/>
                  </a:cubicBezTo>
                  <a:cubicBezTo>
                    <a:pt x="1631920" y="4087937"/>
                    <a:pt x="1633697" y="4086160"/>
                    <a:pt x="1635889" y="4086160"/>
                  </a:cubicBezTo>
                  <a:close/>
                  <a:moveTo>
                    <a:pt x="1519207" y="4086160"/>
                  </a:moveTo>
                  <a:cubicBezTo>
                    <a:pt x="1520960" y="4086160"/>
                    <a:pt x="1522382" y="4087937"/>
                    <a:pt x="1522382" y="4090129"/>
                  </a:cubicBezTo>
                  <a:cubicBezTo>
                    <a:pt x="1522382" y="4092320"/>
                    <a:pt x="1520960" y="4094098"/>
                    <a:pt x="1519207" y="4094098"/>
                  </a:cubicBezTo>
                  <a:cubicBezTo>
                    <a:pt x="1517454" y="4094098"/>
                    <a:pt x="1516032" y="4092320"/>
                    <a:pt x="1516032" y="4090129"/>
                  </a:cubicBezTo>
                  <a:cubicBezTo>
                    <a:pt x="1516032" y="4087937"/>
                    <a:pt x="1517454" y="4086160"/>
                    <a:pt x="1519207" y="4086160"/>
                  </a:cubicBezTo>
                  <a:close/>
                  <a:moveTo>
                    <a:pt x="2452659" y="4084573"/>
                  </a:moveTo>
                  <a:cubicBezTo>
                    <a:pt x="2455289" y="4084573"/>
                    <a:pt x="2457422" y="4087061"/>
                    <a:pt x="2457422" y="4090129"/>
                  </a:cubicBezTo>
                  <a:cubicBezTo>
                    <a:pt x="2457422" y="4093198"/>
                    <a:pt x="2455289" y="4095686"/>
                    <a:pt x="2452659" y="4095686"/>
                  </a:cubicBezTo>
                  <a:cubicBezTo>
                    <a:pt x="2450028" y="4095686"/>
                    <a:pt x="2447895" y="4093198"/>
                    <a:pt x="2447895" y="4090129"/>
                  </a:cubicBezTo>
                  <a:cubicBezTo>
                    <a:pt x="2447895" y="4087061"/>
                    <a:pt x="2450028" y="4084573"/>
                    <a:pt x="2452659" y="4084573"/>
                  </a:cubicBezTo>
                  <a:close/>
                  <a:moveTo>
                    <a:pt x="2335977" y="4084573"/>
                  </a:moveTo>
                  <a:cubicBezTo>
                    <a:pt x="2339046" y="4084573"/>
                    <a:pt x="2341534" y="4087061"/>
                    <a:pt x="2341534" y="4090130"/>
                  </a:cubicBezTo>
                  <a:cubicBezTo>
                    <a:pt x="2341534" y="4093199"/>
                    <a:pt x="2339046" y="4095687"/>
                    <a:pt x="2335977" y="4095687"/>
                  </a:cubicBezTo>
                  <a:cubicBezTo>
                    <a:pt x="2332908" y="4095687"/>
                    <a:pt x="2330420" y="4093199"/>
                    <a:pt x="2330420" y="4090130"/>
                  </a:cubicBezTo>
                  <a:cubicBezTo>
                    <a:pt x="2330420" y="4087061"/>
                    <a:pt x="2332908" y="4084573"/>
                    <a:pt x="2335977" y="4084573"/>
                  </a:cubicBezTo>
                  <a:close/>
                  <a:moveTo>
                    <a:pt x="2219295" y="4084573"/>
                  </a:moveTo>
                  <a:cubicBezTo>
                    <a:pt x="2222802" y="4084573"/>
                    <a:pt x="2225645" y="4087061"/>
                    <a:pt x="2225645" y="4090130"/>
                  </a:cubicBezTo>
                  <a:cubicBezTo>
                    <a:pt x="2225645" y="4093199"/>
                    <a:pt x="2222802" y="4095687"/>
                    <a:pt x="2219295" y="4095687"/>
                  </a:cubicBezTo>
                  <a:cubicBezTo>
                    <a:pt x="2215788" y="4095687"/>
                    <a:pt x="2212945" y="4093199"/>
                    <a:pt x="2212945" y="4090130"/>
                  </a:cubicBezTo>
                  <a:cubicBezTo>
                    <a:pt x="2212945" y="4087061"/>
                    <a:pt x="2215788" y="4084573"/>
                    <a:pt x="2219295" y="4084573"/>
                  </a:cubicBezTo>
                  <a:close/>
                  <a:moveTo>
                    <a:pt x="2102614" y="4084573"/>
                  </a:moveTo>
                  <a:cubicBezTo>
                    <a:pt x="2105683" y="4084573"/>
                    <a:pt x="2108171" y="4087061"/>
                    <a:pt x="2108171" y="4090130"/>
                  </a:cubicBezTo>
                  <a:cubicBezTo>
                    <a:pt x="2108171" y="4093199"/>
                    <a:pt x="2105683" y="4095687"/>
                    <a:pt x="2102614" y="4095687"/>
                  </a:cubicBezTo>
                  <a:cubicBezTo>
                    <a:pt x="2099545" y="4095687"/>
                    <a:pt x="2097057" y="4093199"/>
                    <a:pt x="2097057" y="4090130"/>
                  </a:cubicBezTo>
                  <a:cubicBezTo>
                    <a:pt x="2097057" y="4087061"/>
                    <a:pt x="2099545" y="4084573"/>
                    <a:pt x="2102614" y="4084573"/>
                  </a:cubicBezTo>
                  <a:close/>
                  <a:moveTo>
                    <a:pt x="1985932" y="4084573"/>
                  </a:moveTo>
                  <a:cubicBezTo>
                    <a:pt x="1989439" y="4084573"/>
                    <a:pt x="1992282" y="4087061"/>
                    <a:pt x="1992282" y="4090130"/>
                  </a:cubicBezTo>
                  <a:cubicBezTo>
                    <a:pt x="1992282" y="4093199"/>
                    <a:pt x="1989439" y="4095687"/>
                    <a:pt x="1985932" y="4095687"/>
                  </a:cubicBezTo>
                  <a:cubicBezTo>
                    <a:pt x="1982425" y="4095687"/>
                    <a:pt x="1979582" y="4093199"/>
                    <a:pt x="1979582" y="4090130"/>
                  </a:cubicBezTo>
                  <a:cubicBezTo>
                    <a:pt x="1979582" y="4087061"/>
                    <a:pt x="1982425" y="4084573"/>
                    <a:pt x="1985932" y="4084573"/>
                  </a:cubicBezTo>
                  <a:close/>
                  <a:moveTo>
                    <a:pt x="1869252" y="4084573"/>
                  </a:moveTo>
                  <a:cubicBezTo>
                    <a:pt x="1872321" y="4084573"/>
                    <a:pt x="1874809" y="4087061"/>
                    <a:pt x="1874809" y="4090130"/>
                  </a:cubicBezTo>
                  <a:cubicBezTo>
                    <a:pt x="1874809" y="4093199"/>
                    <a:pt x="1872321" y="4095687"/>
                    <a:pt x="1869252" y="4095687"/>
                  </a:cubicBezTo>
                  <a:cubicBezTo>
                    <a:pt x="1866183" y="4095687"/>
                    <a:pt x="1863695" y="4093199"/>
                    <a:pt x="1863695" y="4090130"/>
                  </a:cubicBezTo>
                  <a:cubicBezTo>
                    <a:pt x="1863695" y="4087061"/>
                    <a:pt x="1866183" y="4084573"/>
                    <a:pt x="1869252" y="4084573"/>
                  </a:cubicBezTo>
                  <a:close/>
                  <a:moveTo>
                    <a:pt x="935805" y="3973448"/>
                  </a:moveTo>
                  <a:cubicBezTo>
                    <a:pt x="936244" y="3973448"/>
                    <a:pt x="936600" y="3973803"/>
                    <a:pt x="936600" y="3974242"/>
                  </a:cubicBezTo>
                  <a:cubicBezTo>
                    <a:pt x="936600" y="3974680"/>
                    <a:pt x="936244" y="3975036"/>
                    <a:pt x="935805" y="3975036"/>
                  </a:cubicBezTo>
                  <a:cubicBezTo>
                    <a:pt x="935367" y="3975036"/>
                    <a:pt x="935012" y="3974680"/>
                    <a:pt x="935012" y="3974242"/>
                  </a:cubicBezTo>
                  <a:cubicBezTo>
                    <a:pt x="935012" y="3973803"/>
                    <a:pt x="935367" y="3973448"/>
                    <a:pt x="935805" y="3973448"/>
                  </a:cubicBezTo>
                  <a:close/>
                  <a:moveTo>
                    <a:pt x="3269426" y="3971860"/>
                  </a:moveTo>
                  <a:cubicBezTo>
                    <a:pt x="3269865" y="3971860"/>
                    <a:pt x="3270220" y="3972571"/>
                    <a:pt x="3270220" y="3973448"/>
                  </a:cubicBezTo>
                  <a:cubicBezTo>
                    <a:pt x="3270220" y="3974325"/>
                    <a:pt x="3269865" y="3975036"/>
                    <a:pt x="3269426" y="3975036"/>
                  </a:cubicBezTo>
                  <a:cubicBezTo>
                    <a:pt x="3268988" y="3975036"/>
                    <a:pt x="3268632" y="3974325"/>
                    <a:pt x="3268632" y="3973448"/>
                  </a:cubicBezTo>
                  <a:cubicBezTo>
                    <a:pt x="3268632" y="3972571"/>
                    <a:pt x="3268988" y="3971860"/>
                    <a:pt x="3269426" y="3971860"/>
                  </a:cubicBezTo>
                  <a:close/>
                  <a:moveTo>
                    <a:pt x="3153539" y="3971860"/>
                  </a:moveTo>
                  <a:cubicBezTo>
                    <a:pt x="3154855" y="3971860"/>
                    <a:pt x="3155921" y="3972571"/>
                    <a:pt x="3155921" y="3973448"/>
                  </a:cubicBezTo>
                  <a:cubicBezTo>
                    <a:pt x="3155921" y="3974325"/>
                    <a:pt x="3154855" y="3975036"/>
                    <a:pt x="3153539" y="3975036"/>
                  </a:cubicBezTo>
                  <a:cubicBezTo>
                    <a:pt x="3152224" y="3975036"/>
                    <a:pt x="3151157" y="3974325"/>
                    <a:pt x="3151157" y="3973448"/>
                  </a:cubicBezTo>
                  <a:cubicBezTo>
                    <a:pt x="3151157" y="3972571"/>
                    <a:pt x="3152224" y="3971860"/>
                    <a:pt x="3153539" y="3971860"/>
                  </a:cubicBezTo>
                  <a:close/>
                  <a:moveTo>
                    <a:pt x="1052487" y="3971860"/>
                  </a:moveTo>
                  <a:cubicBezTo>
                    <a:pt x="1053364" y="3971860"/>
                    <a:pt x="1054075" y="3972571"/>
                    <a:pt x="1054075" y="3973448"/>
                  </a:cubicBezTo>
                  <a:cubicBezTo>
                    <a:pt x="1054075" y="3974325"/>
                    <a:pt x="1053364" y="3975036"/>
                    <a:pt x="1052487" y="3975036"/>
                  </a:cubicBezTo>
                  <a:cubicBezTo>
                    <a:pt x="1051610" y="3975036"/>
                    <a:pt x="1050899" y="3974325"/>
                    <a:pt x="1050899" y="3973448"/>
                  </a:cubicBezTo>
                  <a:cubicBezTo>
                    <a:pt x="1050899" y="3972571"/>
                    <a:pt x="1051610" y="3971860"/>
                    <a:pt x="1052487" y="3971860"/>
                  </a:cubicBezTo>
                  <a:close/>
                  <a:moveTo>
                    <a:pt x="3036857" y="3970273"/>
                  </a:moveTo>
                  <a:cubicBezTo>
                    <a:pt x="3038610" y="3970273"/>
                    <a:pt x="3040032" y="3971695"/>
                    <a:pt x="3040032" y="3973448"/>
                  </a:cubicBezTo>
                  <a:cubicBezTo>
                    <a:pt x="3040032" y="3975201"/>
                    <a:pt x="3038610" y="3976623"/>
                    <a:pt x="3036857" y="3976623"/>
                  </a:cubicBezTo>
                  <a:cubicBezTo>
                    <a:pt x="3035104" y="3976623"/>
                    <a:pt x="3033682" y="3975201"/>
                    <a:pt x="3033682" y="3973448"/>
                  </a:cubicBezTo>
                  <a:cubicBezTo>
                    <a:pt x="3033682" y="3971695"/>
                    <a:pt x="3035104" y="3970273"/>
                    <a:pt x="3036857" y="3970273"/>
                  </a:cubicBezTo>
                  <a:close/>
                  <a:moveTo>
                    <a:pt x="1169167" y="3970273"/>
                  </a:moveTo>
                  <a:cubicBezTo>
                    <a:pt x="1170483" y="3970273"/>
                    <a:pt x="1171550" y="3971695"/>
                    <a:pt x="1171550" y="3973448"/>
                  </a:cubicBezTo>
                  <a:cubicBezTo>
                    <a:pt x="1171550" y="3975201"/>
                    <a:pt x="1170483" y="3976623"/>
                    <a:pt x="1169167" y="3976623"/>
                  </a:cubicBezTo>
                  <a:cubicBezTo>
                    <a:pt x="1167852" y="3976623"/>
                    <a:pt x="1166785" y="3975201"/>
                    <a:pt x="1166785" y="3973448"/>
                  </a:cubicBezTo>
                  <a:cubicBezTo>
                    <a:pt x="1166785" y="3971695"/>
                    <a:pt x="1167852" y="3970273"/>
                    <a:pt x="1169167" y="3970273"/>
                  </a:cubicBezTo>
                  <a:close/>
                  <a:moveTo>
                    <a:pt x="2920176" y="3968685"/>
                  </a:moveTo>
                  <a:cubicBezTo>
                    <a:pt x="2922368" y="3968685"/>
                    <a:pt x="2924145" y="3970817"/>
                    <a:pt x="2924145" y="3973448"/>
                  </a:cubicBezTo>
                  <a:cubicBezTo>
                    <a:pt x="2924145" y="3976079"/>
                    <a:pt x="2922368" y="3978212"/>
                    <a:pt x="2920176" y="3978212"/>
                  </a:cubicBezTo>
                  <a:cubicBezTo>
                    <a:pt x="2917984" y="3978212"/>
                    <a:pt x="2916207" y="3976079"/>
                    <a:pt x="2916207" y="3973448"/>
                  </a:cubicBezTo>
                  <a:cubicBezTo>
                    <a:pt x="2916207" y="3970817"/>
                    <a:pt x="2917984" y="3968685"/>
                    <a:pt x="2920176" y="3968685"/>
                  </a:cubicBezTo>
                  <a:close/>
                  <a:moveTo>
                    <a:pt x="1402526" y="3968685"/>
                  </a:moveTo>
                  <a:cubicBezTo>
                    <a:pt x="1405595" y="3968685"/>
                    <a:pt x="1408083" y="3970817"/>
                    <a:pt x="1408083" y="3973448"/>
                  </a:cubicBezTo>
                  <a:cubicBezTo>
                    <a:pt x="1408083" y="3976079"/>
                    <a:pt x="1405595" y="3978212"/>
                    <a:pt x="1402526" y="3978212"/>
                  </a:cubicBezTo>
                  <a:cubicBezTo>
                    <a:pt x="1399458" y="3978212"/>
                    <a:pt x="1396970" y="3976079"/>
                    <a:pt x="1396970" y="3973448"/>
                  </a:cubicBezTo>
                  <a:cubicBezTo>
                    <a:pt x="1396970" y="3970817"/>
                    <a:pt x="1399458" y="3968685"/>
                    <a:pt x="1402526" y="3968685"/>
                  </a:cubicBezTo>
                  <a:close/>
                  <a:moveTo>
                    <a:pt x="1285849" y="3968685"/>
                  </a:moveTo>
                  <a:cubicBezTo>
                    <a:pt x="1288480" y="3968685"/>
                    <a:pt x="1290612" y="3970817"/>
                    <a:pt x="1290612" y="3973448"/>
                  </a:cubicBezTo>
                  <a:cubicBezTo>
                    <a:pt x="1290612" y="3976079"/>
                    <a:pt x="1288480" y="3978212"/>
                    <a:pt x="1285849" y="3978212"/>
                  </a:cubicBezTo>
                  <a:cubicBezTo>
                    <a:pt x="1283218" y="3978212"/>
                    <a:pt x="1281086" y="3976079"/>
                    <a:pt x="1281086" y="3973448"/>
                  </a:cubicBezTo>
                  <a:cubicBezTo>
                    <a:pt x="1281086" y="3970817"/>
                    <a:pt x="1283218" y="3968685"/>
                    <a:pt x="1285849" y="3968685"/>
                  </a:cubicBezTo>
                  <a:close/>
                  <a:moveTo>
                    <a:pt x="2803495" y="3967098"/>
                  </a:moveTo>
                  <a:cubicBezTo>
                    <a:pt x="2807002" y="3967098"/>
                    <a:pt x="2809845" y="3969941"/>
                    <a:pt x="2809845" y="3973448"/>
                  </a:cubicBezTo>
                  <a:cubicBezTo>
                    <a:pt x="2809845" y="3976955"/>
                    <a:pt x="2807002" y="3979798"/>
                    <a:pt x="2803495" y="3979798"/>
                  </a:cubicBezTo>
                  <a:cubicBezTo>
                    <a:pt x="2799988" y="3979798"/>
                    <a:pt x="2797145" y="3976955"/>
                    <a:pt x="2797145" y="3973448"/>
                  </a:cubicBezTo>
                  <a:cubicBezTo>
                    <a:pt x="2797145" y="3969941"/>
                    <a:pt x="2799988" y="3967098"/>
                    <a:pt x="2803495" y="3967098"/>
                  </a:cubicBezTo>
                  <a:close/>
                  <a:moveTo>
                    <a:pt x="2686814" y="3967098"/>
                  </a:moveTo>
                  <a:cubicBezTo>
                    <a:pt x="2690760" y="3967098"/>
                    <a:pt x="2693958" y="3969941"/>
                    <a:pt x="2693958" y="3973448"/>
                  </a:cubicBezTo>
                  <a:cubicBezTo>
                    <a:pt x="2693958" y="3976955"/>
                    <a:pt x="2690760" y="3979798"/>
                    <a:pt x="2686814" y="3979798"/>
                  </a:cubicBezTo>
                  <a:cubicBezTo>
                    <a:pt x="2682868" y="3979798"/>
                    <a:pt x="2679670" y="3976955"/>
                    <a:pt x="2679670" y="3973448"/>
                  </a:cubicBezTo>
                  <a:cubicBezTo>
                    <a:pt x="2679670" y="3969941"/>
                    <a:pt x="2682868" y="3967098"/>
                    <a:pt x="2686814" y="3967098"/>
                  </a:cubicBezTo>
                  <a:close/>
                  <a:moveTo>
                    <a:pt x="1519207" y="3967098"/>
                  </a:moveTo>
                  <a:cubicBezTo>
                    <a:pt x="1522714" y="3967098"/>
                    <a:pt x="1525557" y="3969941"/>
                    <a:pt x="1525557" y="3973448"/>
                  </a:cubicBezTo>
                  <a:cubicBezTo>
                    <a:pt x="1525557" y="3976955"/>
                    <a:pt x="1522714" y="3979798"/>
                    <a:pt x="1519207" y="3979798"/>
                  </a:cubicBezTo>
                  <a:cubicBezTo>
                    <a:pt x="1515700" y="3979798"/>
                    <a:pt x="1512857" y="3976955"/>
                    <a:pt x="1512857" y="3973448"/>
                  </a:cubicBezTo>
                  <a:cubicBezTo>
                    <a:pt x="1512857" y="3969941"/>
                    <a:pt x="1515700" y="3967098"/>
                    <a:pt x="1519207" y="3967098"/>
                  </a:cubicBezTo>
                  <a:close/>
                  <a:moveTo>
                    <a:pt x="2570133" y="3965510"/>
                  </a:moveTo>
                  <a:cubicBezTo>
                    <a:pt x="2574517" y="3965510"/>
                    <a:pt x="2578071" y="3969064"/>
                    <a:pt x="2578071" y="3973448"/>
                  </a:cubicBezTo>
                  <a:cubicBezTo>
                    <a:pt x="2578071" y="3977832"/>
                    <a:pt x="2574517" y="3981386"/>
                    <a:pt x="2570133" y="3981386"/>
                  </a:cubicBezTo>
                  <a:cubicBezTo>
                    <a:pt x="2565749" y="3981386"/>
                    <a:pt x="2562195" y="3977832"/>
                    <a:pt x="2562195" y="3973448"/>
                  </a:cubicBezTo>
                  <a:cubicBezTo>
                    <a:pt x="2562195" y="3969064"/>
                    <a:pt x="2565749" y="3965510"/>
                    <a:pt x="2570133" y="3965510"/>
                  </a:cubicBezTo>
                  <a:close/>
                  <a:moveTo>
                    <a:pt x="2453452" y="3965510"/>
                  </a:moveTo>
                  <a:cubicBezTo>
                    <a:pt x="2458275" y="3965510"/>
                    <a:pt x="2462184" y="3969064"/>
                    <a:pt x="2462184" y="3973448"/>
                  </a:cubicBezTo>
                  <a:cubicBezTo>
                    <a:pt x="2462184" y="3977832"/>
                    <a:pt x="2458275" y="3981386"/>
                    <a:pt x="2453452" y="3981386"/>
                  </a:cubicBezTo>
                  <a:cubicBezTo>
                    <a:pt x="2448629" y="3981386"/>
                    <a:pt x="2444720" y="3977832"/>
                    <a:pt x="2444720" y="3973448"/>
                  </a:cubicBezTo>
                  <a:cubicBezTo>
                    <a:pt x="2444720" y="3969064"/>
                    <a:pt x="2448629" y="3965510"/>
                    <a:pt x="2453452" y="3965510"/>
                  </a:cubicBezTo>
                  <a:close/>
                  <a:moveTo>
                    <a:pt x="1752570" y="3965510"/>
                  </a:moveTo>
                  <a:cubicBezTo>
                    <a:pt x="1756954" y="3965510"/>
                    <a:pt x="1760508" y="3969064"/>
                    <a:pt x="1760508" y="3973448"/>
                  </a:cubicBezTo>
                  <a:cubicBezTo>
                    <a:pt x="1760508" y="3977832"/>
                    <a:pt x="1756954" y="3981386"/>
                    <a:pt x="1752570" y="3981386"/>
                  </a:cubicBezTo>
                  <a:cubicBezTo>
                    <a:pt x="1748186" y="3981386"/>
                    <a:pt x="1744632" y="3977832"/>
                    <a:pt x="1744632" y="3973448"/>
                  </a:cubicBezTo>
                  <a:cubicBezTo>
                    <a:pt x="1744632" y="3969064"/>
                    <a:pt x="1748186" y="3965510"/>
                    <a:pt x="1752570" y="3965510"/>
                  </a:cubicBezTo>
                  <a:close/>
                  <a:moveTo>
                    <a:pt x="1635889" y="3965510"/>
                  </a:moveTo>
                  <a:cubicBezTo>
                    <a:pt x="1639835" y="3965510"/>
                    <a:pt x="1643033" y="3969064"/>
                    <a:pt x="1643033" y="3973448"/>
                  </a:cubicBezTo>
                  <a:cubicBezTo>
                    <a:pt x="1643033" y="3977832"/>
                    <a:pt x="1639835" y="3981386"/>
                    <a:pt x="1635889" y="3981386"/>
                  </a:cubicBezTo>
                  <a:cubicBezTo>
                    <a:pt x="1631943" y="3981386"/>
                    <a:pt x="1628745" y="3977832"/>
                    <a:pt x="1628745" y="3973448"/>
                  </a:cubicBezTo>
                  <a:cubicBezTo>
                    <a:pt x="1628745" y="3969064"/>
                    <a:pt x="1631943" y="3965510"/>
                    <a:pt x="1635889" y="3965510"/>
                  </a:cubicBezTo>
                  <a:close/>
                  <a:moveTo>
                    <a:pt x="2335977" y="3963923"/>
                  </a:moveTo>
                  <a:cubicBezTo>
                    <a:pt x="2340800" y="3963923"/>
                    <a:pt x="2344709" y="3968187"/>
                    <a:pt x="2344709" y="3973448"/>
                  </a:cubicBezTo>
                  <a:cubicBezTo>
                    <a:pt x="2344709" y="3978709"/>
                    <a:pt x="2340800" y="3982973"/>
                    <a:pt x="2335977" y="3982973"/>
                  </a:cubicBezTo>
                  <a:cubicBezTo>
                    <a:pt x="2331154" y="3982973"/>
                    <a:pt x="2327245" y="3978709"/>
                    <a:pt x="2327245" y="3973448"/>
                  </a:cubicBezTo>
                  <a:cubicBezTo>
                    <a:pt x="2327245" y="3968187"/>
                    <a:pt x="2331154" y="3963923"/>
                    <a:pt x="2335977" y="3963923"/>
                  </a:cubicBezTo>
                  <a:close/>
                  <a:moveTo>
                    <a:pt x="2219295" y="3963923"/>
                  </a:moveTo>
                  <a:cubicBezTo>
                    <a:pt x="2224556" y="3963923"/>
                    <a:pt x="2228820" y="3968187"/>
                    <a:pt x="2228820" y="3973448"/>
                  </a:cubicBezTo>
                  <a:cubicBezTo>
                    <a:pt x="2228820" y="3978709"/>
                    <a:pt x="2224556" y="3982973"/>
                    <a:pt x="2219295" y="3982973"/>
                  </a:cubicBezTo>
                  <a:cubicBezTo>
                    <a:pt x="2214034" y="3982973"/>
                    <a:pt x="2209770" y="3978709"/>
                    <a:pt x="2209770" y="3973448"/>
                  </a:cubicBezTo>
                  <a:cubicBezTo>
                    <a:pt x="2209770" y="3968187"/>
                    <a:pt x="2214034" y="3963923"/>
                    <a:pt x="2219295" y="3963923"/>
                  </a:cubicBezTo>
                  <a:close/>
                  <a:moveTo>
                    <a:pt x="2103407" y="3963923"/>
                  </a:moveTo>
                  <a:cubicBezTo>
                    <a:pt x="2108668" y="3963923"/>
                    <a:pt x="2112932" y="3968187"/>
                    <a:pt x="2112932" y="3973448"/>
                  </a:cubicBezTo>
                  <a:cubicBezTo>
                    <a:pt x="2112932" y="3978709"/>
                    <a:pt x="2108668" y="3982973"/>
                    <a:pt x="2103407" y="3982973"/>
                  </a:cubicBezTo>
                  <a:cubicBezTo>
                    <a:pt x="2098146" y="3982973"/>
                    <a:pt x="2093882" y="3978709"/>
                    <a:pt x="2093882" y="3973448"/>
                  </a:cubicBezTo>
                  <a:cubicBezTo>
                    <a:pt x="2093882" y="3968187"/>
                    <a:pt x="2098146" y="3963923"/>
                    <a:pt x="2103407" y="3963923"/>
                  </a:cubicBezTo>
                  <a:close/>
                  <a:moveTo>
                    <a:pt x="1985932" y="3963923"/>
                  </a:moveTo>
                  <a:cubicBezTo>
                    <a:pt x="1991193" y="3963923"/>
                    <a:pt x="1995457" y="3968187"/>
                    <a:pt x="1995457" y="3973448"/>
                  </a:cubicBezTo>
                  <a:cubicBezTo>
                    <a:pt x="1995457" y="3978709"/>
                    <a:pt x="1991193" y="3982973"/>
                    <a:pt x="1985932" y="3982973"/>
                  </a:cubicBezTo>
                  <a:cubicBezTo>
                    <a:pt x="1980671" y="3982973"/>
                    <a:pt x="1976407" y="3978709"/>
                    <a:pt x="1976407" y="3973448"/>
                  </a:cubicBezTo>
                  <a:cubicBezTo>
                    <a:pt x="1976407" y="3968187"/>
                    <a:pt x="1980671" y="3963923"/>
                    <a:pt x="1985932" y="3963923"/>
                  </a:cubicBezTo>
                  <a:close/>
                  <a:moveTo>
                    <a:pt x="1869252" y="3963923"/>
                  </a:moveTo>
                  <a:cubicBezTo>
                    <a:pt x="1874075" y="3963923"/>
                    <a:pt x="1877984" y="3968187"/>
                    <a:pt x="1877984" y="3973448"/>
                  </a:cubicBezTo>
                  <a:cubicBezTo>
                    <a:pt x="1877984" y="3978709"/>
                    <a:pt x="1874075" y="3982973"/>
                    <a:pt x="1869252" y="3982973"/>
                  </a:cubicBezTo>
                  <a:cubicBezTo>
                    <a:pt x="1864429" y="3982973"/>
                    <a:pt x="1860520" y="3978709"/>
                    <a:pt x="1860520" y="3973448"/>
                  </a:cubicBezTo>
                  <a:cubicBezTo>
                    <a:pt x="1860520" y="3968187"/>
                    <a:pt x="1864429" y="3963923"/>
                    <a:pt x="1869252" y="3963923"/>
                  </a:cubicBezTo>
                  <a:close/>
                  <a:moveTo>
                    <a:pt x="3504376" y="3855973"/>
                  </a:moveTo>
                  <a:cubicBezTo>
                    <a:pt x="3504815" y="3855973"/>
                    <a:pt x="3505170" y="3856328"/>
                    <a:pt x="3505170" y="3856767"/>
                  </a:cubicBezTo>
                  <a:cubicBezTo>
                    <a:pt x="3505170" y="3857205"/>
                    <a:pt x="3504815" y="3857561"/>
                    <a:pt x="3504376" y="3857561"/>
                  </a:cubicBezTo>
                  <a:cubicBezTo>
                    <a:pt x="3503938" y="3857561"/>
                    <a:pt x="3503582" y="3857205"/>
                    <a:pt x="3503582" y="3856767"/>
                  </a:cubicBezTo>
                  <a:cubicBezTo>
                    <a:pt x="3503582" y="3856328"/>
                    <a:pt x="3503938" y="3855973"/>
                    <a:pt x="3504376" y="3855973"/>
                  </a:cubicBezTo>
                  <a:close/>
                  <a:moveTo>
                    <a:pt x="819124" y="3855973"/>
                  </a:moveTo>
                  <a:cubicBezTo>
                    <a:pt x="820002" y="3855973"/>
                    <a:pt x="820713" y="3856328"/>
                    <a:pt x="820713" y="3856767"/>
                  </a:cubicBezTo>
                  <a:cubicBezTo>
                    <a:pt x="820713" y="3857205"/>
                    <a:pt x="820002" y="3857561"/>
                    <a:pt x="819124" y="3857561"/>
                  </a:cubicBezTo>
                  <a:cubicBezTo>
                    <a:pt x="818247" y="3857561"/>
                    <a:pt x="817537" y="3857205"/>
                    <a:pt x="817537" y="3856767"/>
                  </a:cubicBezTo>
                  <a:cubicBezTo>
                    <a:pt x="817537" y="3856328"/>
                    <a:pt x="818247" y="3855973"/>
                    <a:pt x="819124" y="3855973"/>
                  </a:cubicBezTo>
                  <a:close/>
                  <a:moveTo>
                    <a:pt x="3386901" y="3854385"/>
                  </a:moveTo>
                  <a:cubicBezTo>
                    <a:pt x="3387340" y="3854385"/>
                    <a:pt x="3387695" y="3855096"/>
                    <a:pt x="3387695" y="3855973"/>
                  </a:cubicBezTo>
                  <a:cubicBezTo>
                    <a:pt x="3387695" y="3856850"/>
                    <a:pt x="3387340" y="3857561"/>
                    <a:pt x="3386901" y="3857561"/>
                  </a:cubicBezTo>
                  <a:cubicBezTo>
                    <a:pt x="3386463" y="3857561"/>
                    <a:pt x="3386107" y="3856850"/>
                    <a:pt x="3386107" y="3855973"/>
                  </a:cubicBezTo>
                  <a:cubicBezTo>
                    <a:pt x="3386107" y="3855096"/>
                    <a:pt x="3386463" y="3854385"/>
                    <a:pt x="3386901" y="3854385"/>
                  </a:cubicBezTo>
                  <a:close/>
                  <a:moveTo>
                    <a:pt x="3270220" y="3854385"/>
                  </a:moveTo>
                  <a:cubicBezTo>
                    <a:pt x="3271973" y="3854385"/>
                    <a:pt x="3273395" y="3855451"/>
                    <a:pt x="3273395" y="3856767"/>
                  </a:cubicBezTo>
                  <a:cubicBezTo>
                    <a:pt x="3273395" y="3858082"/>
                    <a:pt x="3271973" y="3859149"/>
                    <a:pt x="3270220" y="3859149"/>
                  </a:cubicBezTo>
                  <a:cubicBezTo>
                    <a:pt x="3268467" y="3859149"/>
                    <a:pt x="3267045" y="3858082"/>
                    <a:pt x="3267045" y="3856767"/>
                  </a:cubicBezTo>
                  <a:cubicBezTo>
                    <a:pt x="3267045" y="3855451"/>
                    <a:pt x="3268467" y="3854385"/>
                    <a:pt x="3270220" y="3854385"/>
                  </a:cubicBezTo>
                  <a:close/>
                  <a:moveTo>
                    <a:pt x="935809" y="3854385"/>
                  </a:moveTo>
                  <a:cubicBezTo>
                    <a:pt x="937124" y="3854385"/>
                    <a:pt x="938191" y="3855451"/>
                    <a:pt x="938191" y="3856767"/>
                  </a:cubicBezTo>
                  <a:cubicBezTo>
                    <a:pt x="938191" y="3858082"/>
                    <a:pt x="937124" y="3859149"/>
                    <a:pt x="935809" y="3859149"/>
                  </a:cubicBezTo>
                  <a:cubicBezTo>
                    <a:pt x="934493" y="3859149"/>
                    <a:pt x="933426" y="3858082"/>
                    <a:pt x="933426" y="3856767"/>
                  </a:cubicBezTo>
                  <a:cubicBezTo>
                    <a:pt x="933426" y="3855451"/>
                    <a:pt x="934493" y="3854385"/>
                    <a:pt x="935809" y="3854385"/>
                  </a:cubicBezTo>
                  <a:close/>
                  <a:moveTo>
                    <a:pt x="3152746" y="3852798"/>
                  </a:moveTo>
                  <a:cubicBezTo>
                    <a:pt x="3155376" y="3852798"/>
                    <a:pt x="3157509" y="3854575"/>
                    <a:pt x="3157509" y="3856767"/>
                  </a:cubicBezTo>
                  <a:cubicBezTo>
                    <a:pt x="3157509" y="3858958"/>
                    <a:pt x="3155376" y="3860736"/>
                    <a:pt x="3152746" y="3860736"/>
                  </a:cubicBezTo>
                  <a:cubicBezTo>
                    <a:pt x="3150115" y="3860736"/>
                    <a:pt x="3147982" y="3858958"/>
                    <a:pt x="3147982" y="3856767"/>
                  </a:cubicBezTo>
                  <a:cubicBezTo>
                    <a:pt x="3147982" y="3854575"/>
                    <a:pt x="3150115" y="3852798"/>
                    <a:pt x="3152746" y="3852798"/>
                  </a:cubicBezTo>
                  <a:close/>
                  <a:moveTo>
                    <a:pt x="1053282" y="3852798"/>
                  </a:moveTo>
                  <a:cubicBezTo>
                    <a:pt x="1055473" y="3852798"/>
                    <a:pt x="1057250" y="3854575"/>
                    <a:pt x="1057250" y="3856767"/>
                  </a:cubicBezTo>
                  <a:cubicBezTo>
                    <a:pt x="1057250" y="3858958"/>
                    <a:pt x="1055473" y="3860736"/>
                    <a:pt x="1053282" y="3860736"/>
                  </a:cubicBezTo>
                  <a:cubicBezTo>
                    <a:pt x="1051090" y="3860736"/>
                    <a:pt x="1049312" y="3858958"/>
                    <a:pt x="1049312" y="3856767"/>
                  </a:cubicBezTo>
                  <a:cubicBezTo>
                    <a:pt x="1049312" y="3854575"/>
                    <a:pt x="1051090" y="3852798"/>
                    <a:pt x="1053282" y="3852798"/>
                  </a:cubicBezTo>
                  <a:close/>
                  <a:moveTo>
                    <a:pt x="3036857" y="3851210"/>
                  </a:moveTo>
                  <a:cubicBezTo>
                    <a:pt x="3040364" y="3851210"/>
                    <a:pt x="3043207" y="3853698"/>
                    <a:pt x="3043207" y="3856767"/>
                  </a:cubicBezTo>
                  <a:cubicBezTo>
                    <a:pt x="3043207" y="3859836"/>
                    <a:pt x="3040364" y="3862324"/>
                    <a:pt x="3036857" y="3862324"/>
                  </a:cubicBezTo>
                  <a:cubicBezTo>
                    <a:pt x="3033350" y="3862324"/>
                    <a:pt x="3030507" y="3859836"/>
                    <a:pt x="3030507" y="3856767"/>
                  </a:cubicBezTo>
                  <a:cubicBezTo>
                    <a:pt x="3030507" y="3853698"/>
                    <a:pt x="3033350" y="3851210"/>
                    <a:pt x="3036857" y="3851210"/>
                  </a:cubicBezTo>
                  <a:close/>
                  <a:moveTo>
                    <a:pt x="1169169" y="3851210"/>
                  </a:moveTo>
                  <a:cubicBezTo>
                    <a:pt x="1172237" y="3851210"/>
                    <a:pt x="1174726" y="3853698"/>
                    <a:pt x="1174726" y="3856767"/>
                  </a:cubicBezTo>
                  <a:cubicBezTo>
                    <a:pt x="1174726" y="3859836"/>
                    <a:pt x="1172237" y="3862324"/>
                    <a:pt x="1169169" y="3862324"/>
                  </a:cubicBezTo>
                  <a:cubicBezTo>
                    <a:pt x="1166100" y="3862324"/>
                    <a:pt x="1163612" y="3859836"/>
                    <a:pt x="1163612" y="3856767"/>
                  </a:cubicBezTo>
                  <a:cubicBezTo>
                    <a:pt x="1163612" y="3853698"/>
                    <a:pt x="1166100" y="3851210"/>
                    <a:pt x="1169169" y="3851210"/>
                  </a:cubicBezTo>
                  <a:close/>
                  <a:moveTo>
                    <a:pt x="2920176" y="3849623"/>
                  </a:moveTo>
                  <a:cubicBezTo>
                    <a:pt x="2924122" y="3849623"/>
                    <a:pt x="2927320" y="3852821"/>
                    <a:pt x="2927320" y="3856767"/>
                  </a:cubicBezTo>
                  <a:cubicBezTo>
                    <a:pt x="2927320" y="3860713"/>
                    <a:pt x="2924122" y="3863911"/>
                    <a:pt x="2920176" y="3863911"/>
                  </a:cubicBezTo>
                  <a:cubicBezTo>
                    <a:pt x="2916230" y="3863911"/>
                    <a:pt x="2913032" y="3860713"/>
                    <a:pt x="2913032" y="3856767"/>
                  </a:cubicBezTo>
                  <a:cubicBezTo>
                    <a:pt x="2913032" y="3852821"/>
                    <a:pt x="2916230" y="3849623"/>
                    <a:pt x="2920176" y="3849623"/>
                  </a:cubicBezTo>
                  <a:close/>
                  <a:moveTo>
                    <a:pt x="1286645" y="3849623"/>
                  </a:moveTo>
                  <a:cubicBezTo>
                    <a:pt x="1290590" y="3849623"/>
                    <a:pt x="1293788" y="3852821"/>
                    <a:pt x="1293788" y="3856767"/>
                  </a:cubicBezTo>
                  <a:cubicBezTo>
                    <a:pt x="1293788" y="3860713"/>
                    <a:pt x="1290590" y="3863911"/>
                    <a:pt x="1286645" y="3863911"/>
                  </a:cubicBezTo>
                  <a:cubicBezTo>
                    <a:pt x="1282699" y="3863911"/>
                    <a:pt x="1279500" y="3860713"/>
                    <a:pt x="1279500" y="3856767"/>
                  </a:cubicBezTo>
                  <a:cubicBezTo>
                    <a:pt x="1279500" y="3852821"/>
                    <a:pt x="1282699" y="3849623"/>
                    <a:pt x="1286645" y="3849623"/>
                  </a:cubicBezTo>
                  <a:close/>
                  <a:moveTo>
                    <a:pt x="2803495" y="3848035"/>
                  </a:moveTo>
                  <a:cubicBezTo>
                    <a:pt x="2808756" y="3848035"/>
                    <a:pt x="2813020" y="3851944"/>
                    <a:pt x="2813020" y="3856767"/>
                  </a:cubicBezTo>
                  <a:cubicBezTo>
                    <a:pt x="2813020" y="3861590"/>
                    <a:pt x="2808756" y="3865499"/>
                    <a:pt x="2803495" y="3865499"/>
                  </a:cubicBezTo>
                  <a:cubicBezTo>
                    <a:pt x="2798234" y="3865499"/>
                    <a:pt x="2793970" y="3861590"/>
                    <a:pt x="2793970" y="3856767"/>
                  </a:cubicBezTo>
                  <a:cubicBezTo>
                    <a:pt x="2793970" y="3851944"/>
                    <a:pt x="2798234" y="3848035"/>
                    <a:pt x="2803495" y="3848035"/>
                  </a:cubicBezTo>
                  <a:close/>
                  <a:moveTo>
                    <a:pt x="1402527" y="3848035"/>
                  </a:moveTo>
                  <a:cubicBezTo>
                    <a:pt x="1407350" y="3848035"/>
                    <a:pt x="1411259" y="3851944"/>
                    <a:pt x="1411259" y="3856767"/>
                  </a:cubicBezTo>
                  <a:cubicBezTo>
                    <a:pt x="1411259" y="3861590"/>
                    <a:pt x="1407350" y="3865499"/>
                    <a:pt x="1402527" y="3865499"/>
                  </a:cubicBezTo>
                  <a:cubicBezTo>
                    <a:pt x="1397704" y="3865499"/>
                    <a:pt x="1393795" y="3861590"/>
                    <a:pt x="1393795" y="3856767"/>
                  </a:cubicBezTo>
                  <a:cubicBezTo>
                    <a:pt x="1393795" y="3851944"/>
                    <a:pt x="1397704" y="3848035"/>
                    <a:pt x="1402527" y="3848035"/>
                  </a:cubicBezTo>
                  <a:close/>
                  <a:moveTo>
                    <a:pt x="2686814" y="3846448"/>
                  </a:moveTo>
                  <a:cubicBezTo>
                    <a:pt x="2692513" y="3846448"/>
                    <a:pt x="2697133" y="3851068"/>
                    <a:pt x="2697133" y="3856767"/>
                  </a:cubicBezTo>
                  <a:cubicBezTo>
                    <a:pt x="2697133" y="3862466"/>
                    <a:pt x="2692513" y="3867086"/>
                    <a:pt x="2686814" y="3867086"/>
                  </a:cubicBezTo>
                  <a:cubicBezTo>
                    <a:pt x="2681115" y="3867086"/>
                    <a:pt x="2676495" y="3862466"/>
                    <a:pt x="2676495" y="3856767"/>
                  </a:cubicBezTo>
                  <a:cubicBezTo>
                    <a:pt x="2676495" y="3851068"/>
                    <a:pt x="2681115" y="3846448"/>
                    <a:pt x="2686814" y="3846448"/>
                  </a:cubicBezTo>
                  <a:close/>
                  <a:moveTo>
                    <a:pt x="1635889" y="3846448"/>
                  </a:moveTo>
                  <a:cubicBezTo>
                    <a:pt x="1641588" y="3846448"/>
                    <a:pt x="1646208" y="3851068"/>
                    <a:pt x="1646208" y="3856767"/>
                  </a:cubicBezTo>
                  <a:cubicBezTo>
                    <a:pt x="1646208" y="3862466"/>
                    <a:pt x="1641588" y="3867086"/>
                    <a:pt x="1635889" y="3867086"/>
                  </a:cubicBezTo>
                  <a:cubicBezTo>
                    <a:pt x="1630190" y="3867086"/>
                    <a:pt x="1625570" y="3862466"/>
                    <a:pt x="1625570" y="3856767"/>
                  </a:cubicBezTo>
                  <a:cubicBezTo>
                    <a:pt x="1625570" y="3851068"/>
                    <a:pt x="1630190" y="3846448"/>
                    <a:pt x="1635889" y="3846448"/>
                  </a:cubicBezTo>
                  <a:close/>
                  <a:moveTo>
                    <a:pt x="1519207" y="3846448"/>
                  </a:moveTo>
                  <a:cubicBezTo>
                    <a:pt x="1524468" y="3846448"/>
                    <a:pt x="1528732" y="3851068"/>
                    <a:pt x="1528732" y="3856767"/>
                  </a:cubicBezTo>
                  <a:cubicBezTo>
                    <a:pt x="1528732" y="3862466"/>
                    <a:pt x="1524468" y="3867086"/>
                    <a:pt x="1519207" y="3867086"/>
                  </a:cubicBezTo>
                  <a:cubicBezTo>
                    <a:pt x="1513946" y="3867086"/>
                    <a:pt x="1509682" y="3862466"/>
                    <a:pt x="1509682" y="3856767"/>
                  </a:cubicBezTo>
                  <a:cubicBezTo>
                    <a:pt x="1509682" y="3851068"/>
                    <a:pt x="1513946" y="3846448"/>
                    <a:pt x="1519207" y="3846448"/>
                  </a:cubicBezTo>
                  <a:close/>
                  <a:moveTo>
                    <a:pt x="2570133" y="3844860"/>
                  </a:moveTo>
                  <a:cubicBezTo>
                    <a:pt x="2576271" y="3844860"/>
                    <a:pt x="2581246" y="3850191"/>
                    <a:pt x="2581246" y="3856767"/>
                  </a:cubicBezTo>
                  <a:cubicBezTo>
                    <a:pt x="2581246" y="3863343"/>
                    <a:pt x="2576271" y="3868674"/>
                    <a:pt x="2570133" y="3868674"/>
                  </a:cubicBezTo>
                  <a:cubicBezTo>
                    <a:pt x="2563995" y="3868674"/>
                    <a:pt x="2559020" y="3863343"/>
                    <a:pt x="2559020" y="3856767"/>
                  </a:cubicBezTo>
                  <a:cubicBezTo>
                    <a:pt x="2559020" y="3850191"/>
                    <a:pt x="2563995" y="3844860"/>
                    <a:pt x="2570133" y="3844860"/>
                  </a:cubicBezTo>
                  <a:close/>
                  <a:moveTo>
                    <a:pt x="2453452" y="3844860"/>
                  </a:moveTo>
                  <a:cubicBezTo>
                    <a:pt x="2460028" y="3844860"/>
                    <a:pt x="2465359" y="3850191"/>
                    <a:pt x="2465359" y="3856767"/>
                  </a:cubicBezTo>
                  <a:cubicBezTo>
                    <a:pt x="2465359" y="3863343"/>
                    <a:pt x="2460028" y="3868674"/>
                    <a:pt x="2453452" y="3868674"/>
                  </a:cubicBezTo>
                  <a:cubicBezTo>
                    <a:pt x="2446876" y="3868674"/>
                    <a:pt x="2441545" y="3863343"/>
                    <a:pt x="2441545" y="3856767"/>
                  </a:cubicBezTo>
                  <a:cubicBezTo>
                    <a:pt x="2441545" y="3850191"/>
                    <a:pt x="2446876" y="3844860"/>
                    <a:pt x="2453452" y="3844860"/>
                  </a:cubicBezTo>
                  <a:close/>
                  <a:moveTo>
                    <a:pt x="1752570" y="3844860"/>
                  </a:moveTo>
                  <a:cubicBezTo>
                    <a:pt x="1758708" y="3844860"/>
                    <a:pt x="1763683" y="3850191"/>
                    <a:pt x="1763683" y="3856767"/>
                  </a:cubicBezTo>
                  <a:cubicBezTo>
                    <a:pt x="1763683" y="3863343"/>
                    <a:pt x="1758708" y="3868674"/>
                    <a:pt x="1752570" y="3868674"/>
                  </a:cubicBezTo>
                  <a:cubicBezTo>
                    <a:pt x="1746432" y="3868674"/>
                    <a:pt x="1741457" y="3863343"/>
                    <a:pt x="1741457" y="3856767"/>
                  </a:cubicBezTo>
                  <a:cubicBezTo>
                    <a:pt x="1741457" y="3850191"/>
                    <a:pt x="1746432" y="3844860"/>
                    <a:pt x="1752570" y="3844860"/>
                  </a:cubicBezTo>
                  <a:close/>
                  <a:moveTo>
                    <a:pt x="2336770" y="3843273"/>
                  </a:moveTo>
                  <a:cubicBezTo>
                    <a:pt x="2343784" y="3843273"/>
                    <a:pt x="2349470" y="3848959"/>
                    <a:pt x="2349470" y="3855973"/>
                  </a:cubicBezTo>
                  <a:cubicBezTo>
                    <a:pt x="2349470" y="3862987"/>
                    <a:pt x="2343784" y="3868673"/>
                    <a:pt x="2336770" y="3868673"/>
                  </a:cubicBezTo>
                  <a:cubicBezTo>
                    <a:pt x="2329756" y="3868673"/>
                    <a:pt x="2324070" y="3862987"/>
                    <a:pt x="2324070" y="3855973"/>
                  </a:cubicBezTo>
                  <a:cubicBezTo>
                    <a:pt x="2324070" y="3848959"/>
                    <a:pt x="2329756" y="3843273"/>
                    <a:pt x="2336770" y="3843273"/>
                  </a:cubicBezTo>
                  <a:close/>
                  <a:moveTo>
                    <a:pt x="2219295" y="3843273"/>
                  </a:moveTo>
                  <a:cubicBezTo>
                    <a:pt x="2226309" y="3843273"/>
                    <a:pt x="2231995" y="3849314"/>
                    <a:pt x="2231995" y="3856767"/>
                  </a:cubicBezTo>
                  <a:cubicBezTo>
                    <a:pt x="2231995" y="3864220"/>
                    <a:pt x="2226309" y="3870261"/>
                    <a:pt x="2219295" y="3870261"/>
                  </a:cubicBezTo>
                  <a:cubicBezTo>
                    <a:pt x="2212281" y="3870261"/>
                    <a:pt x="2206595" y="3864220"/>
                    <a:pt x="2206595" y="3856767"/>
                  </a:cubicBezTo>
                  <a:cubicBezTo>
                    <a:pt x="2206595" y="3849314"/>
                    <a:pt x="2212281" y="3843273"/>
                    <a:pt x="2219295" y="3843273"/>
                  </a:cubicBezTo>
                  <a:close/>
                  <a:moveTo>
                    <a:pt x="2103407" y="3843273"/>
                  </a:moveTo>
                  <a:cubicBezTo>
                    <a:pt x="2110421" y="3843273"/>
                    <a:pt x="2116107" y="3849314"/>
                    <a:pt x="2116107" y="3856767"/>
                  </a:cubicBezTo>
                  <a:cubicBezTo>
                    <a:pt x="2116107" y="3864220"/>
                    <a:pt x="2110421" y="3870261"/>
                    <a:pt x="2103407" y="3870261"/>
                  </a:cubicBezTo>
                  <a:cubicBezTo>
                    <a:pt x="2096393" y="3870261"/>
                    <a:pt x="2090707" y="3864220"/>
                    <a:pt x="2090707" y="3856767"/>
                  </a:cubicBezTo>
                  <a:cubicBezTo>
                    <a:pt x="2090707" y="3849314"/>
                    <a:pt x="2096393" y="3843273"/>
                    <a:pt x="2103407" y="3843273"/>
                  </a:cubicBezTo>
                  <a:close/>
                  <a:moveTo>
                    <a:pt x="1985932" y="3843273"/>
                  </a:moveTo>
                  <a:cubicBezTo>
                    <a:pt x="1992946" y="3843273"/>
                    <a:pt x="1998632" y="3849314"/>
                    <a:pt x="1998632" y="3856767"/>
                  </a:cubicBezTo>
                  <a:cubicBezTo>
                    <a:pt x="1998632" y="3864220"/>
                    <a:pt x="1992946" y="3870261"/>
                    <a:pt x="1985932" y="3870261"/>
                  </a:cubicBezTo>
                  <a:cubicBezTo>
                    <a:pt x="1978918" y="3870261"/>
                    <a:pt x="1973232" y="3864220"/>
                    <a:pt x="1973232" y="3856767"/>
                  </a:cubicBezTo>
                  <a:cubicBezTo>
                    <a:pt x="1973232" y="3849314"/>
                    <a:pt x="1978918" y="3843273"/>
                    <a:pt x="1985932" y="3843273"/>
                  </a:cubicBezTo>
                  <a:close/>
                  <a:moveTo>
                    <a:pt x="1870045" y="3843273"/>
                  </a:moveTo>
                  <a:cubicBezTo>
                    <a:pt x="1877059" y="3843273"/>
                    <a:pt x="1882745" y="3848959"/>
                    <a:pt x="1882745" y="3855973"/>
                  </a:cubicBezTo>
                  <a:cubicBezTo>
                    <a:pt x="1882745" y="3862987"/>
                    <a:pt x="1877059" y="3868673"/>
                    <a:pt x="1870045" y="3868673"/>
                  </a:cubicBezTo>
                  <a:cubicBezTo>
                    <a:pt x="1863031" y="3868673"/>
                    <a:pt x="1857345" y="3862987"/>
                    <a:pt x="1857345" y="3855973"/>
                  </a:cubicBezTo>
                  <a:cubicBezTo>
                    <a:pt x="1857345" y="3848959"/>
                    <a:pt x="1863031" y="3843273"/>
                    <a:pt x="1870045" y="3843273"/>
                  </a:cubicBezTo>
                  <a:close/>
                  <a:moveTo>
                    <a:pt x="586559" y="3740085"/>
                  </a:moveTo>
                  <a:cubicBezTo>
                    <a:pt x="586999" y="3740085"/>
                    <a:pt x="587353" y="3740440"/>
                    <a:pt x="587353" y="3740879"/>
                  </a:cubicBezTo>
                  <a:cubicBezTo>
                    <a:pt x="587353" y="3741317"/>
                    <a:pt x="586999" y="3741673"/>
                    <a:pt x="586559" y="3741673"/>
                  </a:cubicBezTo>
                  <a:cubicBezTo>
                    <a:pt x="586120" y="3741673"/>
                    <a:pt x="585766" y="3741317"/>
                    <a:pt x="585766" y="3740879"/>
                  </a:cubicBezTo>
                  <a:cubicBezTo>
                    <a:pt x="585766" y="3740440"/>
                    <a:pt x="586120" y="3740085"/>
                    <a:pt x="586559" y="3740085"/>
                  </a:cubicBezTo>
                  <a:close/>
                  <a:moveTo>
                    <a:pt x="3620264" y="3738498"/>
                  </a:moveTo>
                  <a:cubicBezTo>
                    <a:pt x="3620703" y="3738498"/>
                    <a:pt x="3621058" y="3738853"/>
                    <a:pt x="3621058" y="3739292"/>
                  </a:cubicBezTo>
                  <a:cubicBezTo>
                    <a:pt x="3621058" y="3739730"/>
                    <a:pt x="3620703" y="3740086"/>
                    <a:pt x="3620264" y="3740086"/>
                  </a:cubicBezTo>
                  <a:cubicBezTo>
                    <a:pt x="3619826" y="3740086"/>
                    <a:pt x="3619470" y="3739730"/>
                    <a:pt x="3619470" y="3739292"/>
                  </a:cubicBezTo>
                  <a:cubicBezTo>
                    <a:pt x="3619470" y="3738853"/>
                    <a:pt x="3619826" y="3738498"/>
                    <a:pt x="3620264" y="3738498"/>
                  </a:cubicBezTo>
                  <a:close/>
                  <a:moveTo>
                    <a:pt x="3503583" y="3738498"/>
                  </a:moveTo>
                  <a:cubicBezTo>
                    <a:pt x="3504461" y="3738498"/>
                    <a:pt x="3505172" y="3739209"/>
                    <a:pt x="3505172" y="3740086"/>
                  </a:cubicBezTo>
                  <a:cubicBezTo>
                    <a:pt x="3505172" y="3740963"/>
                    <a:pt x="3504461" y="3741674"/>
                    <a:pt x="3503583" y="3741674"/>
                  </a:cubicBezTo>
                  <a:cubicBezTo>
                    <a:pt x="3502706" y="3741674"/>
                    <a:pt x="3501995" y="3740963"/>
                    <a:pt x="3501995" y="3740086"/>
                  </a:cubicBezTo>
                  <a:cubicBezTo>
                    <a:pt x="3501995" y="3739209"/>
                    <a:pt x="3502706" y="3738498"/>
                    <a:pt x="3503583" y="3738498"/>
                  </a:cubicBezTo>
                  <a:close/>
                  <a:moveTo>
                    <a:pt x="702446" y="3738498"/>
                  </a:moveTo>
                  <a:cubicBezTo>
                    <a:pt x="702885" y="3738498"/>
                    <a:pt x="703240" y="3739209"/>
                    <a:pt x="703240" y="3740086"/>
                  </a:cubicBezTo>
                  <a:cubicBezTo>
                    <a:pt x="703240" y="3740963"/>
                    <a:pt x="702885" y="3741674"/>
                    <a:pt x="702446" y="3741674"/>
                  </a:cubicBezTo>
                  <a:cubicBezTo>
                    <a:pt x="702008" y="3741674"/>
                    <a:pt x="701653" y="3740963"/>
                    <a:pt x="701653" y="3740086"/>
                  </a:cubicBezTo>
                  <a:cubicBezTo>
                    <a:pt x="701653" y="3739209"/>
                    <a:pt x="702008" y="3738498"/>
                    <a:pt x="702446" y="3738498"/>
                  </a:cubicBezTo>
                  <a:close/>
                  <a:moveTo>
                    <a:pt x="3386901" y="3736910"/>
                  </a:moveTo>
                  <a:cubicBezTo>
                    <a:pt x="3389093" y="3736910"/>
                    <a:pt x="3390870" y="3738332"/>
                    <a:pt x="3390870" y="3740085"/>
                  </a:cubicBezTo>
                  <a:cubicBezTo>
                    <a:pt x="3390870" y="3741838"/>
                    <a:pt x="3389093" y="3743260"/>
                    <a:pt x="3386901" y="3743260"/>
                  </a:cubicBezTo>
                  <a:cubicBezTo>
                    <a:pt x="3384709" y="3743260"/>
                    <a:pt x="3382932" y="3741838"/>
                    <a:pt x="3382932" y="3740085"/>
                  </a:cubicBezTo>
                  <a:cubicBezTo>
                    <a:pt x="3382932" y="3738332"/>
                    <a:pt x="3384709" y="3736910"/>
                    <a:pt x="3386901" y="3736910"/>
                  </a:cubicBezTo>
                  <a:close/>
                  <a:moveTo>
                    <a:pt x="819126" y="3736910"/>
                  </a:moveTo>
                  <a:cubicBezTo>
                    <a:pt x="820879" y="3736910"/>
                    <a:pt x="822301" y="3738332"/>
                    <a:pt x="822301" y="3740085"/>
                  </a:cubicBezTo>
                  <a:cubicBezTo>
                    <a:pt x="822301" y="3741838"/>
                    <a:pt x="820879" y="3743260"/>
                    <a:pt x="819126" y="3743260"/>
                  </a:cubicBezTo>
                  <a:cubicBezTo>
                    <a:pt x="817373" y="3743260"/>
                    <a:pt x="815951" y="3741838"/>
                    <a:pt x="815951" y="3740085"/>
                  </a:cubicBezTo>
                  <a:cubicBezTo>
                    <a:pt x="815951" y="3738332"/>
                    <a:pt x="817373" y="3736910"/>
                    <a:pt x="819126" y="3736910"/>
                  </a:cubicBezTo>
                  <a:close/>
                  <a:moveTo>
                    <a:pt x="935810" y="3735323"/>
                  </a:moveTo>
                  <a:cubicBezTo>
                    <a:pt x="938878" y="3735323"/>
                    <a:pt x="941366" y="3737455"/>
                    <a:pt x="941366" y="3740086"/>
                  </a:cubicBezTo>
                  <a:cubicBezTo>
                    <a:pt x="941366" y="3742717"/>
                    <a:pt x="938878" y="3744850"/>
                    <a:pt x="935810" y="3744850"/>
                  </a:cubicBezTo>
                  <a:cubicBezTo>
                    <a:pt x="932742" y="3744850"/>
                    <a:pt x="930254" y="3742717"/>
                    <a:pt x="930254" y="3740086"/>
                  </a:cubicBezTo>
                  <a:cubicBezTo>
                    <a:pt x="930254" y="3737455"/>
                    <a:pt x="932742" y="3735323"/>
                    <a:pt x="935810" y="3735323"/>
                  </a:cubicBezTo>
                  <a:close/>
                  <a:moveTo>
                    <a:pt x="3269427" y="3733735"/>
                  </a:moveTo>
                  <a:cubicBezTo>
                    <a:pt x="3272496" y="3733735"/>
                    <a:pt x="3274984" y="3736223"/>
                    <a:pt x="3274984" y="3739292"/>
                  </a:cubicBezTo>
                  <a:cubicBezTo>
                    <a:pt x="3274984" y="3742361"/>
                    <a:pt x="3272496" y="3744849"/>
                    <a:pt x="3269427" y="3744849"/>
                  </a:cubicBezTo>
                  <a:cubicBezTo>
                    <a:pt x="3266358" y="3744849"/>
                    <a:pt x="3263870" y="3742361"/>
                    <a:pt x="3263870" y="3739292"/>
                  </a:cubicBezTo>
                  <a:cubicBezTo>
                    <a:pt x="3263870" y="3736223"/>
                    <a:pt x="3266358" y="3733735"/>
                    <a:pt x="3269427" y="3733735"/>
                  </a:cubicBezTo>
                  <a:close/>
                  <a:moveTo>
                    <a:pt x="1052489" y="3733735"/>
                  </a:moveTo>
                  <a:cubicBezTo>
                    <a:pt x="1055996" y="3733735"/>
                    <a:pt x="1058839" y="3736578"/>
                    <a:pt x="1058839" y="3740085"/>
                  </a:cubicBezTo>
                  <a:cubicBezTo>
                    <a:pt x="1058839" y="3743592"/>
                    <a:pt x="1055996" y="3746435"/>
                    <a:pt x="1052489" y="3746435"/>
                  </a:cubicBezTo>
                  <a:cubicBezTo>
                    <a:pt x="1048982" y="3746435"/>
                    <a:pt x="1046139" y="3743592"/>
                    <a:pt x="1046139" y="3740085"/>
                  </a:cubicBezTo>
                  <a:cubicBezTo>
                    <a:pt x="1046139" y="3736578"/>
                    <a:pt x="1048982" y="3733735"/>
                    <a:pt x="1052489" y="3733735"/>
                  </a:cubicBezTo>
                  <a:close/>
                  <a:moveTo>
                    <a:pt x="3153539" y="3732148"/>
                  </a:moveTo>
                  <a:cubicBezTo>
                    <a:pt x="3157485" y="3732148"/>
                    <a:pt x="3160683" y="3735702"/>
                    <a:pt x="3160683" y="3740086"/>
                  </a:cubicBezTo>
                  <a:cubicBezTo>
                    <a:pt x="3160683" y="3744470"/>
                    <a:pt x="3157485" y="3748024"/>
                    <a:pt x="3153539" y="3748024"/>
                  </a:cubicBezTo>
                  <a:cubicBezTo>
                    <a:pt x="3149593" y="3748024"/>
                    <a:pt x="3146395" y="3744470"/>
                    <a:pt x="3146395" y="3740086"/>
                  </a:cubicBezTo>
                  <a:cubicBezTo>
                    <a:pt x="3146395" y="3735702"/>
                    <a:pt x="3149593" y="3732148"/>
                    <a:pt x="3153539" y="3732148"/>
                  </a:cubicBezTo>
                  <a:close/>
                  <a:moveTo>
                    <a:pt x="1169170" y="3732148"/>
                  </a:moveTo>
                  <a:cubicBezTo>
                    <a:pt x="1173994" y="3732148"/>
                    <a:pt x="1177903" y="3735702"/>
                    <a:pt x="1177903" y="3740086"/>
                  </a:cubicBezTo>
                  <a:cubicBezTo>
                    <a:pt x="1177903" y="3744470"/>
                    <a:pt x="1173994" y="3748024"/>
                    <a:pt x="1169170" y="3748024"/>
                  </a:cubicBezTo>
                  <a:cubicBezTo>
                    <a:pt x="1164347" y="3748024"/>
                    <a:pt x="1160439" y="3744470"/>
                    <a:pt x="1160439" y="3740086"/>
                  </a:cubicBezTo>
                  <a:cubicBezTo>
                    <a:pt x="1160439" y="3735702"/>
                    <a:pt x="1164347" y="3732148"/>
                    <a:pt x="1169170" y="3732148"/>
                  </a:cubicBezTo>
                  <a:close/>
                  <a:moveTo>
                    <a:pt x="3036857" y="3730560"/>
                  </a:moveTo>
                  <a:cubicBezTo>
                    <a:pt x="3042118" y="3730560"/>
                    <a:pt x="3046382" y="3734824"/>
                    <a:pt x="3046382" y="3740085"/>
                  </a:cubicBezTo>
                  <a:cubicBezTo>
                    <a:pt x="3046382" y="3745346"/>
                    <a:pt x="3042118" y="3749610"/>
                    <a:pt x="3036857" y="3749610"/>
                  </a:cubicBezTo>
                  <a:cubicBezTo>
                    <a:pt x="3031596" y="3749610"/>
                    <a:pt x="3027332" y="3745346"/>
                    <a:pt x="3027332" y="3740085"/>
                  </a:cubicBezTo>
                  <a:cubicBezTo>
                    <a:pt x="3027332" y="3734824"/>
                    <a:pt x="3031596" y="3730560"/>
                    <a:pt x="3036857" y="3730560"/>
                  </a:cubicBezTo>
                  <a:close/>
                  <a:moveTo>
                    <a:pt x="2920176" y="3728973"/>
                  </a:moveTo>
                  <a:cubicBezTo>
                    <a:pt x="2925875" y="3728973"/>
                    <a:pt x="2930495" y="3733948"/>
                    <a:pt x="2930495" y="3740086"/>
                  </a:cubicBezTo>
                  <a:cubicBezTo>
                    <a:pt x="2930495" y="3746224"/>
                    <a:pt x="2925875" y="3751199"/>
                    <a:pt x="2920176" y="3751199"/>
                  </a:cubicBezTo>
                  <a:cubicBezTo>
                    <a:pt x="2914477" y="3751199"/>
                    <a:pt x="2909857" y="3746224"/>
                    <a:pt x="2909857" y="3740086"/>
                  </a:cubicBezTo>
                  <a:cubicBezTo>
                    <a:pt x="2909857" y="3733948"/>
                    <a:pt x="2914477" y="3728973"/>
                    <a:pt x="2920176" y="3728973"/>
                  </a:cubicBezTo>
                  <a:close/>
                  <a:moveTo>
                    <a:pt x="1402527" y="3728973"/>
                  </a:moveTo>
                  <a:cubicBezTo>
                    <a:pt x="1409103" y="3728973"/>
                    <a:pt x="1414434" y="3733948"/>
                    <a:pt x="1414434" y="3740086"/>
                  </a:cubicBezTo>
                  <a:cubicBezTo>
                    <a:pt x="1414434" y="3746224"/>
                    <a:pt x="1409103" y="3751199"/>
                    <a:pt x="1402527" y="3751199"/>
                  </a:cubicBezTo>
                  <a:cubicBezTo>
                    <a:pt x="1395951" y="3751199"/>
                    <a:pt x="1390620" y="3746224"/>
                    <a:pt x="1390620" y="3740086"/>
                  </a:cubicBezTo>
                  <a:cubicBezTo>
                    <a:pt x="1390620" y="3733948"/>
                    <a:pt x="1395951" y="3728973"/>
                    <a:pt x="1402527" y="3728973"/>
                  </a:cubicBezTo>
                  <a:close/>
                  <a:moveTo>
                    <a:pt x="1286646" y="3728973"/>
                  </a:moveTo>
                  <a:cubicBezTo>
                    <a:pt x="1292345" y="3728973"/>
                    <a:pt x="1296965" y="3733593"/>
                    <a:pt x="1296965" y="3739292"/>
                  </a:cubicBezTo>
                  <a:cubicBezTo>
                    <a:pt x="1296965" y="3744991"/>
                    <a:pt x="1292345" y="3749611"/>
                    <a:pt x="1286646" y="3749611"/>
                  </a:cubicBezTo>
                  <a:cubicBezTo>
                    <a:pt x="1280947" y="3749611"/>
                    <a:pt x="1276327" y="3744991"/>
                    <a:pt x="1276327" y="3739292"/>
                  </a:cubicBezTo>
                  <a:cubicBezTo>
                    <a:pt x="1276327" y="3733593"/>
                    <a:pt x="1280947" y="3728973"/>
                    <a:pt x="1286646" y="3728973"/>
                  </a:cubicBezTo>
                  <a:close/>
                  <a:moveTo>
                    <a:pt x="2803495" y="3727385"/>
                  </a:moveTo>
                  <a:cubicBezTo>
                    <a:pt x="2810509" y="3727385"/>
                    <a:pt x="2816195" y="3733071"/>
                    <a:pt x="2816195" y="3740085"/>
                  </a:cubicBezTo>
                  <a:cubicBezTo>
                    <a:pt x="2816195" y="3747099"/>
                    <a:pt x="2810509" y="3752785"/>
                    <a:pt x="2803495" y="3752785"/>
                  </a:cubicBezTo>
                  <a:cubicBezTo>
                    <a:pt x="2796481" y="3752785"/>
                    <a:pt x="2790795" y="3747099"/>
                    <a:pt x="2790795" y="3740085"/>
                  </a:cubicBezTo>
                  <a:cubicBezTo>
                    <a:pt x="2790795" y="3733071"/>
                    <a:pt x="2796481" y="3727385"/>
                    <a:pt x="2803495" y="3727385"/>
                  </a:cubicBezTo>
                  <a:close/>
                  <a:moveTo>
                    <a:pt x="1519207" y="3727385"/>
                  </a:moveTo>
                  <a:cubicBezTo>
                    <a:pt x="1526221" y="3727385"/>
                    <a:pt x="1531907" y="3733071"/>
                    <a:pt x="1531907" y="3740085"/>
                  </a:cubicBezTo>
                  <a:cubicBezTo>
                    <a:pt x="1531907" y="3747099"/>
                    <a:pt x="1526221" y="3752785"/>
                    <a:pt x="1519207" y="3752785"/>
                  </a:cubicBezTo>
                  <a:cubicBezTo>
                    <a:pt x="1512193" y="3752785"/>
                    <a:pt x="1506507" y="3747099"/>
                    <a:pt x="1506507" y="3740085"/>
                  </a:cubicBezTo>
                  <a:cubicBezTo>
                    <a:pt x="1506507" y="3733071"/>
                    <a:pt x="1512193" y="3727385"/>
                    <a:pt x="1519207" y="3727385"/>
                  </a:cubicBezTo>
                  <a:close/>
                  <a:moveTo>
                    <a:pt x="2686814" y="3725798"/>
                  </a:moveTo>
                  <a:cubicBezTo>
                    <a:pt x="2694267" y="3725798"/>
                    <a:pt x="2700308" y="3732195"/>
                    <a:pt x="2700308" y="3740086"/>
                  </a:cubicBezTo>
                  <a:cubicBezTo>
                    <a:pt x="2700308" y="3747977"/>
                    <a:pt x="2694267" y="3754374"/>
                    <a:pt x="2686814" y="3754374"/>
                  </a:cubicBezTo>
                  <a:cubicBezTo>
                    <a:pt x="2679361" y="3754374"/>
                    <a:pt x="2673320" y="3747977"/>
                    <a:pt x="2673320" y="3740086"/>
                  </a:cubicBezTo>
                  <a:cubicBezTo>
                    <a:pt x="2673320" y="3732195"/>
                    <a:pt x="2679361" y="3725798"/>
                    <a:pt x="2686814" y="3725798"/>
                  </a:cubicBezTo>
                  <a:close/>
                  <a:moveTo>
                    <a:pt x="1635889" y="3725798"/>
                  </a:moveTo>
                  <a:cubicBezTo>
                    <a:pt x="1644219" y="3725798"/>
                    <a:pt x="1650971" y="3732195"/>
                    <a:pt x="1650971" y="3740086"/>
                  </a:cubicBezTo>
                  <a:cubicBezTo>
                    <a:pt x="1650971" y="3747977"/>
                    <a:pt x="1644219" y="3754374"/>
                    <a:pt x="1635889" y="3754374"/>
                  </a:cubicBezTo>
                  <a:cubicBezTo>
                    <a:pt x="1627559" y="3754374"/>
                    <a:pt x="1620807" y="3747977"/>
                    <a:pt x="1620807" y="3740086"/>
                  </a:cubicBezTo>
                  <a:cubicBezTo>
                    <a:pt x="1620807" y="3732195"/>
                    <a:pt x="1627559" y="3725798"/>
                    <a:pt x="1635889" y="3725798"/>
                  </a:cubicBezTo>
                  <a:close/>
                  <a:moveTo>
                    <a:pt x="2569339" y="3724210"/>
                  </a:moveTo>
                  <a:cubicBezTo>
                    <a:pt x="2577669" y="3724210"/>
                    <a:pt x="2584421" y="3730962"/>
                    <a:pt x="2584421" y="3739292"/>
                  </a:cubicBezTo>
                  <a:cubicBezTo>
                    <a:pt x="2584421" y="3747622"/>
                    <a:pt x="2577669" y="3754374"/>
                    <a:pt x="2569339" y="3754374"/>
                  </a:cubicBezTo>
                  <a:cubicBezTo>
                    <a:pt x="2561009" y="3754374"/>
                    <a:pt x="2554257" y="3747622"/>
                    <a:pt x="2554257" y="3739292"/>
                  </a:cubicBezTo>
                  <a:cubicBezTo>
                    <a:pt x="2554257" y="3730962"/>
                    <a:pt x="2561009" y="3724210"/>
                    <a:pt x="2569339" y="3724210"/>
                  </a:cubicBezTo>
                  <a:close/>
                  <a:moveTo>
                    <a:pt x="2452657" y="3724210"/>
                  </a:moveTo>
                  <a:cubicBezTo>
                    <a:pt x="2461425" y="3724210"/>
                    <a:pt x="2468532" y="3731317"/>
                    <a:pt x="2468532" y="3740085"/>
                  </a:cubicBezTo>
                  <a:cubicBezTo>
                    <a:pt x="2468532" y="3748853"/>
                    <a:pt x="2461425" y="3755960"/>
                    <a:pt x="2452657" y="3755960"/>
                  </a:cubicBezTo>
                  <a:cubicBezTo>
                    <a:pt x="2443889" y="3755960"/>
                    <a:pt x="2436782" y="3748853"/>
                    <a:pt x="2436782" y="3740085"/>
                  </a:cubicBezTo>
                  <a:cubicBezTo>
                    <a:pt x="2436782" y="3731317"/>
                    <a:pt x="2443889" y="3724210"/>
                    <a:pt x="2452657" y="3724210"/>
                  </a:cubicBezTo>
                  <a:close/>
                  <a:moveTo>
                    <a:pt x="1869251" y="3724210"/>
                  </a:moveTo>
                  <a:cubicBezTo>
                    <a:pt x="1878457" y="3724210"/>
                    <a:pt x="1885920" y="3731317"/>
                    <a:pt x="1885920" y="3740085"/>
                  </a:cubicBezTo>
                  <a:cubicBezTo>
                    <a:pt x="1885920" y="3748853"/>
                    <a:pt x="1878457" y="3755960"/>
                    <a:pt x="1869251" y="3755960"/>
                  </a:cubicBezTo>
                  <a:cubicBezTo>
                    <a:pt x="1860045" y="3755960"/>
                    <a:pt x="1852582" y="3748853"/>
                    <a:pt x="1852582" y="3740085"/>
                  </a:cubicBezTo>
                  <a:cubicBezTo>
                    <a:pt x="1852582" y="3731317"/>
                    <a:pt x="1860045" y="3724210"/>
                    <a:pt x="1869251" y="3724210"/>
                  </a:cubicBezTo>
                  <a:close/>
                  <a:moveTo>
                    <a:pt x="1752570" y="3724210"/>
                  </a:moveTo>
                  <a:cubicBezTo>
                    <a:pt x="1761338" y="3724210"/>
                    <a:pt x="1768445" y="3731317"/>
                    <a:pt x="1768445" y="3740085"/>
                  </a:cubicBezTo>
                  <a:cubicBezTo>
                    <a:pt x="1768445" y="3748853"/>
                    <a:pt x="1761338" y="3755960"/>
                    <a:pt x="1752570" y="3755960"/>
                  </a:cubicBezTo>
                  <a:cubicBezTo>
                    <a:pt x="1743802" y="3755960"/>
                    <a:pt x="1736695" y="3748853"/>
                    <a:pt x="1736695" y="3740085"/>
                  </a:cubicBezTo>
                  <a:cubicBezTo>
                    <a:pt x="1736695" y="3731317"/>
                    <a:pt x="1743802" y="3724210"/>
                    <a:pt x="1752570" y="3724210"/>
                  </a:cubicBezTo>
                  <a:close/>
                  <a:moveTo>
                    <a:pt x="2335976" y="3722623"/>
                  </a:moveTo>
                  <a:cubicBezTo>
                    <a:pt x="2345182" y="3722623"/>
                    <a:pt x="2352645" y="3730441"/>
                    <a:pt x="2352645" y="3740086"/>
                  </a:cubicBezTo>
                  <a:cubicBezTo>
                    <a:pt x="2352645" y="3749731"/>
                    <a:pt x="2345182" y="3757549"/>
                    <a:pt x="2335976" y="3757549"/>
                  </a:cubicBezTo>
                  <a:cubicBezTo>
                    <a:pt x="2326770" y="3757549"/>
                    <a:pt x="2319307" y="3749731"/>
                    <a:pt x="2319307" y="3740086"/>
                  </a:cubicBezTo>
                  <a:cubicBezTo>
                    <a:pt x="2319307" y="3730441"/>
                    <a:pt x="2326770" y="3722623"/>
                    <a:pt x="2335976" y="3722623"/>
                  </a:cubicBezTo>
                  <a:close/>
                  <a:moveTo>
                    <a:pt x="2219295" y="3722623"/>
                  </a:moveTo>
                  <a:cubicBezTo>
                    <a:pt x="2228940" y="3722623"/>
                    <a:pt x="2236758" y="3730441"/>
                    <a:pt x="2236758" y="3740086"/>
                  </a:cubicBezTo>
                  <a:cubicBezTo>
                    <a:pt x="2236758" y="3749731"/>
                    <a:pt x="2228940" y="3757549"/>
                    <a:pt x="2219295" y="3757549"/>
                  </a:cubicBezTo>
                  <a:cubicBezTo>
                    <a:pt x="2209650" y="3757549"/>
                    <a:pt x="2201832" y="3749731"/>
                    <a:pt x="2201832" y="3740086"/>
                  </a:cubicBezTo>
                  <a:cubicBezTo>
                    <a:pt x="2201832" y="3730441"/>
                    <a:pt x="2209650" y="3722623"/>
                    <a:pt x="2219295" y="3722623"/>
                  </a:cubicBezTo>
                  <a:close/>
                  <a:moveTo>
                    <a:pt x="2102614" y="3722623"/>
                  </a:moveTo>
                  <a:cubicBezTo>
                    <a:pt x="2111820" y="3722623"/>
                    <a:pt x="2119283" y="3730441"/>
                    <a:pt x="2119283" y="3740086"/>
                  </a:cubicBezTo>
                  <a:cubicBezTo>
                    <a:pt x="2119283" y="3749731"/>
                    <a:pt x="2111820" y="3757549"/>
                    <a:pt x="2102614" y="3757549"/>
                  </a:cubicBezTo>
                  <a:cubicBezTo>
                    <a:pt x="2093408" y="3757549"/>
                    <a:pt x="2085945" y="3749731"/>
                    <a:pt x="2085945" y="3740086"/>
                  </a:cubicBezTo>
                  <a:cubicBezTo>
                    <a:pt x="2085945" y="3730441"/>
                    <a:pt x="2093408" y="3722623"/>
                    <a:pt x="2102614" y="3722623"/>
                  </a:cubicBezTo>
                  <a:close/>
                  <a:moveTo>
                    <a:pt x="1986726" y="3722623"/>
                  </a:moveTo>
                  <a:cubicBezTo>
                    <a:pt x="1995932" y="3722623"/>
                    <a:pt x="2003395" y="3730441"/>
                    <a:pt x="2003395" y="3740086"/>
                  </a:cubicBezTo>
                  <a:cubicBezTo>
                    <a:pt x="2003395" y="3749731"/>
                    <a:pt x="1995932" y="3757549"/>
                    <a:pt x="1986726" y="3757549"/>
                  </a:cubicBezTo>
                  <a:cubicBezTo>
                    <a:pt x="1977520" y="3757549"/>
                    <a:pt x="1970057" y="3749731"/>
                    <a:pt x="1970057" y="3740086"/>
                  </a:cubicBezTo>
                  <a:cubicBezTo>
                    <a:pt x="1970057" y="3730441"/>
                    <a:pt x="1977520" y="3722623"/>
                    <a:pt x="1986726" y="3722623"/>
                  </a:cubicBezTo>
                  <a:close/>
                  <a:moveTo>
                    <a:pt x="3737739" y="3622610"/>
                  </a:moveTo>
                  <a:cubicBezTo>
                    <a:pt x="3738178" y="3622610"/>
                    <a:pt x="3738533" y="3622965"/>
                    <a:pt x="3738533" y="3623404"/>
                  </a:cubicBezTo>
                  <a:cubicBezTo>
                    <a:pt x="3738533" y="3623842"/>
                    <a:pt x="3738178" y="3624198"/>
                    <a:pt x="3737739" y="3624198"/>
                  </a:cubicBezTo>
                  <a:cubicBezTo>
                    <a:pt x="3737301" y="3624198"/>
                    <a:pt x="3736945" y="3623842"/>
                    <a:pt x="3736945" y="3623404"/>
                  </a:cubicBezTo>
                  <a:cubicBezTo>
                    <a:pt x="3736945" y="3622965"/>
                    <a:pt x="3737301" y="3622610"/>
                    <a:pt x="3737739" y="3622610"/>
                  </a:cubicBezTo>
                  <a:close/>
                  <a:moveTo>
                    <a:pt x="3620264" y="3621023"/>
                  </a:moveTo>
                  <a:cubicBezTo>
                    <a:pt x="3621580" y="3621023"/>
                    <a:pt x="3622646" y="3622089"/>
                    <a:pt x="3622646" y="3623405"/>
                  </a:cubicBezTo>
                  <a:cubicBezTo>
                    <a:pt x="3622646" y="3624720"/>
                    <a:pt x="3621580" y="3625787"/>
                    <a:pt x="3620264" y="3625787"/>
                  </a:cubicBezTo>
                  <a:cubicBezTo>
                    <a:pt x="3618949" y="3625787"/>
                    <a:pt x="3617882" y="3624720"/>
                    <a:pt x="3617882" y="3623405"/>
                  </a:cubicBezTo>
                  <a:cubicBezTo>
                    <a:pt x="3617882" y="3622089"/>
                    <a:pt x="3618949" y="3621023"/>
                    <a:pt x="3620264" y="3621023"/>
                  </a:cubicBezTo>
                  <a:close/>
                  <a:moveTo>
                    <a:pt x="585768" y="3621023"/>
                  </a:moveTo>
                  <a:cubicBezTo>
                    <a:pt x="586646" y="3621023"/>
                    <a:pt x="587356" y="3621734"/>
                    <a:pt x="587356" y="3622611"/>
                  </a:cubicBezTo>
                  <a:cubicBezTo>
                    <a:pt x="587356" y="3623488"/>
                    <a:pt x="586646" y="3624199"/>
                    <a:pt x="585768" y="3624199"/>
                  </a:cubicBezTo>
                  <a:cubicBezTo>
                    <a:pt x="584891" y="3624199"/>
                    <a:pt x="584180" y="3623488"/>
                    <a:pt x="584180" y="3622611"/>
                  </a:cubicBezTo>
                  <a:cubicBezTo>
                    <a:pt x="584180" y="3621734"/>
                    <a:pt x="584891" y="3621023"/>
                    <a:pt x="585768" y="3621023"/>
                  </a:cubicBezTo>
                  <a:close/>
                  <a:moveTo>
                    <a:pt x="3503582" y="3619435"/>
                  </a:moveTo>
                  <a:cubicBezTo>
                    <a:pt x="3505335" y="3619435"/>
                    <a:pt x="3506757" y="3621212"/>
                    <a:pt x="3506757" y="3623404"/>
                  </a:cubicBezTo>
                  <a:cubicBezTo>
                    <a:pt x="3506757" y="3625595"/>
                    <a:pt x="3505335" y="3627373"/>
                    <a:pt x="3503582" y="3627373"/>
                  </a:cubicBezTo>
                  <a:cubicBezTo>
                    <a:pt x="3501829" y="3627373"/>
                    <a:pt x="3500407" y="3625595"/>
                    <a:pt x="3500407" y="3623404"/>
                  </a:cubicBezTo>
                  <a:cubicBezTo>
                    <a:pt x="3500407" y="3621212"/>
                    <a:pt x="3501829" y="3619435"/>
                    <a:pt x="3503582" y="3619435"/>
                  </a:cubicBezTo>
                  <a:close/>
                  <a:moveTo>
                    <a:pt x="702448" y="3619435"/>
                  </a:moveTo>
                  <a:cubicBezTo>
                    <a:pt x="704640" y="3619435"/>
                    <a:pt x="706418" y="3620857"/>
                    <a:pt x="706418" y="3622610"/>
                  </a:cubicBezTo>
                  <a:cubicBezTo>
                    <a:pt x="706418" y="3624363"/>
                    <a:pt x="704640" y="3625785"/>
                    <a:pt x="702448" y="3625785"/>
                  </a:cubicBezTo>
                  <a:cubicBezTo>
                    <a:pt x="700257" y="3625785"/>
                    <a:pt x="698480" y="3624363"/>
                    <a:pt x="698480" y="3622610"/>
                  </a:cubicBezTo>
                  <a:cubicBezTo>
                    <a:pt x="698480" y="3620857"/>
                    <a:pt x="700257" y="3619435"/>
                    <a:pt x="702448" y="3619435"/>
                  </a:cubicBezTo>
                  <a:close/>
                  <a:moveTo>
                    <a:pt x="3386902" y="3617848"/>
                  </a:moveTo>
                  <a:cubicBezTo>
                    <a:pt x="3389971" y="3617848"/>
                    <a:pt x="3392459" y="3620336"/>
                    <a:pt x="3392459" y="3623405"/>
                  </a:cubicBezTo>
                  <a:cubicBezTo>
                    <a:pt x="3392459" y="3626474"/>
                    <a:pt x="3389971" y="3628962"/>
                    <a:pt x="3386902" y="3628962"/>
                  </a:cubicBezTo>
                  <a:cubicBezTo>
                    <a:pt x="3383833" y="3628962"/>
                    <a:pt x="3381345" y="3626474"/>
                    <a:pt x="3381345" y="3623405"/>
                  </a:cubicBezTo>
                  <a:cubicBezTo>
                    <a:pt x="3381345" y="3620336"/>
                    <a:pt x="3383833" y="3617848"/>
                    <a:pt x="3386902" y="3617848"/>
                  </a:cubicBezTo>
                  <a:close/>
                  <a:moveTo>
                    <a:pt x="819128" y="3617848"/>
                  </a:moveTo>
                  <a:cubicBezTo>
                    <a:pt x="821758" y="3617848"/>
                    <a:pt x="823892" y="3620336"/>
                    <a:pt x="823892" y="3623404"/>
                  </a:cubicBezTo>
                  <a:cubicBezTo>
                    <a:pt x="823892" y="3626473"/>
                    <a:pt x="821758" y="3628961"/>
                    <a:pt x="819128" y="3628961"/>
                  </a:cubicBezTo>
                  <a:cubicBezTo>
                    <a:pt x="816497" y="3628961"/>
                    <a:pt x="814365" y="3626473"/>
                    <a:pt x="814365" y="3623404"/>
                  </a:cubicBezTo>
                  <a:cubicBezTo>
                    <a:pt x="814365" y="3620336"/>
                    <a:pt x="816497" y="3617848"/>
                    <a:pt x="819128" y="3617848"/>
                  </a:cubicBezTo>
                  <a:close/>
                  <a:moveTo>
                    <a:pt x="935812" y="3616260"/>
                  </a:moveTo>
                  <a:cubicBezTo>
                    <a:pt x="939758" y="3616260"/>
                    <a:pt x="942956" y="3619458"/>
                    <a:pt x="942956" y="3623404"/>
                  </a:cubicBezTo>
                  <a:cubicBezTo>
                    <a:pt x="942956" y="3627350"/>
                    <a:pt x="939758" y="3630548"/>
                    <a:pt x="935812" y="3630548"/>
                  </a:cubicBezTo>
                  <a:cubicBezTo>
                    <a:pt x="931866" y="3630548"/>
                    <a:pt x="928668" y="3627350"/>
                    <a:pt x="928668" y="3623404"/>
                  </a:cubicBezTo>
                  <a:cubicBezTo>
                    <a:pt x="928668" y="3619458"/>
                    <a:pt x="931866" y="3616260"/>
                    <a:pt x="935812" y="3616260"/>
                  </a:cubicBezTo>
                  <a:close/>
                  <a:moveTo>
                    <a:pt x="3270220" y="3614673"/>
                  </a:moveTo>
                  <a:cubicBezTo>
                    <a:pt x="3274604" y="3614673"/>
                    <a:pt x="3278158" y="3618227"/>
                    <a:pt x="3278158" y="3622611"/>
                  </a:cubicBezTo>
                  <a:cubicBezTo>
                    <a:pt x="3278158" y="3626995"/>
                    <a:pt x="3274604" y="3630549"/>
                    <a:pt x="3270220" y="3630549"/>
                  </a:cubicBezTo>
                  <a:cubicBezTo>
                    <a:pt x="3265836" y="3630549"/>
                    <a:pt x="3262282" y="3626995"/>
                    <a:pt x="3262282" y="3622611"/>
                  </a:cubicBezTo>
                  <a:cubicBezTo>
                    <a:pt x="3262282" y="3618227"/>
                    <a:pt x="3265836" y="3614673"/>
                    <a:pt x="3270220" y="3614673"/>
                  </a:cubicBezTo>
                  <a:close/>
                  <a:moveTo>
                    <a:pt x="3153539" y="3613085"/>
                  </a:moveTo>
                  <a:cubicBezTo>
                    <a:pt x="3159238" y="3613085"/>
                    <a:pt x="3163858" y="3617705"/>
                    <a:pt x="3163858" y="3623404"/>
                  </a:cubicBezTo>
                  <a:cubicBezTo>
                    <a:pt x="3163858" y="3629103"/>
                    <a:pt x="3159238" y="3633723"/>
                    <a:pt x="3153539" y="3633723"/>
                  </a:cubicBezTo>
                  <a:cubicBezTo>
                    <a:pt x="3147840" y="3633723"/>
                    <a:pt x="3143220" y="3629103"/>
                    <a:pt x="3143220" y="3623404"/>
                  </a:cubicBezTo>
                  <a:cubicBezTo>
                    <a:pt x="3143220" y="3617705"/>
                    <a:pt x="3147840" y="3613085"/>
                    <a:pt x="3153539" y="3613085"/>
                  </a:cubicBezTo>
                  <a:close/>
                  <a:moveTo>
                    <a:pt x="1052491" y="3613085"/>
                  </a:moveTo>
                  <a:cubicBezTo>
                    <a:pt x="1057752" y="3613085"/>
                    <a:pt x="1062017" y="3617349"/>
                    <a:pt x="1062017" y="3622610"/>
                  </a:cubicBezTo>
                  <a:cubicBezTo>
                    <a:pt x="1062017" y="3627871"/>
                    <a:pt x="1057752" y="3632135"/>
                    <a:pt x="1052491" y="3632135"/>
                  </a:cubicBezTo>
                  <a:cubicBezTo>
                    <a:pt x="1047230" y="3632135"/>
                    <a:pt x="1042966" y="3627871"/>
                    <a:pt x="1042966" y="3622610"/>
                  </a:cubicBezTo>
                  <a:cubicBezTo>
                    <a:pt x="1042966" y="3617349"/>
                    <a:pt x="1047230" y="3613085"/>
                    <a:pt x="1052491" y="3613085"/>
                  </a:cubicBezTo>
                  <a:close/>
                  <a:moveTo>
                    <a:pt x="3036857" y="3611498"/>
                  </a:moveTo>
                  <a:cubicBezTo>
                    <a:pt x="3043871" y="3611498"/>
                    <a:pt x="3049557" y="3616829"/>
                    <a:pt x="3049557" y="3623405"/>
                  </a:cubicBezTo>
                  <a:cubicBezTo>
                    <a:pt x="3049557" y="3629981"/>
                    <a:pt x="3043871" y="3635312"/>
                    <a:pt x="3036857" y="3635312"/>
                  </a:cubicBezTo>
                  <a:cubicBezTo>
                    <a:pt x="3029843" y="3635312"/>
                    <a:pt x="3024157" y="3629981"/>
                    <a:pt x="3024157" y="3623405"/>
                  </a:cubicBezTo>
                  <a:cubicBezTo>
                    <a:pt x="3024157" y="3616829"/>
                    <a:pt x="3029843" y="3611498"/>
                    <a:pt x="3036857" y="3611498"/>
                  </a:cubicBezTo>
                  <a:close/>
                  <a:moveTo>
                    <a:pt x="1169173" y="3611498"/>
                  </a:moveTo>
                  <a:cubicBezTo>
                    <a:pt x="1175748" y="3611498"/>
                    <a:pt x="1181079" y="3616829"/>
                    <a:pt x="1181079" y="3623405"/>
                  </a:cubicBezTo>
                  <a:cubicBezTo>
                    <a:pt x="1181079" y="3629981"/>
                    <a:pt x="1175748" y="3635312"/>
                    <a:pt x="1169173" y="3635312"/>
                  </a:cubicBezTo>
                  <a:cubicBezTo>
                    <a:pt x="1162596" y="3635312"/>
                    <a:pt x="1157267" y="3629981"/>
                    <a:pt x="1157267" y="3623405"/>
                  </a:cubicBezTo>
                  <a:cubicBezTo>
                    <a:pt x="1157267" y="3616829"/>
                    <a:pt x="1162596" y="3611498"/>
                    <a:pt x="1169173" y="3611498"/>
                  </a:cubicBezTo>
                  <a:close/>
                  <a:moveTo>
                    <a:pt x="1286649" y="3609910"/>
                  </a:moveTo>
                  <a:cubicBezTo>
                    <a:pt x="1294101" y="3609910"/>
                    <a:pt x="1300142" y="3615951"/>
                    <a:pt x="1300142" y="3623404"/>
                  </a:cubicBezTo>
                  <a:cubicBezTo>
                    <a:pt x="1300142" y="3630857"/>
                    <a:pt x="1294101" y="3636898"/>
                    <a:pt x="1286649" y="3636898"/>
                  </a:cubicBezTo>
                  <a:cubicBezTo>
                    <a:pt x="1279195" y="3636898"/>
                    <a:pt x="1273154" y="3630857"/>
                    <a:pt x="1273154" y="3623404"/>
                  </a:cubicBezTo>
                  <a:cubicBezTo>
                    <a:pt x="1273154" y="3615951"/>
                    <a:pt x="1279195" y="3609910"/>
                    <a:pt x="1286649" y="3609910"/>
                  </a:cubicBezTo>
                  <a:close/>
                  <a:moveTo>
                    <a:pt x="2919383" y="3608323"/>
                  </a:moveTo>
                  <a:cubicBezTo>
                    <a:pt x="2927274" y="3608323"/>
                    <a:pt x="2933671" y="3614720"/>
                    <a:pt x="2933671" y="3622611"/>
                  </a:cubicBezTo>
                  <a:cubicBezTo>
                    <a:pt x="2933671" y="3630502"/>
                    <a:pt x="2927274" y="3636899"/>
                    <a:pt x="2919383" y="3636899"/>
                  </a:cubicBezTo>
                  <a:cubicBezTo>
                    <a:pt x="2911492" y="3636899"/>
                    <a:pt x="2905095" y="3630502"/>
                    <a:pt x="2905095" y="3622611"/>
                  </a:cubicBezTo>
                  <a:cubicBezTo>
                    <a:pt x="2905095" y="3614720"/>
                    <a:pt x="2911492" y="3608323"/>
                    <a:pt x="2919383" y="3608323"/>
                  </a:cubicBezTo>
                  <a:close/>
                  <a:moveTo>
                    <a:pt x="1402527" y="3608323"/>
                  </a:moveTo>
                  <a:cubicBezTo>
                    <a:pt x="1410857" y="3608323"/>
                    <a:pt x="1417609" y="3615075"/>
                    <a:pt x="1417609" y="3623405"/>
                  </a:cubicBezTo>
                  <a:cubicBezTo>
                    <a:pt x="1417609" y="3631735"/>
                    <a:pt x="1410857" y="3638487"/>
                    <a:pt x="1402527" y="3638487"/>
                  </a:cubicBezTo>
                  <a:cubicBezTo>
                    <a:pt x="1394197" y="3638487"/>
                    <a:pt x="1387445" y="3631735"/>
                    <a:pt x="1387445" y="3623405"/>
                  </a:cubicBezTo>
                  <a:cubicBezTo>
                    <a:pt x="1387445" y="3615075"/>
                    <a:pt x="1394197" y="3608323"/>
                    <a:pt x="1402527" y="3608323"/>
                  </a:cubicBezTo>
                  <a:close/>
                  <a:moveTo>
                    <a:pt x="2803495" y="3606735"/>
                  </a:moveTo>
                  <a:cubicBezTo>
                    <a:pt x="2812263" y="3606735"/>
                    <a:pt x="2819370" y="3613842"/>
                    <a:pt x="2819370" y="3622610"/>
                  </a:cubicBezTo>
                  <a:cubicBezTo>
                    <a:pt x="2819370" y="3631378"/>
                    <a:pt x="2812263" y="3638485"/>
                    <a:pt x="2803495" y="3638485"/>
                  </a:cubicBezTo>
                  <a:cubicBezTo>
                    <a:pt x="2794727" y="3638485"/>
                    <a:pt x="2787620" y="3631378"/>
                    <a:pt x="2787620" y="3622610"/>
                  </a:cubicBezTo>
                  <a:cubicBezTo>
                    <a:pt x="2787620" y="3613842"/>
                    <a:pt x="2794727" y="3606735"/>
                    <a:pt x="2803495" y="3606735"/>
                  </a:cubicBezTo>
                  <a:close/>
                  <a:moveTo>
                    <a:pt x="2686020" y="3605148"/>
                  </a:moveTo>
                  <a:cubicBezTo>
                    <a:pt x="2695665" y="3605148"/>
                    <a:pt x="2703483" y="3613322"/>
                    <a:pt x="2703483" y="3623405"/>
                  </a:cubicBezTo>
                  <a:cubicBezTo>
                    <a:pt x="2703483" y="3633488"/>
                    <a:pt x="2695665" y="3641662"/>
                    <a:pt x="2686020" y="3641662"/>
                  </a:cubicBezTo>
                  <a:cubicBezTo>
                    <a:pt x="2676375" y="3641662"/>
                    <a:pt x="2668557" y="3633488"/>
                    <a:pt x="2668557" y="3623405"/>
                  </a:cubicBezTo>
                  <a:cubicBezTo>
                    <a:pt x="2668557" y="3613322"/>
                    <a:pt x="2676375" y="3605148"/>
                    <a:pt x="2686020" y="3605148"/>
                  </a:cubicBezTo>
                  <a:close/>
                  <a:moveTo>
                    <a:pt x="1635889" y="3605148"/>
                  </a:moveTo>
                  <a:cubicBezTo>
                    <a:pt x="1645972" y="3605148"/>
                    <a:pt x="1654146" y="3613322"/>
                    <a:pt x="1654146" y="3623405"/>
                  </a:cubicBezTo>
                  <a:cubicBezTo>
                    <a:pt x="1654146" y="3633488"/>
                    <a:pt x="1645972" y="3641662"/>
                    <a:pt x="1635889" y="3641662"/>
                  </a:cubicBezTo>
                  <a:cubicBezTo>
                    <a:pt x="1625806" y="3641662"/>
                    <a:pt x="1617632" y="3633488"/>
                    <a:pt x="1617632" y="3623405"/>
                  </a:cubicBezTo>
                  <a:cubicBezTo>
                    <a:pt x="1617632" y="3613322"/>
                    <a:pt x="1625806" y="3605148"/>
                    <a:pt x="1635889" y="3605148"/>
                  </a:cubicBezTo>
                  <a:close/>
                  <a:moveTo>
                    <a:pt x="1519208" y="3605148"/>
                  </a:moveTo>
                  <a:cubicBezTo>
                    <a:pt x="1528853" y="3605148"/>
                    <a:pt x="1536671" y="3612966"/>
                    <a:pt x="1536671" y="3622611"/>
                  </a:cubicBezTo>
                  <a:cubicBezTo>
                    <a:pt x="1536671" y="3632256"/>
                    <a:pt x="1528853" y="3640074"/>
                    <a:pt x="1519208" y="3640074"/>
                  </a:cubicBezTo>
                  <a:cubicBezTo>
                    <a:pt x="1509563" y="3640074"/>
                    <a:pt x="1501745" y="3632256"/>
                    <a:pt x="1501745" y="3622611"/>
                  </a:cubicBezTo>
                  <a:cubicBezTo>
                    <a:pt x="1501745" y="3612966"/>
                    <a:pt x="1509563" y="3605148"/>
                    <a:pt x="1519208" y="3605148"/>
                  </a:cubicBezTo>
                  <a:close/>
                  <a:moveTo>
                    <a:pt x="2570132" y="3603560"/>
                  </a:moveTo>
                  <a:cubicBezTo>
                    <a:pt x="2580653" y="3603560"/>
                    <a:pt x="2589182" y="3612089"/>
                    <a:pt x="2589182" y="3622610"/>
                  </a:cubicBezTo>
                  <a:cubicBezTo>
                    <a:pt x="2589182" y="3633131"/>
                    <a:pt x="2580653" y="3641660"/>
                    <a:pt x="2570132" y="3641660"/>
                  </a:cubicBezTo>
                  <a:cubicBezTo>
                    <a:pt x="2559611" y="3641660"/>
                    <a:pt x="2551082" y="3633131"/>
                    <a:pt x="2551082" y="3622610"/>
                  </a:cubicBezTo>
                  <a:cubicBezTo>
                    <a:pt x="2551082" y="3612089"/>
                    <a:pt x="2559611" y="3603560"/>
                    <a:pt x="2570132" y="3603560"/>
                  </a:cubicBezTo>
                  <a:close/>
                  <a:moveTo>
                    <a:pt x="1753364" y="3603560"/>
                  </a:moveTo>
                  <a:cubicBezTo>
                    <a:pt x="1764324" y="3603560"/>
                    <a:pt x="1773208" y="3612444"/>
                    <a:pt x="1773208" y="3623404"/>
                  </a:cubicBezTo>
                  <a:cubicBezTo>
                    <a:pt x="1773208" y="3634364"/>
                    <a:pt x="1764324" y="3643248"/>
                    <a:pt x="1753364" y="3643248"/>
                  </a:cubicBezTo>
                  <a:cubicBezTo>
                    <a:pt x="1742404" y="3643248"/>
                    <a:pt x="1733520" y="3634364"/>
                    <a:pt x="1733520" y="3623404"/>
                  </a:cubicBezTo>
                  <a:cubicBezTo>
                    <a:pt x="1733520" y="3612444"/>
                    <a:pt x="1742404" y="3603560"/>
                    <a:pt x="1753364" y="3603560"/>
                  </a:cubicBezTo>
                  <a:close/>
                  <a:moveTo>
                    <a:pt x="2452658" y="3601973"/>
                  </a:moveTo>
                  <a:cubicBezTo>
                    <a:pt x="2464056" y="3601973"/>
                    <a:pt x="2473296" y="3611213"/>
                    <a:pt x="2473296" y="3622611"/>
                  </a:cubicBezTo>
                  <a:cubicBezTo>
                    <a:pt x="2473296" y="3634009"/>
                    <a:pt x="2464056" y="3643249"/>
                    <a:pt x="2452658" y="3643249"/>
                  </a:cubicBezTo>
                  <a:cubicBezTo>
                    <a:pt x="2441260" y="3643249"/>
                    <a:pt x="2432020" y="3634009"/>
                    <a:pt x="2432020" y="3622611"/>
                  </a:cubicBezTo>
                  <a:cubicBezTo>
                    <a:pt x="2432020" y="3611213"/>
                    <a:pt x="2441260" y="3601973"/>
                    <a:pt x="2452658" y="3601973"/>
                  </a:cubicBezTo>
                  <a:close/>
                  <a:moveTo>
                    <a:pt x="2335977" y="3601973"/>
                  </a:moveTo>
                  <a:cubicBezTo>
                    <a:pt x="2347814" y="3601973"/>
                    <a:pt x="2357409" y="3611568"/>
                    <a:pt x="2357409" y="3623405"/>
                  </a:cubicBezTo>
                  <a:cubicBezTo>
                    <a:pt x="2357409" y="3635242"/>
                    <a:pt x="2347814" y="3644837"/>
                    <a:pt x="2335977" y="3644837"/>
                  </a:cubicBezTo>
                  <a:cubicBezTo>
                    <a:pt x="2324140" y="3644837"/>
                    <a:pt x="2314545" y="3635242"/>
                    <a:pt x="2314545" y="3623405"/>
                  </a:cubicBezTo>
                  <a:cubicBezTo>
                    <a:pt x="2314545" y="3611568"/>
                    <a:pt x="2324140" y="3601973"/>
                    <a:pt x="2335977" y="3601973"/>
                  </a:cubicBezTo>
                  <a:close/>
                  <a:moveTo>
                    <a:pt x="2220089" y="3601973"/>
                  </a:moveTo>
                  <a:cubicBezTo>
                    <a:pt x="2231926" y="3601973"/>
                    <a:pt x="2241521" y="3611568"/>
                    <a:pt x="2241521" y="3623405"/>
                  </a:cubicBezTo>
                  <a:cubicBezTo>
                    <a:pt x="2241521" y="3635242"/>
                    <a:pt x="2231926" y="3644837"/>
                    <a:pt x="2220089" y="3644837"/>
                  </a:cubicBezTo>
                  <a:cubicBezTo>
                    <a:pt x="2208252" y="3644837"/>
                    <a:pt x="2198657" y="3635242"/>
                    <a:pt x="2198657" y="3623405"/>
                  </a:cubicBezTo>
                  <a:cubicBezTo>
                    <a:pt x="2198657" y="3611568"/>
                    <a:pt x="2208252" y="3601973"/>
                    <a:pt x="2220089" y="3601973"/>
                  </a:cubicBezTo>
                  <a:close/>
                  <a:moveTo>
                    <a:pt x="2102614" y="3601973"/>
                  </a:moveTo>
                  <a:cubicBezTo>
                    <a:pt x="2114451" y="3601973"/>
                    <a:pt x="2124046" y="3611568"/>
                    <a:pt x="2124046" y="3623405"/>
                  </a:cubicBezTo>
                  <a:cubicBezTo>
                    <a:pt x="2124046" y="3635242"/>
                    <a:pt x="2114451" y="3644837"/>
                    <a:pt x="2102614" y="3644837"/>
                  </a:cubicBezTo>
                  <a:cubicBezTo>
                    <a:pt x="2090777" y="3644837"/>
                    <a:pt x="2081182" y="3635242"/>
                    <a:pt x="2081182" y="3623405"/>
                  </a:cubicBezTo>
                  <a:cubicBezTo>
                    <a:pt x="2081182" y="3611568"/>
                    <a:pt x="2090777" y="3601973"/>
                    <a:pt x="2102614" y="3601973"/>
                  </a:cubicBezTo>
                  <a:close/>
                  <a:moveTo>
                    <a:pt x="1986727" y="3601973"/>
                  </a:moveTo>
                  <a:cubicBezTo>
                    <a:pt x="1998564" y="3601973"/>
                    <a:pt x="2008159" y="3611568"/>
                    <a:pt x="2008159" y="3623405"/>
                  </a:cubicBezTo>
                  <a:cubicBezTo>
                    <a:pt x="2008159" y="3635242"/>
                    <a:pt x="1998564" y="3644837"/>
                    <a:pt x="1986727" y="3644837"/>
                  </a:cubicBezTo>
                  <a:cubicBezTo>
                    <a:pt x="1974890" y="3644837"/>
                    <a:pt x="1965295" y="3635242"/>
                    <a:pt x="1965295" y="3623405"/>
                  </a:cubicBezTo>
                  <a:cubicBezTo>
                    <a:pt x="1965295" y="3611568"/>
                    <a:pt x="1974890" y="3601973"/>
                    <a:pt x="1986727" y="3601973"/>
                  </a:cubicBezTo>
                  <a:close/>
                  <a:moveTo>
                    <a:pt x="1870045" y="3601973"/>
                  </a:moveTo>
                  <a:cubicBezTo>
                    <a:pt x="1881443" y="3601973"/>
                    <a:pt x="1890683" y="3611213"/>
                    <a:pt x="1890683" y="3622611"/>
                  </a:cubicBezTo>
                  <a:cubicBezTo>
                    <a:pt x="1890683" y="3634009"/>
                    <a:pt x="1881443" y="3643249"/>
                    <a:pt x="1870045" y="3643249"/>
                  </a:cubicBezTo>
                  <a:cubicBezTo>
                    <a:pt x="1858647" y="3643249"/>
                    <a:pt x="1849407" y="3634009"/>
                    <a:pt x="1849407" y="3622611"/>
                  </a:cubicBezTo>
                  <a:cubicBezTo>
                    <a:pt x="1849407" y="3611213"/>
                    <a:pt x="1858647" y="3601973"/>
                    <a:pt x="1870045" y="3601973"/>
                  </a:cubicBezTo>
                  <a:close/>
                  <a:moveTo>
                    <a:pt x="3853626" y="3506723"/>
                  </a:moveTo>
                  <a:cubicBezTo>
                    <a:pt x="3854065" y="3506723"/>
                    <a:pt x="3854420" y="3507078"/>
                    <a:pt x="3854420" y="3507517"/>
                  </a:cubicBezTo>
                  <a:cubicBezTo>
                    <a:pt x="3854420" y="3507955"/>
                    <a:pt x="3854065" y="3508311"/>
                    <a:pt x="3853626" y="3508311"/>
                  </a:cubicBezTo>
                  <a:cubicBezTo>
                    <a:pt x="3853188" y="3508311"/>
                    <a:pt x="3852832" y="3507955"/>
                    <a:pt x="3852832" y="3507517"/>
                  </a:cubicBezTo>
                  <a:cubicBezTo>
                    <a:pt x="3852832" y="3507078"/>
                    <a:pt x="3853188" y="3506723"/>
                    <a:pt x="3853626" y="3506723"/>
                  </a:cubicBezTo>
                  <a:close/>
                  <a:moveTo>
                    <a:pt x="3736945" y="3505135"/>
                  </a:moveTo>
                  <a:cubicBezTo>
                    <a:pt x="3737823" y="3505135"/>
                    <a:pt x="3738534" y="3505846"/>
                    <a:pt x="3738534" y="3506723"/>
                  </a:cubicBezTo>
                  <a:cubicBezTo>
                    <a:pt x="3738534" y="3507600"/>
                    <a:pt x="3737823" y="3508311"/>
                    <a:pt x="3736945" y="3508311"/>
                  </a:cubicBezTo>
                  <a:cubicBezTo>
                    <a:pt x="3736068" y="3508311"/>
                    <a:pt x="3735357" y="3507600"/>
                    <a:pt x="3735357" y="3506723"/>
                  </a:cubicBezTo>
                  <a:cubicBezTo>
                    <a:pt x="3735357" y="3505846"/>
                    <a:pt x="3736068" y="3505135"/>
                    <a:pt x="3736945" y="3505135"/>
                  </a:cubicBezTo>
                  <a:close/>
                  <a:moveTo>
                    <a:pt x="469087" y="3505135"/>
                  </a:moveTo>
                  <a:cubicBezTo>
                    <a:pt x="469526" y="3505135"/>
                    <a:pt x="469881" y="3505846"/>
                    <a:pt x="469881" y="3506723"/>
                  </a:cubicBezTo>
                  <a:cubicBezTo>
                    <a:pt x="469881" y="3507600"/>
                    <a:pt x="469526" y="3508311"/>
                    <a:pt x="469087" y="3508311"/>
                  </a:cubicBezTo>
                  <a:cubicBezTo>
                    <a:pt x="468649" y="3508311"/>
                    <a:pt x="468293" y="3507600"/>
                    <a:pt x="468293" y="3506723"/>
                  </a:cubicBezTo>
                  <a:cubicBezTo>
                    <a:pt x="468293" y="3505846"/>
                    <a:pt x="468649" y="3505135"/>
                    <a:pt x="469087" y="3505135"/>
                  </a:cubicBezTo>
                  <a:close/>
                  <a:moveTo>
                    <a:pt x="585770" y="3503548"/>
                  </a:moveTo>
                  <a:cubicBezTo>
                    <a:pt x="587523" y="3503548"/>
                    <a:pt x="588945" y="3504970"/>
                    <a:pt x="588945" y="3506723"/>
                  </a:cubicBezTo>
                  <a:cubicBezTo>
                    <a:pt x="588945" y="3508476"/>
                    <a:pt x="587523" y="3509898"/>
                    <a:pt x="585770" y="3509898"/>
                  </a:cubicBezTo>
                  <a:cubicBezTo>
                    <a:pt x="584016" y="3509898"/>
                    <a:pt x="582596" y="3508476"/>
                    <a:pt x="582596" y="3506723"/>
                  </a:cubicBezTo>
                  <a:cubicBezTo>
                    <a:pt x="582596" y="3504970"/>
                    <a:pt x="584016" y="3503548"/>
                    <a:pt x="585770" y="3503548"/>
                  </a:cubicBezTo>
                  <a:close/>
                  <a:moveTo>
                    <a:pt x="3620264" y="3501960"/>
                  </a:moveTo>
                  <a:cubicBezTo>
                    <a:pt x="3622456" y="3501960"/>
                    <a:pt x="3624233" y="3503737"/>
                    <a:pt x="3624233" y="3505929"/>
                  </a:cubicBezTo>
                  <a:cubicBezTo>
                    <a:pt x="3624233" y="3508120"/>
                    <a:pt x="3622456" y="3509898"/>
                    <a:pt x="3620264" y="3509898"/>
                  </a:cubicBezTo>
                  <a:cubicBezTo>
                    <a:pt x="3618073" y="3509898"/>
                    <a:pt x="3616295" y="3508120"/>
                    <a:pt x="3616295" y="3505929"/>
                  </a:cubicBezTo>
                  <a:cubicBezTo>
                    <a:pt x="3616295" y="3503737"/>
                    <a:pt x="3618073" y="3501960"/>
                    <a:pt x="3620264" y="3501960"/>
                  </a:cubicBezTo>
                  <a:close/>
                  <a:moveTo>
                    <a:pt x="702450" y="3501960"/>
                  </a:moveTo>
                  <a:cubicBezTo>
                    <a:pt x="705518" y="3501960"/>
                    <a:pt x="708006" y="3504092"/>
                    <a:pt x="708006" y="3506723"/>
                  </a:cubicBezTo>
                  <a:cubicBezTo>
                    <a:pt x="708006" y="3509354"/>
                    <a:pt x="705518" y="3511487"/>
                    <a:pt x="702450" y="3511487"/>
                  </a:cubicBezTo>
                  <a:cubicBezTo>
                    <a:pt x="699382" y="3511487"/>
                    <a:pt x="696894" y="3509354"/>
                    <a:pt x="696894" y="3506723"/>
                  </a:cubicBezTo>
                  <a:cubicBezTo>
                    <a:pt x="696894" y="3504092"/>
                    <a:pt x="699382" y="3501960"/>
                    <a:pt x="702450" y="3501960"/>
                  </a:cubicBezTo>
                  <a:close/>
                  <a:moveTo>
                    <a:pt x="3503582" y="3500373"/>
                  </a:moveTo>
                  <a:cubicBezTo>
                    <a:pt x="3507089" y="3500373"/>
                    <a:pt x="3509932" y="3503216"/>
                    <a:pt x="3509932" y="3506723"/>
                  </a:cubicBezTo>
                  <a:cubicBezTo>
                    <a:pt x="3509932" y="3510230"/>
                    <a:pt x="3507089" y="3513073"/>
                    <a:pt x="3503582" y="3513073"/>
                  </a:cubicBezTo>
                  <a:cubicBezTo>
                    <a:pt x="3500075" y="3513073"/>
                    <a:pt x="3497232" y="3510230"/>
                    <a:pt x="3497232" y="3506723"/>
                  </a:cubicBezTo>
                  <a:cubicBezTo>
                    <a:pt x="3497232" y="3503216"/>
                    <a:pt x="3500075" y="3500373"/>
                    <a:pt x="3503582" y="3500373"/>
                  </a:cubicBezTo>
                  <a:close/>
                  <a:moveTo>
                    <a:pt x="819129" y="3498785"/>
                  </a:moveTo>
                  <a:cubicBezTo>
                    <a:pt x="823513" y="3498785"/>
                    <a:pt x="827068" y="3502339"/>
                    <a:pt x="827068" y="3506723"/>
                  </a:cubicBezTo>
                  <a:cubicBezTo>
                    <a:pt x="827068" y="3511107"/>
                    <a:pt x="823513" y="3514661"/>
                    <a:pt x="819129" y="3514661"/>
                  </a:cubicBezTo>
                  <a:cubicBezTo>
                    <a:pt x="814745" y="3514661"/>
                    <a:pt x="811192" y="3511107"/>
                    <a:pt x="811192" y="3506723"/>
                  </a:cubicBezTo>
                  <a:cubicBezTo>
                    <a:pt x="811192" y="3502339"/>
                    <a:pt x="814745" y="3498785"/>
                    <a:pt x="819129" y="3498785"/>
                  </a:cubicBezTo>
                  <a:close/>
                  <a:moveTo>
                    <a:pt x="3386902" y="3497198"/>
                  </a:moveTo>
                  <a:cubicBezTo>
                    <a:pt x="3391725" y="3497198"/>
                    <a:pt x="3395634" y="3501107"/>
                    <a:pt x="3395634" y="3505930"/>
                  </a:cubicBezTo>
                  <a:cubicBezTo>
                    <a:pt x="3395634" y="3510753"/>
                    <a:pt x="3391725" y="3514662"/>
                    <a:pt x="3386902" y="3514662"/>
                  </a:cubicBezTo>
                  <a:cubicBezTo>
                    <a:pt x="3382079" y="3514662"/>
                    <a:pt x="3378170" y="3510753"/>
                    <a:pt x="3378170" y="3505930"/>
                  </a:cubicBezTo>
                  <a:cubicBezTo>
                    <a:pt x="3378170" y="3501107"/>
                    <a:pt x="3382079" y="3497198"/>
                    <a:pt x="3386902" y="3497198"/>
                  </a:cubicBezTo>
                  <a:close/>
                  <a:moveTo>
                    <a:pt x="3270220" y="3495610"/>
                  </a:moveTo>
                  <a:cubicBezTo>
                    <a:pt x="3276358" y="3495610"/>
                    <a:pt x="3281333" y="3500585"/>
                    <a:pt x="3281333" y="3506723"/>
                  </a:cubicBezTo>
                  <a:cubicBezTo>
                    <a:pt x="3281333" y="3512861"/>
                    <a:pt x="3276358" y="3517836"/>
                    <a:pt x="3270220" y="3517836"/>
                  </a:cubicBezTo>
                  <a:cubicBezTo>
                    <a:pt x="3264082" y="3517836"/>
                    <a:pt x="3259107" y="3512861"/>
                    <a:pt x="3259107" y="3506723"/>
                  </a:cubicBezTo>
                  <a:cubicBezTo>
                    <a:pt x="3259107" y="3500585"/>
                    <a:pt x="3264082" y="3495610"/>
                    <a:pt x="3270220" y="3495610"/>
                  </a:cubicBezTo>
                  <a:close/>
                  <a:moveTo>
                    <a:pt x="935814" y="3495610"/>
                  </a:moveTo>
                  <a:cubicBezTo>
                    <a:pt x="941513" y="3495610"/>
                    <a:pt x="946133" y="3500230"/>
                    <a:pt x="946133" y="3505929"/>
                  </a:cubicBezTo>
                  <a:cubicBezTo>
                    <a:pt x="946133" y="3511628"/>
                    <a:pt x="941513" y="3516248"/>
                    <a:pt x="935814" y="3516248"/>
                  </a:cubicBezTo>
                  <a:cubicBezTo>
                    <a:pt x="930115" y="3516248"/>
                    <a:pt x="925495" y="3511628"/>
                    <a:pt x="925495" y="3505929"/>
                  </a:cubicBezTo>
                  <a:cubicBezTo>
                    <a:pt x="925495" y="3500230"/>
                    <a:pt x="930115" y="3495610"/>
                    <a:pt x="935814" y="3495610"/>
                  </a:cubicBezTo>
                  <a:close/>
                  <a:moveTo>
                    <a:pt x="1052493" y="3494023"/>
                  </a:moveTo>
                  <a:cubicBezTo>
                    <a:pt x="1059507" y="3494023"/>
                    <a:pt x="1065193" y="3499709"/>
                    <a:pt x="1065193" y="3506723"/>
                  </a:cubicBezTo>
                  <a:cubicBezTo>
                    <a:pt x="1065193" y="3513737"/>
                    <a:pt x="1059507" y="3519423"/>
                    <a:pt x="1052493" y="3519423"/>
                  </a:cubicBezTo>
                  <a:cubicBezTo>
                    <a:pt x="1045479" y="3519423"/>
                    <a:pt x="1039793" y="3513737"/>
                    <a:pt x="1039793" y="3506723"/>
                  </a:cubicBezTo>
                  <a:cubicBezTo>
                    <a:pt x="1039793" y="3499709"/>
                    <a:pt x="1045479" y="3494023"/>
                    <a:pt x="1052493" y="3494023"/>
                  </a:cubicBezTo>
                  <a:close/>
                  <a:moveTo>
                    <a:pt x="3153539" y="3492435"/>
                  </a:moveTo>
                  <a:cubicBezTo>
                    <a:pt x="3160992" y="3492435"/>
                    <a:pt x="3167033" y="3498476"/>
                    <a:pt x="3167033" y="3505929"/>
                  </a:cubicBezTo>
                  <a:cubicBezTo>
                    <a:pt x="3167033" y="3513382"/>
                    <a:pt x="3160992" y="3519423"/>
                    <a:pt x="3153539" y="3519423"/>
                  </a:cubicBezTo>
                  <a:cubicBezTo>
                    <a:pt x="3146086" y="3519423"/>
                    <a:pt x="3140045" y="3513382"/>
                    <a:pt x="3140045" y="3505929"/>
                  </a:cubicBezTo>
                  <a:cubicBezTo>
                    <a:pt x="3140045" y="3498476"/>
                    <a:pt x="3146086" y="3492435"/>
                    <a:pt x="3153539" y="3492435"/>
                  </a:cubicBezTo>
                  <a:close/>
                  <a:moveTo>
                    <a:pt x="3036857" y="3490848"/>
                  </a:moveTo>
                  <a:cubicBezTo>
                    <a:pt x="3045625" y="3490848"/>
                    <a:pt x="3052732" y="3497955"/>
                    <a:pt x="3052732" y="3506723"/>
                  </a:cubicBezTo>
                  <a:cubicBezTo>
                    <a:pt x="3052732" y="3515491"/>
                    <a:pt x="3045625" y="3522598"/>
                    <a:pt x="3036857" y="3522598"/>
                  </a:cubicBezTo>
                  <a:cubicBezTo>
                    <a:pt x="3028089" y="3522598"/>
                    <a:pt x="3020982" y="3515491"/>
                    <a:pt x="3020982" y="3506723"/>
                  </a:cubicBezTo>
                  <a:cubicBezTo>
                    <a:pt x="3020982" y="3497955"/>
                    <a:pt x="3028089" y="3490848"/>
                    <a:pt x="3036857" y="3490848"/>
                  </a:cubicBezTo>
                  <a:close/>
                  <a:moveTo>
                    <a:pt x="1169175" y="3490848"/>
                  </a:moveTo>
                  <a:cubicBezTo>
                    <a:pt x="1177503" y="3490848"/>
                    <a:pt x="1184256" y="3497600"/>
                    <a:pt x="1184256" y="3505930"/>
                  </a:cubicBezTo>
                  <a:cubicBezTo>
                    <a:pt x="1184256" y="3514260"/>
                    <a:pt x="1177503" y="3521012"/>
                    <a:pt x="1169175" y="3521012"/>
                  </a:cubicBezTo>
                  <a:cubicBezTo>
                    <a:pt x="1160845" y="3521012"/>
                    <a:pt x="1154094" y="3514260"/>
                    <a:pt x="1154094" y="3505930"/>
                  </a:cubicBezTo>
                  <a:cubicBezTo>
                    <a:pt x="1154094" y="3497600"/>
                    <a:pt x="1160845" y="3490848"/>
                    <a:pt x="1169175" y="3490848"/>
                  </a:cubicBezTo>
                  <a:close/>
                  <a:moveTo>
                    <a:pt x="1285857" y="3489260"/>
                  </a:moveTo>
                  <a:cubicBezTo>
                    <a:pt x="1295501" y="3489260"/>
                    <a:pt x="1303319" y="3496723"/>
                    <a:pt x="1303319" y="3505929"/>
                  </a:cubicBezTo>
                  <a:cubicBezTo>
                    <a:pt x="1303319" y="3515135"/>
                    <a:pt x="1295501" y="3522598"/>
                    <a:pt x="1285857" y="3522598"/>
                  </a:cubicBezTo>
                  <a:cubicBezTo>
                    <a:pt x="1276211" y="3522598"/>
                    <a:pt x="1268393" y="3515135"/>
                    <a:pt x="1268393" y="3505929"/>
                  </a:cubicBezTo>
                  <a:cubicBezTo>
                    <a:pt x="1268393" y="3496723"/>
                    <a:pt x="1276211" y="3489260"/>
                    <a:pt x="1285857" y="3489260"/>
                  </a:cubicBezTo>
                  <a:close/>
                  <a:moveTo>
                    <a:pt x="2920177" y="3487673"/>
                  </a:moveTo>
                  <a:cubicBezTo>
                    <a:pt x="2930260" y="3487673"/>
                    <a:pt x="2938434" y="3495847"/>
                    <a:pt x="2938434" y="3505930"/>
                  </a:cubicBezTo>
                  <a:cubicBezTo>
                    <a:pt x="2938434" y="3516013"/>
                    <a:pt x="2930260" y="3524187"/>
                    <a:pt x="2920177" y="3524187"/>
                  </a:cubicBezTo>
                  <a:cubicBezTo>
                    <a:pt x="2910094" y="3524187"/>
                    <a:pt x="2901920" y="3516013"/>
                    <a:pt x="2901920" y="3505930"/>
                  </a:cubicBezTo>
                  <a:cubicBezTo>
                    <a:pt x="2901920" y="3495847"/>
                    <a:pt x="2910094" y="3487673"/>
                    <a:pt x="2920177" y="3487673"/>
                  </a:cubicBezTo>
                  <a:close/>
                  <a:moveTo>
                    <a:pt x="2802701" y="3486085"/>
                  </a:moveTo>
                  <a:cubicBezTo>
                    <a:pt x="2813661" y="3486085"/>
                    <a:pt x="2822545" y="3494969"/>
                    <a:pt x="2822545" y="3505929"/>
                  </a:cubicBezTo>
                  <a:cubicBezTo>
                    <a:pt x="2822545" y="3516889"/>
                    <a:pt x="2813661" y="3525773"/>
                    <a:pt x="2802701" y="3525773"/>
                  </a:cubicBezTo>
                  <a:cubicBezTo>
                    <a:pt x="2791741" y="3525773"/>
                    <a:pt x="2782857" y="3516889"/>
                    <a:pt x="2782857" y="3505929"/>
                  </a:cubicBezTo>
                  <a:cubicBezTo>
                    <a:pt x="2782857" y="3494969"/>
                    <a:pt x="2791741" y="3486085"/>
                    <a:pt x="2802701" y="3486085"/>
                  </a:cubicBezTo>
                  <a:close/>
                  <a:moveTo>
                    <a:pt x="1402526" y="3486085"/>
                  </a:moveTo>
                  <a:cubicBezTo>
                    <a:pt x="1413486" y="3486085"/>
                    <a:pt x="1422370" y="3494969"/>
                    <a:pt x="1422370" y="3505929"/>
                  </a:cubicBezTo>
                  <a:cubicBezTo>
                    <a:pt x="1422370" y="3516889"/>
                    <a:pt x="1413486" y="3525773"/>
                    <a:pt x="1402526" y="3525773"/>
                  </a:cubicBezTo>
                  <a:cubicBezTo>
                    <a:pt x="1391566" y="3525773"/>
                    <a:pt x="1382682" y="3516889"/>
                    <a:pt x="1382682" y="3505929"/>
                  </a:cubicBezTo>
                  <a:cubicBezTo>
                    <a:pt x="1382682" y="3494969"/>
                    <a:pt x="1391566" y="3486085"/>
                    <a:pt x="1402526" y="3486085"/>
                  </a:cubicBezTo>
                  <a:close/>
                  <a:moveTo>
                    <a:pt x="2686020" y="3484498"/>
                  </a:moveTo>
                  <a:cubicBezTo>
                    <a:pt x="2698295" y="3484498"/>
                    <a:pt x="2708245" y="3494448"/>
                    <a:pt x="2708245" y="3506723"/>
                  </a:cubicBezTo>
                  <a:cubicBezTo>
                    <a:pt x="2708245" y="3518998"/>
                    <a:pt x="2698295" y="3528948"/>
                    <a:pt x="2686020" y="3528948"/>
                  </a:cubicBezTo>
                  <a:cubicBezTo>
                    <a:pt x="2673745" y="3528948"/>
                    <a:pt x="2663795" y="3518998"/>
                    <a:pt x="2663795" y="3506723"/>
                  </a:cubicBezTo>
                  <a:cubicBezTo>
                    <a:pt x="2663795" y="3494448"/>
                    <a:pt x="2673745" y="3484498"/>
                    <a:pt x="2686020" y="3484498"/>
                  </a:cubicBezTo>
                  <a:close/>
                  <a:moveTo>
                    <a:pt x="1520002" y="3484498"/>
                  </a:moveTo>
                  <a:cubicBezTo>
                    <a:pt x="1531839" y="3484498"/>
                    <a:pt x="1541434" y="3494093"/>
                    <a:pt x="1541434" y="3505930"/>
                  </a:cubicBezTo>
                  <a:cubicBezTo>
                    <a:pt x="1541434" y="3517767"/>
                    <a:pt x="1531839" y="3527362"/>
                    <a:pt x="1520002" y="3527362"/>
                  </a:cubicBezTo>
                  <a:cubicBezTo>
                    <a:pt x="1508165" y="3527362"/>
                    <a:pt x="1498570" y="3517767"/>
                    <a:pt x="1498570" y="3505930"/>
                  </a:cubicBezTo>
                  <a:cubicBezTo>
                    <a:pt x="1498570" y="3494093"/>
                    <a:pt x="1508165" y="3484498"/>
                    <a:pt x="1520002" y="3484498"/>
                  </a:cubicBezTo>
                  <a:close/>
                  <a:moveTo>
                    <a:pt x="2570133" y="3482910"/>
                  </a:moveTo>
                  <a:cubicBezTo>
                    <a:pt x="2583285" y="3482910"/>
                    <a:pt x="2593946" y="3493571"/>
                    <a:pt x="2593946" y="3506723"/>
                  </a:cubicBezTo>
                  <a:cubicBezTo>
                    <a:pt x="2593946" y="3519875"/>
                    <a:pt x="2583285" y="3530536"/>
                    <a:pt x="2570133" y="3530536"/>
                  </a:cubicBezTo>
                  <a:cubicBezTo>
                    <a:pt x="2556981" y="3530536"/>
                    <a:pt x="2546320" y="3519875"/>
                    <a:pt x="2546320" y="3506723"/>
                  </a:cubicBezTo>
                  <a:cubicBezTo>
                    <a:pt x="2546320" y="3493571"/>
                    <a:pt x="2556981" y="3482910"/>
                    <a:pt x="2570133" y="3482910"/>
                  </a:cubicBezTo>
                  <a:close/>
                  <a:moveTo>
                    <a:pt x="1635889" y="3482910"/>
                  </a:moveTo>
                  <a:cubicBezTo>
                    <a:pt x="1648602" y="3482910"/>
                    <a:pt x="1658908" y="3493216"/>
                    <a:pt x="1658908" y="3505929"/>
                  </a:cubicBezTo>
                  <a:cubicBezTo>
                    <a:pt x="1658908" y="3518642"/>
                    <a:pt x="1648602" y="3528948"/>
                    <a:pt x="1635889" y="3528948"/>
                  </a:cubicBezTo>
                  <a:cubicBezTo>
                    <a:pt x="1623176" y="3528948"/>
                    <a:pt x="1612870" y="3518642"/>
                    <a:pt x="1612870" y="3505929"/>
                  </a:cubicBezTo>
                  <a:cubicBezTo>
                    <a:pt x="1612870" y="3493216"/>
                    <a:pt x="1623176" y="3482910"/>
                    <a:pt x="1635889" y="3482910"/>
                  </a:cubicBezTo>
                  <a:close/>
                  <a:moveTo>
                    <a:pt x="2453452" y="3481323"/>
                  </a:moveTo>
                  <a:cubicBezTo>
                    <a:pt x="2467042" y="3481323"/>
                    <a:pt x="2478059" y="3492340"/>
                    <a:pt x="2478059" y="3505930"/>
                  </a:cubicBezTo>
                  <a:cubicBezTo>
                    <a:pt x="2478059" y="3519520"/>
                    <a:pt x="2467042" y="3530537"/>
                    <a:pt x="2453452" y="3530537"/>
                  </a:cubicBezTo>
                  <a:cubicBezTo>
                    <a:pt x="2439862" y="3530537"/>
                    <a:pt x="2428845" y="3519520"/>
                    <a:pt x="2428845" y="3505930"/>
                  </a:cubicBezTo>
                  <a:cubicBezTo>
                    <a:pt x="2428845" y="3492340"/>
                    <a:pt x="2439862" y="3481323"/>
                    <a:pt x="2453452" y="3481323"/>
                  </a:cubicBezTo>
                  <a:close/>
                  <a:moveTo>
                    <a:pt x="1870045" y="3481323"/>
                  </a:moveTo>
                  <a:cubicBezTo>
                    <a:pt x="1884073" y="3481323"/>
                    <a:pt x="1895445" y="3492695"/>
                    <a:pt x="1895445" y="3506723"/>
                  </a:cubicBezTo>
                  <a:cubicBezTo>
                    <a:pt x="1895445" y="3520751"/>
                    <a:pt x="1884073" y="3532123"/>
                    <a:pt x="1870045" y="3532123"/>
                  </a:cubicBezTo>
                  <a:cubicBezTo>
                    <a:pt x="1856017" y="3532123"/>
                    <a:pt x="1844645" y="3520751"/>
                    <a:pt x="1844645" y="3506723"/>
                  </a:cubicBezTo>
                  <a:cubicBezTo>
                    <a:pt x="1844645" y="3492695"/>
                    <a:pt x="1856017" y="3481323"/>
                    <a:pt x="1870045" y="3481323"/>
                  </a:cubicBezTo>
                  <a:close/>
                  <a:moveTo>
                    <a:pt x="1752570" y="3481323"/>
                  </a:moveTo>
                  <a:cubicBezTo>
                    <a:pt x="1765722" y="3481323"/>
                    <a:pt x="1776383" y="3492340"/>
                    <a:pt x="1776383" y="3505930"/>
                  </a:cubicBezTo>
                  <a:cubicBezTo>
                    <a:pt x="1776383" y="3519520"/>
                    <a:pt x="1765722" y="3530537"/>
                    <a:pt x="1752570" y="3530537"/>
                  </a:cubicBezTo>
                  <a:cubicBezTo>
                    <a:pt x="1739418" y="3530537"/>
                    <a:pt x="1728757" y="3519520"/>
                    <a:pt x="1728757" y="3505930"/>
                  </a:cubicBezTo>
                  <a:cubicBezTo>
                    <a:pt x="1728757" y="3492340"/>
                    <a:pt x="1739418" y="3481323"/>
                    <a:pt x="1752570" y="3481323"/>
                  </a:cubicBezTo>
                  <a:close/>
                  <a:moveTo>
                    <a:pt x="2336770" y="3479735"/>
                  </a:moveTo>
                  <a:cubicBezTo>
                    <a:pt x="2350798" y="3479735"/>
                    <a:pt x="2362170" y="3491462"/>
                    <a:pt x="2362170" y="3505929"/>
                  </a:cubicBezTo>
                  <a:cubicBezTo>
                    <a:pt x="2362170" y="3520396"/>
                    <a:pt x="2350798" y="3532123"/>
                    <a:pt x="2336770" y="3532123"/>
                  </a:cubicBezTo>
                  <a:cubicBezTo>
                    <a:pt x="2322742" y="3532123"/>
                    <a:pt x="2311370" y="3520396"/>
                    <a:pt x="2311370" y="3505929"/>
                  </a:cubicBezTo>
                  <a:cubicBezTo>
                    <a:pt x="2311370" y="3491462"/>
                    <a:pt x="2322742" y="3479735"/>
                    <a:pt x="2336770" y="3479735"/>
                  </a:cubicBezTo>
                  <a:close/>
                  <a:moveTo>
                    <a:pt x="2220089" y="3479735"/>
                  </a:moveTo>
                  <a:cubicBezTo>
                    <a:pt x="2234556" y="3479735"/>
                    <a:pt x="2246283" y="3491462"/>
                    <a:pt x="2246283" y="3505929"/>
                  </a:cubicBezTo>
                  <a:cubicBezTo>
                    <a:pt x="2246283" y="3520396"/>
                    <a:pt x="2234556" y="3532123"/>
                    <a:pt x="2220089" y="3532123"/>
                  </a:cubicBezTo>
                  <a:cubicBezTo>
                    <a:pt x="2205622" y="3532123"/>
                    <a:pt x="2193895" y="3520396"/>
                    <a:pt x="2193895" y="3505929"/>
                  </a:cubicBezTo>
                  <a:cubicBezTo>
                    <a:pt x="2193895" y="3491462"/>
                    <a:pt x="2205622" y="3479735"/>
                    <a:pt x="2220089" y="3479735"/>
                  </a:cubicBezTo>
                  <a:close/>
                  <a:moveTo>
                    <a:pt x="2102614" y="3479735"/>
                  </a:moveTo>
                  <a:cubicBezTo>
                    <a:pt x="2117081" y="3479735"/>
                    <a:pt x="2128808" y="3491462"/>
                    <a:pt x="2128808" y="3505929"/>
                  </a:cubicBezTo>
                  <a:cubicBezTo>
                    <a:pt x="2128808" y="3520396"/>
                    <a:pt x="2117081" y="3532123"/>
                    <a:pt x="2102614" y="3532123"/>
                  </a:cubicBezTo>
                  <a:cubicBezTo>
                    <a:pt x="2088147" y="3532123"/>
                    <a:pt x="2076420" y="3520396"/>
                    <a:pt x="2076420" y="3505929"/>
                  </a:cubicBezTo>
                  <a:cubicBezTo>
                    <a:pt x="2076420" y="3491462"/>
                    <a:pt x="2088147" y="3479735"/>
                    <a:pt x="2102614" y="3479735"/>
                  </a:cubicBezTo>
                  <a:close/>
                  <a:moveTo>
                    <a:pt x="1986726" y="3479735"/>
                  </a:moveTo>
                  <a:cubicBezTo>
                    <a:pt x="2001193" y="3479735"/>
                    <a:pt x="2012920" y="3491462"/>
                    <a:pt x="2012920" y="3505929"/>
                  </a:cubicBezTo>
                  <a:cubicBezTo>
                    <a:pt x="2012920" y="3520396"/>
                    <a:pt x="2001193" y="3532123"/>
                    <a:pt x="1986726" y="3532123"/>
                  </a:cubicBezTo>
                  <a:cubicBezTo>
                    <a:pt x="1972259" y="3532123"/>
                    <a:pt x="1960532" y="3520396"/>
                    <a:pt x="1960532" y="3505929"/>
                  </a:cubicBezTo>
                  <a:cubicBezTo>
                    <a:pt x="1960532" y="3491462"/>
                    <a:pt x="1972259" y="3479735"/>
                    <a:pt x="1986726" y="3479735"/>
                  </a:cubicBezTo>
                  <a:close/>
                  <a:moveTo>
                    <a:pt x="352410" y="3389248"/>
                  </a:moveTo>
                  <a:cubicBezTo>
                    <a:pt x="353287" y="3389248"/>
                    <a:pt x="353998" y="3389603"/>
                    <a:pt x="353998" y="3390042"/>
                  </a:cubicBezTo>
                  <a:cubicBezTo>
                    <a:pt x="353998" y="3390480"/>
                    <a:pt x="353287" y="3390836"/>
                    <a:pt x="352410" y="3390836"/>
                  </a:cubicBezTo>
                  <a:cubicBezTo>
                    <a:pt x="351532" y="3390836"/>
                    <a:pt x="350821" y="3390480"/>
                    <a:pt x="350821" y="3390042"/>
                  </a:cubicBezTo>
                  <a:cubicBezTo>
                    <a:pt x="350821" y="3389603"/>
                    <a:pt x="351532" y="3389248"/>
                    <a:pt x="352410" y="3389248"/>
                  </a:cubicBezTo>
                  <a:close/>
                  <a:moveTo>
                    <a:pt x="3852833" y="3387660"/>
                  </a:moveTo>
                  <a:cubicBezTo>
                    <a:pt x="3853711" y="3387660"/>
                    <a:pt x="3854422" y="3388371"/>
                    <a:pt x="3854422" y="3389248"/>
                  </a:cubicBezTo>
                  <a:cubicBezTo>
                    <a:pt x="3854422" y="3390125"/>
                    <a:pt x="3853711" y="3390836"/>
                    <a:pt x="3852833" y="3390836"/>
                  </a:cubicBezTo>
                  <a:cubicBezTo>
                    <a:pt x="3851956" y="3390836"/>
                    <a:pt x="3851245" y="3390125"/>
                    <a:pt x="3851245" y="3389248"/>
                  </a:cubicBezTo>
                  <a:cubicBezTo>
                    <a:pt x="3851245" y="3388371"/>
                    <a:pt x="3851956" y="3387660"/>
                    <a:pt x="3852833" y="3387660"/>
                  </a:cubicBezTo>
                  <a:close/>
                  <a:moveTo>
                    <a:pt x="469090" y="3387660"/>
                  </a:moveTo>
                  <a:cubicBezTo>
                    <a:pt x="470406" y="3387660"/>
                    <a:pt x="471472" y="3388726"/>
                    <a:pt x="471472" y="3390042"/>
                  </a:cubicBezTo>
                  <a:cubicBezTo>
                    <a:pt x="471472" y="3391357"/>
                    <a:pt x="470406" y="3392424"/>
                    <a:pt x="469090" y="3392424"/>
                  </a:cubicBezTo>
                  <a:cubicBezTo>
                    <a:pt x="467775" y="3392424"/>
                    <a:pt x="466708" y="3391357"/>
                    <a:pt x="466708" y="3390042"/>
                  </a:cubicBezTo>
                  <a:cubicBezTo>
                    <a:pt x="466708" y="3388726"/>
                    <a:pt x="467775" y="3387660"/>
                    <a:pt x="469090" y="3387660"/>
                  </a:cubicBezTo>
                  <a:close/>
                  <a:moveTo>
                    <a:pt x="3736945" y="3386073"/>
                  </a:moveTo>
                  <a:cubicBezTo>
                    <a:pt x="3738698" y="3386073"/>
                    <a:pt x="3740120" y="3387495"/>
                    <a:pt x="3740120" y="3389248"/>
                  </a:cubicBezTo>
                  <a:cubicBezTo>
                    <a:pt x="3740120" y="3391001"/>
                    <a:pt x="3738698" y="3392423"/>
                    <a:pt x="3736945" y="3392423"/>
                  </a:cubicBezTo>
                  <a:cubicBezTo>
                    <a:pt x="3735192" y="3392423"/>
                    <a:pt x="3733770" y="3391001"/>
                    <a:pt x="3733770" y="3389248"/>
                  </a:cubicBezTo>
                  <a:cubicBezTo>
                    <a:pt x="3733770" y="3387495"/>
                    <a:pt x="3735192" y="3386073"/>
                    <a:pt x="3736945" y="3386073"/>
                  </a:cubicBezTo>
                  <a:close/>
                  <a:moveTo>
                    <a:pt x="585774" y="3384485"/>
                  </a:moveTo>
                  <a:cubicBezTo>
                    <a:pt x="588404" y="3384485"/>
                    <a:pt x="590536" y="3386973"/>
                    <a:pt x="590536" y="3390041"/>
                  </a:cubicBezTo>
                  <a:cubicBezTo>
                    <a:pt x="590536" y="3393110"/>
                    <a:pt x="588404" y="3395598"/>
                    <a:pt x="585774" y="3395598"/>
                  </a:cubicBezTo>
                  <a:cubicBezTo>
                    <a:pt x="583143" y="3395598"/>
                    <a:pt x="581010" y="3393110"/>
                    <a:pt x="581010" y="3390041"/>
                  </a:cubicBezTo>
                  <a:cubicBezTo>
                    <a:pt x="581010" y="3386973"/>
                    <a:pt x="583143" y="3384485"/>
                    <a:pt x="585774" y="3384485"/>
                  </a:cubicBezTo>
                  <a:close/>
                  <a:moveTo>
                    <a:pt x="3620264" y="3382898"/>
                  </a:moveTo>
                  <a:cubicBezTo>
                    <a:pt x="3623333" y="3382898"/>
                    <a:pt x="3625821" y="3385741"/>
                    <a:pt x="3625821" y="3389248"/>
                  </a:cubicBezTo>
                  <a:cubicBezTo>
                    <a:pt x="3625821" y="3392755"/>
                    <a:pt x="3623333" y="3395598"/>
                    <a:pt x="3620264" y="3395598"/>
                  </a:cubicBezTo>
                  <a:cubicBezTo>
                    <a:pt x="3617195" y="3395598"/>
                    <a:pt x="3614707" y="3392755"/>
                    <a:pt x="3614707" y="3389248"/>
                  </a:cubicBezTo>
                  <a:cubicBezTo>
                    <a:pt x="3614707" y="3385741"/>
                    <a:pt x="3617195" y="3382898"/>
                    <a:pt x="3620264" y="3382898"/>
                  </a:cubicBezTo>
                  <a:close/>
                  <a:moveTo>
                    <a:pt x="702453" y="3382898"/>
                  </a:moveTo>
                  <a:cubicBezTo>
                    <a:pt x="706399" y="3382898"/>
                    <a:pt x="709596" y="3386096"/>
                    <a:pt x="709596" y="3390042"/>
                  </a:cubicBezTo>
                  <a:cubicBezTo>
                    <a:pt x="709596" y="3393988"/>
                    <a:pt x="706399" y="3397186"/>
                    <a:pt x="702453" y="3397186"/>
                  </a:cubicBezTo>
                  <a:cubicBezTo>
                    <a:pt x="698507" y="3397186"/>
                    <a:pt x="695309" y="3393988"/>
                    <a:pt x="695309" y="3390042"/>
                  </a:cubicBezTo>
                  <a:cubicBezTo>
                    <a:pt x="695309" y="3386096"/>
                    <a:pt x="698507" y="3382898"/>
                    <a:pt x="702453" y="3382898"/>
                  </a:cubicBezTo>
                  <a:close/>
                  <a:moveTo>
                    <a:pt x="3503583" y="3381310"/>
                  </a:moveTo>
                  <a:cubicBezTo>
                    <a:pt x="3507967" y="3381310"/>
                    <a:pt x="3511521" y="3385219"/>
                    <a:pt x="3511521" y="3390042"/>
                  </a:cubicBezTo>
                  <a:cubicBezTo>
                    <a:pt x="3511521" y="3394865"/>
                    <a:pt x="3507967" y="3398774"/>
                    <a:pt x="3503583" y="3398774"/>
                  </a:cubicBezTo>
                  <a:cubicBezTo>
                    <a:pt x="3499199" y="3398774"/>
                    <a:pt x="3495645" y="3394865"/>
                    <a:pt x="3495645" y="3390042"/>
                  </a:cubicBezTo>
                  <a:cubicBezTo>
                    <a:pt x="3495645" y="3385219"/>
                    <a:pt x="3499199" y="3381310"/>
                    <a:pt x="3503583" y="3381310"/>
                  </a:cubicBezTo>
                  <a:close/>
                  <a:moveTo>
                    <a:pt x="818336" y="3379723"/>
                  </a:moveTo>
                  <a:cubicBezTo>
                    <a:pt x="824036" y="3379723"/>
                    <a:pt x="828657" y="3384343"/>
                    <a:pt x="828657" y="3390042"/>
                  </a:cubicBezTo>
                  <a:cubicBezTo>
                    <a:pt x="828657" y="3395741"/>
                    <a:pt x="824036" y="3400361"/>
                    <a:pt x="818336" y="3400361"/>
                  </a:cubicBezTo>
                  <a:cubicBezTo>
                    <a:pt x="812639" y="3400361"/>
                    <a:pt x="808019" y="3395741"/>
                    <a:pt x="808019" y="3390042"/>
                  </a:cubicBezTo>
                  <a:cubicBezTo>
                    <a:pt x="808019" y="3384343"/>
                    <a:pt x="812639" y="3379723"/>
                    <a:pt x="818336" y="3379723"/>
                  </a:cubicBezTo>
                  <a:close/>
                  <a:moveTo>
                    <a:pt x="3386108" y="3378135"/>
                  </a:moveTo>
                  <a:cubicBezTo>
                    <a:pt x="3392246" y="3378135"/>
                    <a:pt x="3397221" y="3383110"/>
                    <a:pt x="3397221" y="3389248"/>
                  </a:cubicBezTo>
                  <a:cubicBezTo>
                    <a:pt x="3397221" y="3395386"/>
                    <a:pt x="3392246" y="3400361"/>
                    <a:pt x="3386108" y="3400361"/>
                  </a:cubicBezTo>
                  <a:cubicBezTo>
                    <a:pt x="3379970" y="3400361"/>
                    <a:pt x="3374995" y="3395386"/>
                    <a:pt x="3374995" y="3389248"/>
                  </a:cubicBezTo>
                  <a:cubicBezTo>
                    <a:pt x="3374995" y="3383110"/>
                    <a:pt x="3379970" y="3378135"/>
                    <a:pt x="3386108" y="3378135"/>
                  </a:cubicBezTo>
                  <a:close/>
                  <a:moveTo>
                    <a:pt x="935817" y="3376548"/>
                  </a:moveTo>
                  <a:cubicBezTo>
                    <a:pt x="943270" y="3376548"/>
                    <a:pt x="949310" y="3382234"/>
                    <a:pt x="949310" y="3389248"/>
                  </a:cubicBezTo>
                  <a:cubicBezTo>
                    <a:pt x="949310" y="3396262"/>
                    <a:pt x="943270" y="3401948"/>
                    <a:pt x="935817" y="3401948"/>
                  </a:cubicBezTo>
                  <a:cubicBezTo>
                    <a:pt x="928364" y="3401948"/>
                    <a:pt x="922322" y="3396262"/>
                    <a:pt x="922322" y="3389248"/>
                  </a:cubicBezTo>
                  <a:cubicBezTo>
                    <a:pt x="922322" y="3382234"/>
                    <a:pt x="928364" y="3376548"/>
                    <a:pt x="935817" y="3376548"/>
                  </a:cubicBezTo>
                  <a:close/>
                  <a:moveTo>
                    <a:pt x="3270220" y="3374960"/>
                  </a:moveTo>
                  <a:cubicBezTo>
                    <a:pt x="3278111" y="3374960"/>
                    <a:pt x="3284508" y="3381357"/>
                    <a:pt x="3284508" y="3389248"/>
                  </a:cubicBezTo>
                  <a:cubicBezTo>
                    <a:pt x="3284508" y="3397139"/>
                    <a:pt x="3278111" y="3403536"/>
                    <a:pt x="3270220" y="3403536"/>
                  </a:cubicBezTo>
                  <a:cubicBezTo>
                    <a:pt x="3262329" y="3403536"/>
                    <a:pt x="3255932" y="3397139"/>
                    <a:pt x="3255932" y="3389248"/>
                  </a:cubicBezTo>
                  <a:cubicBezTo>
                    <a:pt x="3255932" y="3381357"/>
                    <a:pt x="3262329" y="3374960"/>
                    <a:pt x="3270220" y="3374960"/>
                  </a:cubicBezTo>
                  <a:close/>
                  <a:moveTo>
                    <a:pt x="3153539" y="3373373"/>
                  </a:moveTo>
                  <a:cubicBezTo>
                    <a:pt x="3162745" y="3373373"/>
                    <a:pt x="3170208" y="3380836"/>
                    <a:pt x="3170208" y="3390042"/>
                  </a:cubicBezTo>
                  <a:cubicBezTo>
                    <a:pt x="3170208" y="3399248"/>
                    <a:pt x="3162745" y="3406711"/>
                    <a:pt x="3153539" y="3406711"/>
                  </a:cubicBezTo>
                  <a:cubicBezTo>
                    <a:pt x="3144333" y="3406711"/>
                    <a:pt x="3136870" y="3399248"/>
                    <a:pt x="3136870" y="3390042"/>
                  </a:cubicBezTo>
                  <a:cubicBezTo>
                    <a:pt x="3136870" y="3380836"/>
                    <a:pt x="3144333" y="3373373"/>
                    <a:pt x="3153539" y="3373373"/>
                  </a:cubicBezTo>
                  <a:close/>
                  <a:moveTo>
                    <a:pt x="1052495" y="3373373"/>
                  </a:moveTo>
                  <a:cubicBezTo>
                    <a:pt x="1061263" y="3373373"/>
                    <a:pt x="1068370" y="3380480"/>
                    <a:pt x="1068370" y="3389248"/>
                  </a:cubicBezTo>
                  <a:cubicBezTo>
                    <a:pt x="1068370" y="3398016"/>
                    <a:pt x="1061263" y="3405123"/>
                    <a:pt x="1052495" y="3405123"/>
                  </a:cubicBezTo>
                  <a:cubicBezTo>
                    <a:pt x="1043727" y="3405123"/>
                    <a:pt x="1036620" y="3398016"/>
                    <a:pt x="1036620" y="3389248"/>
                  </a:cubicBezTo>
                  <a:cubicBezTo>
                    <a:pt x="1036620" y="3380480"/>
                    <a:pt x="1043727" y="3373373"/>
                    <a:pt x="1052495" y="3373373"/>
                  </a:cubicBezTo>
                  <a:close/>
                  <a:moveTo>
                    <a:pt x="1169177" y="3371785"/>
                  </a:moveTo>
                  <a:cubicBezTo>
                    <a:pt x="1179258" y="3371785"/>
                    <a:pt x="1187433" y="3379603"/>
                    <a:pt x="1187433" y="3389248"/>
                  </a:cubicBezTo>
                  <a:cubicBezTo>
                    <a:pt x="1187433" y="3398893"/>
                    <a:pt x="1179258" y="3406711"/>
                    <a:pt x="1169177" y="3406711"/>
                  </a:cubicBezTo>
                  <a:cubicBezTo>
                    <a:pt x="1159094" y="3406711"/>
                    <a:pt x="1150920" y="3398893"/>
                    <a:pt x="1150920" y="3389248"/>
                  </a:cubicBezTo>
                  <a:cubicBezTo>
                    <a:pt x="1150920" y="3379603"/>
                    <a:pt x="1159094" y="3371785"/>
                    <a:pt x="1169177" y="3371785"/>
                  </a:cubicBezTo>
                  <a:close/>
                  <a:moveTo>
                    <a:pt x="3036857" y="3370198"/>
                  </a:moveTo>
                  <a:cubicBezTo>
                    <a:pt x="3047378" y="3370198"/>
                    <a:pt x="3055907" y="3378727"/>
                    <a:pt x="3055907" y="3389248"/>
                  </a:cubicBezTo>
                  <a:cubicBezTo>
                    <a:pt x="3055907" y="3399769"/>
                    <a:pt x="3047378" y="3408298"/>
                    <a:pt x="3036857" y="3408298"/>
                  </a:cubicBezTo>
                  <a:cubicBezTo>
                    <a:pt x="3026336" y="3408298"/>
                    <a:pt x="3017807" y="3399769"/>
                    <a:pt x="3017807" y="3389248"/>
                  </a:cubicBezTo>
                  <a:cubicBezTo>
                    <a:pt x="3017807" y="3378727"/>
                    <a:pt x="3026336" y="3370198"/>
                    <a:pt x="3036857" y="3370198"/>
                  </a:cubicBezTo>
                  <a:close/>
                  <a:moveTo>
                    <a:pt x="1285859" y="3368610"/>
                  </a:moveTo>
                  <a:cubicBezTo>
                    <a:pt x="1297255" y="3368610"/>
                    <a:pt x="1306496" y="3377850"/>
                    <a:pt x="1306496" y="3389248"/>
                  </a:cubicBezTo>
                  <a:cubicBezTo>
                    <a:pt x="1306496" y="3400646"/>
                    <a:pt x="1297255" y="3409886"/>
                    <a:pt x="1285859" y="3409886"/>
                  </a:cubicBezTo>
                  <a:cubicBezTo>
                    <a:pt x="1274460" y="3409886"/>
                    <a:pt x="1265219" y="3400646"/>
                    <a:pt x="1265219" y="3389248"/>
                  </a:cubicBezTo>
                  <a:cubicBezTo>
                    <a:pt x="1265219" y="3377850"/>
                    <a:pt x="1274460" y="3368610"/>
                    <a:pt x="1285859" y="3368610"/>
                  </a:cubicBezTo>
                  <a:close/>
                  <a:moveTo>
                    <a:pt x="2920177" y="3367023"/>
                  </a:moveTo>
                  <a:cubicBezTo>
                    <a:pt x="2932014" y="3367023"/>
                    <a:pt x="2941609" y="3376973"/>
                    <a:pt x="2941609" y="3389248"/>
                  </a:cubicBezTo>
                  <a:cubicBezTo>
                    <a:pt x="2941609" y="3401523"/>
                    <a:pt x="2932014" y="3411473"/>
                    <a:pt x="2920177" y="3411473"/>
                  </a:cubicBezTo>
                  <a:cubicBezTo>
                    <a:pt x="2908340" y="3411473"/>
                    <a:pt x="2898745" y="3401523"/>
                    <a:pt x="2898745" y="3389248"/>
                  </a:cubicBezTo>
                  <a:cubicBezTo>
                    <a:pt x="2898745" y="3376973"/>
                    <a:pt x="2908340" y="3367023"/>
                    <a:pt x="2920177" y="3367023"/>
                  </a:cubicBezTo>
                  <a:close/>
                  <a:moveTo>
                    <a:pt x="1402526" y="3367023"/>
                  </a:moveTo>
                  <a:cubicBezTo>
                    <a:pt x="1415239" y="3367023"/>
                    <a:pt x="1425545" y="3377329"/>
                    <a:pt x="1425545" y="3390042"/>
                  </a:cubicBezTo>
                  <a:cubicBezTo>
                    <a:pt x="1425545" y="3402755"/>
                    <a:pt x="1415239" y="3413061"/>
                    <a:pt x="1402526" y="3413061"/>
                  </a:cubicBezTo>
                  <a:cubicBezTo>
                    <a:pt x="1389813" y="3413061"/>
                    <a:pt x="1379507" y="3402755"/>
                    <a:pt x="1379507" y="3390042"/>
                  </a:cubicBezTo>
                  <a:cubicBezTo>
                    <a:pt x="1379507" y="3377329"/>
                    <a:pt x="1389813" y="3367023"/>
                    <a:pt x="1402526" y="3367023"/>
                  </a:cubicBezTo>
                  <a:close/>
                  <a:moveTo>
                    <a:pt x="2803495" y="3365435"/>
                  </a:moveTo>
                  <a:cubicBezTo>
                    <a:pt x="2816647" y="3365435"/>
                    <a:pt x="2827308" y="3376096"/>
                    <a:pt x="2827308" y="3389248"/>
                  </a:cubicBezTo>
                  <a:cubicBezTo>
                    <a:pt x="2827308" y="3402400"/>
                    <a:pt x="2816647" y="3413061"/>
                    <a:pt x="2803495" y="3413061"/>
                  </a:cubicBezTo>
                  <a:cubicBezTo>
                    <a:pt x="2790343" y="3413061"/>
                    <a:pt x="2779682" y="3402400"/>
                    <a:pt x="2779682" y="3389248"/>
                  </a:cubicBezTo>
                  <a:cubicBezTo>
                    <a:pt x="2779682" y="3376096"/>
                    <a:pt x="2790343" y="3365435"/>
                    <a:pt x="2803495" y="3365435"/>
                  </a:cubicBezTo>
                  <a:close/>
                  <a:moveTo>
                    <a:pt x="2686814" y="3363848"/>
                  </a:moveTo>
                  <a:cubicBezTo>
                    <a:pt x="2701281" y="3363848"/>
                    <a:pt x="2713008" y="3375575"/>
                    <a:pt x="2713008" y="3390042"/>
                  </a:cubicBezTo>
                  <a:cubicBezTo>
                    <a:pt x="2713008" y="3404509"/>
                    <a:pt x="2701281" y="3416236"/>
                    <a:pt x="2686814" y="3416236"/>
                  </a:cubicBezTo>
                  <a:cubicBezTo>
                    <a:pt x="2672347" y="3416236"/>
                    <a:pt x="2660620" y="3404509"/>
                    <a:pt x="2660620" y="3390042"/>
                  </a:cubicBezTo>
                  <a:cubicBezTo>
                    <a:pt x="2660620" y="3375575"/>
                    <a:pt x="2672347" y="3363848"/>
                    <a:pt x="2686814" y="3363848"/>
                  </a:cubicBezTo>
                  <a:close/>
                  <a:moveTo>
                    <a:pt x="1519207" y="3363848"/>
                  </a:moveTo>
                  <a:cubicBezTo>
                    <a:pt x="1533235" y="3363848"/>
                    <a:pt x="1544607" y="3375220"/>
                    <a:pt x="1544607" y="3389248"/>
                  </a:cubicBezTo>
                  <a:cubicBezTo>
                    <a:pt x="1544607" y="3403276"/>
                    <a:pt x="1533235" y="3414648"/>
                    <a:pt x="1519207" y="3414648"/>
                  </a:cubicBezTo>
                  <a:cubicBezTo>
                    <a:pt x="1505179" y="3414648"/>
                    <a:pt x="1493807" y="3403276"/>
                    <a:pt x="1493807" y="3389248"/>
                  </a:cubicBezTo>
                  <a:cubicBezTo>
                    <a:pt x="1493807" y="3375220"/>
                    <a:pt x="1505179" y="3363848"/>
                    <a:pt x="1519207" y="3363848"/>
                  </a:cubicBezTo>
                  <a:close/>
                  <a:moveTo>
                    <a:pt x="1635889" y="3362260"/>
                  </a:moveTo>
                  <a:cubicBezTo>
                    <a:pt x="1651233" y="3362260"/>
                    <a:pt x="1663671" y="3374343"/>
                    <a:pt x="1663671" y="3389248"/>
                  </a:cubicBezTo>
                  <a:cubicBezTo>
                    <a:pt x="1663671" y="3404153"/>
                    <a:pt x="1651233" y="3416236"/>
                    <a:pt x="1635889" y="3416236"/>
                  </a:cubicBezTo>
                  <a:cubicBezTo>
                    <a:pt x="1620545" y="3416236"/>
                    <a:pt x="1608107" y="3404153"/>
                    <a:pt x="1608107" y="3389248"/>
                  </a:cubicBezTo>
                  <a:cubicBezTo>
                    <a:pt x="1608107" y="3374343"/>
                    <a:pt x="1620545" y="3362260"/>
                    <a:pt x="1635889" y="3362260"/>
                  </a:cubicBezTo>
                  <a:close/>
                  <a:moveTo>
                    <a:pt x="2569339" y="3360673"/>
                  </a:moveTo>
                  <a:cubicBezTo>
                    <a:pt x="2584683" y="3360673"/>
                    <a:pt x="2597121" y="3373466"/>
                    <a:pt x="2597121" y="3389248"/>
                  </a:cubicBezTo>
                  <a:cubicBezTo>
                    <a:pt x="2597121" y="3405030"/>
                    <a:pt x="2584683" y="3417823"/>
                    <a:pt x="2569339" y="3417823"/>
                  </a:cubicBezTo>
                  <a:cubicBezTo>
                    <a:pt x="2553995" y="3417823"/>
                    <a:pt x="2541557" y="3405030"/>
                    <a:pt x="2541557" y="3389248"/>
                  </a:cubicBezTo>
                  <a:cubicBezTo>
                    <a:pt x="2541557" y="3373466"/>
                    <a:pt x="2553995" y="3360673"/>
                    <a:pt x="2569339" y="3360673"/>
                  </a:cubicBezTo>
                  <a:close/>
                  <a:moveTo>
                    <a:pt x="2453451" y="3360673"/>
                  </a:moveTo>
                  <a:cubicBezTo>
                    <a:pt x="2469671" y="3360673"/>
                    <a:pt x="2482820" y="3373822"/>
                    <a:pt x="2482820" y="3390042"/>
                  </a:cubicBezTo>
                  <a:cubicBezTo>
                    <a:pt x="2482820" y="3406262"/>
                    <a:pt x="2469671" y="3419411"/>
                    <a:pt x="2453451" y="3419411"/>
                  </a:cubicBezTo>
                  <a:cubicBezTo>
                    <a:pt x="2437231" y="3419411"/>
                    <a:pt x="2424082" y="3406262"/>
                    <a:pt x="2424082" y="3390042"/>
                  </a:cubicBezTo>
                  <a:cubicBezTo>
                    <a:pt x="2424082" y="3373822"/>
                    <a:pt x="2437231" y="3360673"/>
                    <a:pt x="2453451" y="3360673"/>
                  </a:cubicBezTo>
                  <a:close/>
                  <a:moveTo>
                    <a:pt x="1752570" y="3360673"/>
                  </a:moveTo>
                  <a:cubicBezTo>
                    <a:pt x="1768352" y="3360673"/>
                    <a:pt x="1781145" y="3373822"/>
                    <a:pt x="1781145" y="3390042"/>
                  </a:cubicBezTo>
                  <a:cubicBezTo>
                    <a:pt x="1781145" y="3406262"/>
                    <a:pt x="1768352" y="3419411"/>
                    <a:pt x="1752570" y="3419411"/>
                  </a:cubicBezTo>
                  <a:cubicBezTo>
                    <a:pt x="1736788" y="3419411"/>
                    <a:pt x="1723995" y="3406262"/>
                    <a:pt x="1723995" y="3390042"/>
                  </a:cubicBezTo>
                  <a:cubicBezTo>
                    <a:pt x="1723995" y="3373822"/>
                    <a:pt x="1736788" y="3360673"/>
                    <a:pt x="1752570" y="3360673"/>
                  </a:cubicBezTo>
                  <a:close/>
                  <a:moveTo>
                    <a:pt x="2335977" y="3359085"/>
                  </a:moveTo>
                  <a:cubicBezTo>
                    <a:pt x="2353074" y="3359085"/>
                    <a:pt x="2366934" y="3372589"/>
                    <a:pt x="2366934" y="3389248"/>
                  </a:cubicBezTo>
                  <a:cubicBezTo>
                    <a:pt x="2366934" y="3405907"/>
                    <a:pt x="2353074" y="3419411"/>
                    <a:pt x="2335977" y="3419411"/>
                  </a:cubicBezTo>
                  <a:cubicBezTo>
                    <a:pt x="2318880" y="3419411"/>
                    <a:pt x="2305020" y="3405907"/>
                    <a:pt x="2305020" y="3389248"/>
                  </a:cubicBezTo>
                  <a:cubicBezTo>
                    <a:pt x="2305020" y="3372589"/>
                    <a:pt x="2318880" y="3359085"/>
                    <a:pt x="2335977" y="3359085"/>
                  </a:cubicBezTo>
                  <a:close/>
                  <a:moveTo>
                    <a:pt x="1869252" y="3359085"/>
                  </a:moveTo>
                  <a:cubicBezTo>
                    <a:pt x="1886349" y="3359085"/>
                    <a:pt x="1900209" y="3372589"/>
                    <a:pt x="1900209" y="3389248"/>
                  </a:cubicBezTo>
                  <a:cubicBezTo>
                    <a:pt x="1900209" y="3405907"/>
                    <a:pt x="1886349" y="3419411"/>
                    <a:pt x="1869252" y="3419411"/>
                  </a:cubicBezTo>
                  <a:cubicBezTo>
                    <a:pt x="1852155" y="3419411"/>
                    <a:pt x="1838295" y="3405907"/>
                    <a:pt x="1838295" y="3389248"/>
                  </a:cubicBezTo>
                  <a:cubicBezTo>
                    <a:pt x="1838295" y="3372589"/>
                    <a:pt x="1852155" y="3359085"/>
                    <a:pt x="1869252" y="3359085"/>
                  </a:cubicBezTo>
                  <a:close/>
                  <a:moveTo>
                    <a:pt x="2220089" y="3357498"/>
                  </a:moveTo>
                  <a:cubicBezTo>
                    <a:pt x="2237186" y="3357498"/>
                    <a:pt x="2251046" y="3371713"/>
                    <a:pt x="2251046" y="3389248"/>
                  </a:cubicBezTo>
                  <a:cubicBezTo>
                    <a:pt x="2251046" y="3406783"/>
                    <a:pt x="2237186" y="3420998"/>
                    <a:pt x="2220089" y="3420998"/>
                  </a:cubicBezTo>
                  <a:cubicBezTo>
                    <a:pt x="2202992" y="3420998"/>
                    <a:pt x="2189132" y="3406783"/>
                    <a:pt x="2189132" y="3389248"/>
                  </a:cubicBezTo>
                  <a:cubicBezTo>
                    <a:pt x="2189132" y="3371713"/>
                    <a:pt x="2202992" y="3357498"/>
                    <a:pt x="2220089" y="3357498"/>
                  </a:cubicBezTo>
                  <a:close/>
                  <a:moveTo>
                    <a:pt x="2103407" y="3357498"/>
                  </a:moveTo>
                  <a:cubicBezTo>
                    <a:pt x="2120942" y="3357498"/>
                    <a:pt x="2135157" y="3371713"/>
                    <a:pt x="2135157" y="3389248"/>
                  </a:cubicBezTo>
                  <a:cubicBezTo>
                    <a:pt x="2135157" y="3406783"/>
                    <a:pt x="2120942" y="3420998"/>
                    <a:pt x="2103407" y="3420998"/>
                  </a:cubicBezTo>
                  <a:cubicBezTo>
                    <a:pt x="2085872" y="3420998"/>
                    <a:pt x="2071657" y="3406783"/>
                    <a:pt x="2071657" y="3389248"/>
                  </a:cubicBezTo>
                  <a:cubicBezTo>
                    <a:pt x="2071657" y="3371713"/>
                    <a:pt x="2085872" y="3357498"/>
                    <a:pt x="2103407" y="3357498"/>
                  </a:cubicBezTo>
                  <a:close/>
                  <a:moveTo>
                    <a:pt x="1986727" y="3357498"/>
                  </a:moveTo>
                  <a:cubicBezTo>
                    <a:pt x="2003824" y="3357498"/>
                    <a:pt x="2017684" y="3371713"/>
                    <a:pt x="2017684" y="3389248"/>
                  </a:cubicBezTo>
                  <a:cubicBezTo>
                    <a:pt x="2017684" y="3406783"/>
                    <a:pt x="2003824" y="3420998"/>
                    <a:pt x="1986727" y="3420998"/>
                  </a:cubicBezTo>
                  <a:cubicBezTo>
                    <a:pt x="1969630" y="3420998"/>
                    <a:pt x="1955770" y="3406783"/>
                    <a:pt x="1955770" y="3389248"/>
                  </a:cubicBezTo>
                  <a:cubicBezTo>
                    <a:pt x="1955770" y="3371713"/>
                    <a:pt x="1969630" y="3357498"/>
                    <a:pt x="1986727" y="3357498"/>
                  </a:cubicBezTo>
                  <a:close/>
                  <a:moveTo>
                    <a:pt x="3970308" y="3271773"/>
                  </a:moveTo>
                  <a:cubicBezTo>
                    <a:pt x="3971186" y="3271773"/>
                    <a:pt x="3971897" y="3272128"/>
                    <a:pt x="3971897" y="3272567"/>
                  </a:cubicBezTo>
                  <a:cubicBezTo>
                    <a:pt x="3971897" y="3273005"/>
                    <a:pt x="3971186" y="3273361"/>
                    <a:pt x="3970308" y="3273361"/>
                  </a:cubicBezTo>
                  <a:cubicBezTo>
                    <a:pt x="3969431" y="3273361"/>
                    <a:pt x="3968720" y="3273005"/>
                    <a:pt x="3968720" y="3272567"/>
                  </a:cubicBezTo>
                  <a:cubicBezTo>
                    <a:pt x="3968720" y="3272128"/>
                    <a:pt x="3969431" y="3271773"/>
                    <a:pt x="3970308" y="3271773"/>
                  </a:cubicBezTo>
                  <a:close/>
                  <a:moveTo>
                    <a:pt x="235729" y="3271773"/>
                  </a:moveTo>
                  <a:cubicBezTo>
                    <a:pt x="236168" y="3271773"/>
                    <a:pt x="236523" y="3272128"/>
                    <a:pt x="236523" y="3272567"/>
                  </a:cubicBezTo>
                  <a:cubicBezTo>
                    <a:pt x="236523" y="3273005"/>
                    <a:pt x="236168" y="3273361"/>
                    <a:pt x="235729" y="3273361"/>
                  </a:cubicBezTo>
                  <a:cubicBezTo>
                    <a:pt x="235291" y="3273361"/>
                    <a:pt x="234935" y="3273005"/>
                    <a:pt x="234935" y="3272567"/>
                  </a:cubicBezTo>
                  <a:cubicBezTo>
                    <a:pt x="234935" y="3272128"/>
                    <a:pt x="235291" y="3271773"/>
                    <a:pt x="235729" y="3271773"/>
                  </a:cubicBezTo>
                  <a:close/>
                  <a:moveTo>
                    <a:pt x="3853627" y="3270185"/>
                  </a:moveTo>
                  <a:cubicBezTo>
                    <a:pt x="3854943" y="3270185"/>
                    <a:pt x="3856009" y="3271251"/>
                    <a:pt x="3856009" y="3272567"/>
                  </a:cubicBezTo>
                  <a:cubicBezTo>
                    <a:pt x="3856009" y="3273882"/>
                    <a:pt x="3854943" y="3274949"/>
                    <a:pt x="3853627" y="3274949"/>
                  </a:cubicBezTo>
                  <a:cubicBezTo>
                    <a:pt x="3852312" y="3274949"/>
                    <a:pt x="3851245" y="3273882"/>
                    <a:pt x="3851245" y="3272567"/>
                  </a:cubicBezTo>
                  <a:cubicBezTo>
                    <a:pt x="3851245" y="3271251"/>
                    <a:pt x="3852312" y="3270185"/>
                    <a:pt x="3853627" y="3270185"/>
                  </a:cubicBezTo>
                  <a:close/>
                  <a:moveTo>
                    <a:pt x="352412" y="3270185"/>
                  </a:moveTo>
                  <a:cubicBezTo>
                    <a:pt x="353289" y="3270185"/>
                    <a:pt x="354000" y="3271251"/>
                    <a:pt x="354000" y="3272567"/>
                  </a:cubicBezTo>
                  <a:cubicBezTo>
                    <a:pt x="354000" y="3273882"/>
                    <a:pt x="353289" y="3274949"/>
                    <a:pt x="352412" y="3274949"/>
                  </a:cubicBezTo>
                  <a:cubicBezTo>
                    <a:pt x="351534" y="3274949"/>
                    <a:pt x="350823" y="3273882"/>
                    <a:pt x="350823" y="3272567"/>
                  </a:cubicBezTo>
                  <a:cubicBezTo>
                    <a:pt x="350823" y="3271251"/>
                    <a:pt x="351534" y="3270185"/>
                    <a:pt x="352412" y="3270185"/>
                  </a:cubicBezTo>
                  <a:close/>
                  <a:moveTo>
                    <a:pt x="469092" y="3268598"/>
                  </a:moveTo>
                  <a:cubicBezTo>
                    <a:pt x="471283" y="3268598"/>
                    <a:pt x="473061" y="3270375"/>
                    <a:pt x="473061" y="3272567"/>
                  </a:cubicBezTo>
                  <a:cubicBezTo>
                    <a:pt x="473061" y="3274759"/>
                    <a:pt x="471283" y="3276536"/>
                    <a:pt x="469092" y="3276536"/>
                  </a:cubicBezTo>
                  <a:cubicBezTo>
                    <a:pt x="466899" y="3276536"/>
                    <a:pt x="465122" y="3274759"/>
                    <a:pt x="465122" y="3272567"/>
                  </a:cubicBezTo>
                  <a:cubicBezTo>
                    <a:pt x="465122" y="3270375"/>
                    <a:pt x="466899" y="3268598"/>
                    <a:pt x="469092" y="3268598"/>
                  </a:cubicBezTo>
                  <a:close/>
                  <a:moveTo>
                    <a:pt x="3736946" y="3267010"/>
                  </a:moveTo>
                  <a:cubicBezTo>
                    <a:pt x="3739577" y="3267010"/>
                    <a:pt x="3741709" y="3269498"/>
                    <a:pt x="3741709" y="3272566"/>
                  </a:cubicBezTo>
                  <a:cubicBezTo>
                    <a:pt x="3741709" y="3275635"/>
                    <a:pt x="3739577" y="3278123"/>
                    <a:pt x="3736946" y="3278123"/>
                  </a:cubicBezTo>
                  <a:cubicBezTo>
                    <a:pt x="3734315" y="3278123"/>
                    <a:pt x="3732182" y="3275635"/>
                    <a:pt x="3732182" y="3272566"/>
                  </a:cubicBezTo>
                  <a:cubicBezTo>
                    <a:pt x="3732182" y="3269498"/>
                    <a:pt x="3734315" y="3267010"/>
                    <a:pt x="3736946" y="3267010"/>
                  </a:cubicBezTo>
                  <a:close/>
                  <a:moveTo>
                    <a:pt x="585775" y="3265423"/>
                  </a:moveTo>
                  <a:cubicBezTo>
                    <a:pt x="589281" y="3265423"/>
                    <a:pt x="592124" y="3268621"/>
                    <a:pt x="592124" y="3272567"/>
                  </a:cubicBezTo>
                  <a:cubicBezTo>
                    <a:pt x="592124" y="3276513"/>
                    <a:pt x="589281" y="3279711"/>
                    <a:pt x="585775" y="3279711"/>
                  </a:cubicBezTo>
                  <a:cubicBezTo>
                    <a:pt x="582268" y="3279711"/>
                    <a:pt x="579424" y="3276513"/>
                    <a:pt x="579424" y="3272567"/>
                  </a:cubicBezTo>
                  <a:cubicBezTo>
                    <a:pt x="579424" y="3268621"/>
                    <a:pt x="582268" y="3265423"/>
                    <a:pt x="585775" y="3265423"/>
                  </a:cubicBezTo>
                  <a:close/>
                  <a:moveTo>
                    <a:pt x="3620264" y="3263835"/>
                  </a:moveTo>
                  <a:cubicBezTo>
                    <a:pt x="3625087" y="3263835"/>
                    <a:pt x="3628996" y="3267744"/>
                    <a:pt x="3628996" y="3272567"/>
                  </a:cubicBezTo>
                  <a:cubicBezTo>
                    <a:pt x="3628996" y="3277390"/>
                    <a:pt x="3625087" y="3281299"/>
                    <a:pt x="3620264" y="3281299"/>
                  </a:cubicBezTo>
                  <a:cubicBezTo>
                    <a:pt x="3615441" y="3281299"/>
                    <a:pt x="3611532" y="3277390"/>
                    <a:pt x="3611532" y="3272567"/>
                  </a:cubicBezTo>
                  <a:cubicBezTo>
                    <a:pt x="3611532" y="3267744"/>
                    <a:pt x="3615441" y="3263835"/>
                    <a:pt x="3620264" y="3263835"/>
                  </a:cubicBezTo>
                  <a:close/>
                  <a:moveTo>
                    <a:pt x="702455" y="3263835"/>
                  </a:moveTo>
                  <a:cubicBezTo>
                    <a:pt x="708154" y="3263835"/>
                    <a:pt x="712773" y="3268099"/>
                    <a:pt x="712773" y="3273360"/>
                  </a:cubicBezTo>
                  <a:cubicBezTo>
                    <a:pt x="712773" y="3278621"/>
                    <a:pt x="708154" y="3282885"/>
                    <a:pt x="702455" y="3282885"/>
                  </a:cubicBezTo>
                  <a:cubicBezTo>
                    <a:pt x="696756" y="3282885"/>
                    <a:pt x="692136" y="3278621"/>
                    <a:pt x="692136" y="3273360"/>
                  </a:cubicBezTo>
                  <a:cubicBezTo>
                    <a:pt x="692136" y="3268099"/>
                    <a:pt x="696756" y="3263835"/>
                    <a:pt x="702455" y="3263835"/>
                  </a:cubicBezTo>
                  <a:close/>
                  <a:moveTo>
                    <a:pt x="3503583" y="3262248"/>
                  </a:moveTo>
                  <a:cubicBezTo>
                    <a:pt x="3509721" y="3262248"/>
                    <a:pt x="3514696" y="3267223"/>
                    <a:pt x="3514696" y="3273361"/>
                  </a:cubicBezTo>
                  <a:cubicBezTo>
                    <a:pt x="3514696" y="3279499"/>
                    <a:pt x="3509721" y="3284474"/>
                    <a:pt x="3503583" y="3284474"/>
                  </a:cubicBezTo>
                  <a:cubicBezTo>
                    <a:pt x="3497445" y="3284474"/>
                    <a:pt x="3492470" y="3279499"/>
                    <a:pt x="3492470" y="3273361"/>
                  </a:cubicBezTo>
                  <a:cubicBezTo>
                    <a:pt x="3492470" y="3267223"/>
                    <a:pt x="3497445" y="3262248"/>
                    <a:pt x="3503583" y="3262248"/>
                  </a:cubicBezTo>
                  <a:close/>
                  <a:moveTo>
                    <a:pt x="819133" y="3260660"/>
                  </a:moveTo>
                  <a:cubicBezTo>
                    <a:pt x="826146" y="3260660"/>
                    <a:pt x="831833" y="3266346"/>
                    <a:pt x="831833" y="3273360"/>
                  </a:cubicBezTo>
                  <a:cubicBezTo>
                    <a:pt x="831833" y="3280374"/>
                    <a:pt x="826146" y="3286060"/>
                    <a:pt x="819133" y="3286060"/>
                  </a:cubicBezTo>
                  <a:cubicBezTo>
                    <a:pt x="812119" y="3286060"/>
                    <a:pt x="806434" y="3280374"/>
                    <a:pt x="806434" y="3273360"/>
                  </a:cubicBezTo>
                  <a:cubicBezTo>
                    <a:pt x="806434" y="3266346"/>
                    <a:pt x="812119" y="3260660"/>
                    <a:pt x="819133" y="3260660"/>
                  </a:cubicBezTo>
                  <a:close/>
                  <a:moveTo>
                    <a:pt x="3386901" y="3259073"/>
                  </a:moveTo>
                  <a:cubicBezTo>
                    <a:pt x="3394354" y="3259073"/>
                    <a:pt x="3400395" y="3265114"/>
                    <a:pt x="3400395" y="3272567"/>
                  </a:cubicBezTo>
                  <a:cubicBezTo>
                    <a:pt x="3400395" y="3280020"/>
                    <a:pt x="3394354" y="3286061"/>
                    <a:pt x="3386901" y="3286061"/>
                  </a:cubicBezTo>
                  <a:cubicBezTo>
                    <a:pt x="3379448" y="3286061"/>
                    <a:pt x="3373407" y="3280020"/>
                    <a:pt x="3373407" y="3272567"/>
                  </a:cubicBezTo>
                  <a:cubicBezTo>
                    <a:pt x="3373407" y="3265114"/>
                    <a:pt x="3379448" y="3259073"/>
                    <a:pt x="3386901" y="3259073"/>
                  </a:cubicBezTo>
                  <a:close/>
                  <a:moveTo>
                    <a:pt x="935820" y="3257485"/>
                  </a:moveTo>
                  <a:cubicBezTo>
                    <a:pt x="944149" y="3257485"/>
                    <a:pt x="950902" y="3264592"/>
                    <a:pt x="950902" y="3273360"/>
                  </a:cubicBezTo>
                  <a:cubicBezTo>
                    <a:pt x="950902" y="3282128"/>
                    <a:pt x="944149" y="3289235"/>
                    <a:pt x="935820" y="3289235"/>
                  </a:cubicBezTo>
                  <a:cubicBezTo>
                    <a:pt x="927490" y="3289235"/>
                    <a:pt x="920738" y="3282128"/>
                    <a:pt x="920738" y="3273360"/>
                  </a:cubicBezTo>
                  <a:cubicBezTo>
                    <a:pt x="920738" y="3264592"/>
                    <a:pt x="927490" y="3257485"/>
                    <a:pt x="935820" y="3257485"/>
                  </a:cubicBezTo>
                  <a:close/>
                  <a:moveTo>
                    <a:pt x="3270220" y="3255898"/>
                  </a:moveTo>
                  <a:cubicBezTo>
                    <a:pt x="3279865" y="3255898"/>
                    <a:pt x="3287683" y="3263361"/>
                    <a:pt x="3287683" y="3272567"/>
                  </a:cubicBezTo>
                  <a:cubicBezTo>
                    <a:pt x="3287683" y="3281773"/>
                    <a:pt x="3279865" y="3289236"/>
                    <a:pt x="3270220" y="3289236"/>
                  </a:cubicBezTo>
                  <a:cubicBezTo>
                    <a:pt x="3260575" y="3289236"/>
                    <a:pt x="3252757" y="3281773"/>
                    <a:pt x="3252757" y="3272567"/>
                  </a:cubicBezTo>
                  <a:cubicBezTo>
                    <a:pt x="3252757" y="3263361"/>
                    <a:pt x="3260575" y="3255898"/>
                    <a:pt x="3270220" y="3255898"/>
                  </a:cubicBezTo>
                  <a:close/>
                  <a:moveTo>
                    <a:pt x="1052497" y="3254310"/>
                  </a:moveTo>
                  <a:cubicBezTo>
                    <a:pt x="1063018" y="3254310"/>
                    <a:pt x="1071548" y="3262839"/>
                    <a:pt x="1071548" y="3273360"/>
                  </a:cubicBezTo>
                  <a:cubicBezTo>
                    <a:pt x="1071548" y="3283881"/>
                    <a:pt x="1063018" y="3292410"/>
                    <a:pt x="1052497" y="3292410"/>
                  </a:cubicBezTo>
                  <a:cubicBezTo>
                    <a:pt x="1041976" y="3292410"/>
                    <a:pt x="1033448" y="3283881"/>
                    <a:pt x="1033448" y="3273360"/>
                  </a:cubicBezTo>
                  <a:cubicBezTo>
                    <a:pt x="1033448" y="3262839"/>
                    <a:pt x="1041976" y="3254310"/>
                    <a:pt x="1052497" y="3254310"/>
                  </a:cubicBezTo>
                  <a:close/>
                  <a:moveTo>
                    <a:pt x="3153539" y="3252723"/>
                  </a:moveTo>
                  <a:cubicBezTo>
                    <a:pt x="3164499" y="3252723"/>
                    <a:pt x="3173383" y="3261607"/>
                    <a:pt x="3173383" y="3272567"/>
                  </a:cubicBezTo>
                  <a:cubicBezTo>
                    <a:pt x="3173383" y="3283527"/>
                    <a:pt x="3164499" y="3292411"/>
                    <a:pt x="3153539" y="3292411"/>
                  </a:cubicBezTo>
                  <a:cubicBezTo>
                    <a:pt x="3142579" y="3292411"/>
                    <a:pt x="3133695" y="3283527"/>
                    <a:pt x="3133695" y="3272567"/>
                  </a:cubicBezTo>
                  <a:cubicBezTo>
                    <a:pt x="3133695" y="3261607"/>
                    <a:pt x="3142579" y="3252723"/>
                    <a:pt x="3153539" y="3252723"/>
                  </a:cubicBezTo>
                  <a:close/>
                  <a:moveTo>
                    <a:pt x="1169179" y="3251135"/>
                  </a:moveTo>
                  <a:cubicBezTo>
                    <a:pt x="1181014" y="3251135"/>
                    <a:pt x="1190610" y="3260730"/>
                    <a:pt x="1190610" y="3272567"/>
                  </a:cubicBezTo>
                  <a:cubicBezTo>
                    <a:pt x="1190610" y="3284404"/>
                    <a:pt x="1181014" y="3293999"/>
                    <a:pt x="1169179" y="3293999"/>
                  </a:cubicBezTo>
                  <a:cubicBezTo>
                    <a:pt x="1157343" y="3293999"/>
                    <a:pt x="1147747" y="3284404"/>
                    <a:pt x="1147747" y="3272567"/>
                  </a:cubicBezTo>
                  <a:cubicBezTo>
                    <a:pt x="1147747" y="3260730"/>
                    <a:pt x="1157343" y="3251135"/>
                    <a:pt x="1169179" y="3251135"/>
                  </a:cubicBezTo>
                  <a:close/>
                  <a:moveTo>
                    <a:pt x="3036064" y="3249548"/>
                  </a:moveTo>
                  <a:cubicBezTo>
                    <a:pt x="3048777" y="3249548"/>
                    <a:pt x="3059083" y="3259854"/>
                    <a:pt x="3059083" y="3272567"/>
                  </a:cubicBezTo>
                  <a:cubicBezTo>
                    <a:pt x="3059083" y="3285280"/>
                    <a:pt x="3048777" y="3295586"/>
                    <a:pt x="3036064" y="3295586"/>
                  </a:cubicBezTo>
                  <a:cubicBezTo>
                    <a:pt x="3023351" y="3295586"/>
                    <a:pt x="3013045" y="3285280"/>
                    <a:pt x="3013045" y="3272567"/>
                  </a:cubicBezTo>
                  <a:cubicBezTo>
                    <a:pt x="3013045" y="3259854"/>
                    <a:pt x="3023351" y="3249548"/>
                    <a:pt x="3036064" y="3249548"/>
                  </a:cubicBezTo>
                  <a:close/>
                  <a:moveTo>
                    <a:pt x="1285861" y="3247960"/>
                  </a:moveTo>
                  <a:cubicBezTo>
                    <a:pt x="1299012" y="3247960"/>
                    <a:pt x="1309673" y="3258977"/>
                    <a:pt x="1309673" y="3272567"/>
                  </a:cubicBezTo>
                  <a:cubicBezTo>
                    <a:pt x="1309673" y="3286157"/>
                    <a:pt x="1299012" y="3297174"/>
                    <a:pt x="1285861" y="3297174"/>
                  </a:cubicBezTo>
                  <a:cubicBezTo>
                    <a:pt x="1272708" y="3297174"/>
                    <a:pt x="1262047" y="3286157"/>
                    <a:pt x="1262047" y="3272567"/>
                  </a:cubicBezTo>
                  <a:cubicBezTo>
                    <a:pt x="1262047" y="3258977"/>
                    <a:pt x="1272708" y="3247960"/>
                    <a:pt x="1285861" y="3247960"/>
                  </a:cubicBezTo>
                  <a:close/>
                  <a:moveTo>
                    <a:pt x="2920176" y="3246373"/>
                  </a:moveTo>
                  <a:cubicBezTo>
                    <a:pt x="2934643" y="3246373"/>
                    <a:pt x="2946370" y="3258100"/>
                    <a:pt x="2946370" y="3272567"/>
                  </a:cubicBezTo>
                  <a:cubicBezTo>
                    <a:pt x="2946370" y="3287034"/>
                    <a:pt x="2934643" y="3298761"/>
                    <a:pt x="2920176" y="3298761"/>
                  </a:cubicBezTo>
                  <a:cubicBezTo>
                    <a:pt x="2905709" y="3298761"/>
                    <a:pt x="2893982" y="3287034"/>
                    <a:pt x="2893982" y="3272567"/>
                  </a:cubicBezTo>
                  <a:cubicBezTo>
                    <a:pt x="2893982" y="3258100"/>
                    <a:pt x="2905709" y="3246373"/>
                    <a:pt x="2920176" y="3246373"/>
                  </a:cubicBezTo>
                  <a:close/>
                  <a:moveTo>
                    <a:pt x="2803495" y="3244785"/>
                  </a:moveTo>
                  <a:cubicBezTo>
                    <a:pt x="2819277" y="3244785"/>
                    <a:pt x="2832070" y="3257223"/>
                    <a:pt x="2832070" y="3272567"/>
                  </a:cubicBezTo>
                  <a:cubicBezTo>
                    <a:pt x="2832070" y="3287911"/>
                    <a:pt x="2819277" y="3300349"/>
                    <a:pt x="2803495" y="3300349"/>
                  </a:cubicBezTo>
                  <a:cubicBezTo>
                    <a:pt x="2787713" y="3300349"/>
                    <a:pt x="2774920" y="3287911"/>
                    <a:pt x="2774920" y="3272567"/>
                  </a:cubicBezTo>
                  <a:cubicBezTo>
                    <a:pt x="2774920" y="3257223"/>
                    <a:pt x="2787713" y="3244785"/>
                    <a:pt x="2803495" y="3244785"/>
                  </a:cubicBezTo>
                  <a:close/>
                  <a:moveTo>
                    <a:pt x="1402527" y="3244785"/>
                  </a:moveTo>
                  <a:cubicBezTo>
                    <a:pt x="1417871" y="3244785"/>
                    <a:pt x="1430309" y="3257223"/>
                    <a:pt x="1430309" y="3272567"/>
                  </a:cubicBezTo>
                  <a:cubicBezTo>
                    <a:pt x="1430309" y="3287911"/>
                    <a:pt x="1417871" y="3300349"/>
                    <a:pt x="1402527" y="3300349"/>
                  </a:cubicBezTo>
                  <a:cubicBezTo>
                    <a:pt x="1387183" y="3300349"/>
                    <a:pt x="1374761" y="3287911"/>
                    <a:pt x="1374761" y="3272567"/>
                  </a:cubicBezTo>
                  <a:cubicBezTo>
                    <a:pt x="1374761" y="3257223"/>
                    <a:pt x="1387183" y="3244785"/>
                    <a:pt x="1402527" y="3244785"/>
                  </a:cubicBezTo>
                  <a:close/>
                  <a:moveTo>
                    <a:pt x="1519208" y="3243198"/>
                  </a:moveTo>
                  <a:cubicBezTo>
                    <a:pt x="1535867" y="3243198"/>
                    <a:pt x="1549371" y="3256702"/>
                    <a:pt x="1549371" y="3273361"/>
                  </a:cubicBezTo>
                  <a:cubicBezTo>
                    <a:pt x="1549371" y="3290020"/>
                    <a:pt x="1535867" y="3303524"/>
                    <a:pt x="1519208" y="3303524"/>
                  </a:cubicBezTo>
                  <a:cubicBezTo>
                    <a:pt x="1502549" y="3303524"/>
                    <a:pt x="1489045" y="3290020"/>
                    <a:pt x="1489045" y="3273361"/>
                  </a:cubicBezTo>
                  <a:cubicBezTo>
                    <a:pt x="1489045" y="3256702"/>
                    <a:pt x="1502549" y="3243198"/>
                    <a:pt x="1519208" y="3243198"/>
                  </a:cubicBezTo>
                  <a:close/>
                  <a:moveTo>
                    <a:pt x="2686814" y="3241610"/>
                  </a:moveTo>
                  <a:cubicBezTo>
                    <a:pt x="2703911" y="3241610"/>
                    <a:pt x="2717771" y="3255470"/>
                    <a:pt x="2717771" y="3272567"/>
                  </a:cubicBezTo>
                  <a:cubicBezTo>
                    <a:pt x="2717771" y="3289664"/>
                    <a:pt x="2703911" y="3303524"/>
                    <a:pt x="2686814" y="3303524"/>
                  </a:cubicBezTo>
                  <a:cubicBezTo>
                    <a:pt x="2669717" y="3303524"/>
                    <a:pt x="2655857" y="3289664"/>
                    <a:pt x="2655857" y="3272567"/>
                  </a:cubicBezTo>
                  <a:cubicBezTo>
                    <a:pt x="2655857" y="3255470"/>
                    <a:pt x="2669717" y="3241610"/>
                    <a:pt x="2686814" y="3241610"/>
                  </a:cubicBezTo>
                  <a:close/>
                  <a:moveTo>
                    <a:pt x="2570133" y="3240023"/>
                  </a:moveTo>
                  <a:cubicBezTo>
                    <a:pt x="2588545" y="3240023"/>
                    <a:pt x="2603471" y="3254593"/>
                    <a:pt x="2603471" y="3272567"/>
                  </a:cubicBezTo>
                  <a:cubicBezTo>
                    <a:pt x="2603471" y="3290541"/>
                    <a:pt x="2588545" y="3305111"/>
                    <a:pt x="2570133" y="3305111"/>
                  </a:cubicBezTo>
                  <a:cubicBezTo>
                    <a:pt x="2551721" y="3305111"/>
                    <a:pt x="2536795" y="3290541"/>
                    <a:pt x="2536795" y="3272567"/>
                  </a:cubicBezTo>
                  <a:cubicBezTo>
                    <a:pt x="2536795" y="3254593"/>
                    <a:pt x="2551721" y="3240023"/>
                    <a:pt x="2570133" y="3240023"/>
                  </a:cubicBezTo>
                  <a:close/>
                  <a:moveTo>
                    <a:pt x="1636682" y="3240023"/>
                  </a:moveTo>
                  <a:cubicBezTo>
                    <a:pt x="1654217" y="3240023"/>
                    <a:pt x="1668432" y="3254593"/>
                    <a:pt x="1668432" y="3272567"/>
                  </a:cubicBezTo>
                  <a:cubicBezTo>
                    <a:pt x="1668432" y="3290541"/>
                    <a:pt x="1654217" y="3305111"/>
                    <a:pt x="1636682" y="3305111"/>
                  </a:cubicBezTo>
                  <a:cubicBezTo>
                    <a:pt x="1619147" y="3305111"/>
                    <a:pt x="1604932" y="3290541"/>
                    <a:pt x="1604932" y="3272567"/>
                  </a:cubicBezTo>
                  <a:cubicBezTo>
                    <a:pt x="1604932" y="3254593"/>
                    <a:pt x="1619147" y="3240023"/>
                    <a:pt x="1636682" y="3240023"/>
                  </a:cubicBezTo>
                  <a:close/>
                  <a:moveTo>
                    <a:pt x="2452657" y="3238435"/>
                  </a:moveTo>
                  <a:cubicBezTo>
                    <a:pt x="2471946" y="3238435"/>
                    <a:pt x="2487582" y="3253716"/>
                    <a:pt x="2487582" y="3272567"/>
                  </a:cubicBezTo>
                  <a:cubicBezTo>
                    <a:pt x="2487582" y="3291418"/>
                    <a:pt x="2471946" y="3306699"/>
                    <a:pt x="2452657" y="3306699"/>
                  </a:cubicBezTo>
                  <a:cubicBezTo>
                    <a:pt x="2433368" y="3306699"/>
                    <a:pt x="2417732" y="3291418"/>
                    <a:pt x="2417732" y="3272567"/>
                  </a:cubicBezTo>
                  <a:cubicBezTo>
                    <a:pt x="2417732" y="3253716"/>
                    <a:pt x="2433368" y="3238435"/>
                    <a:pt x="2452657" y="3238435"/>
                  </a:cubicBezTo>
                  <a:close/>
                  <a:moveTo>
                    <a:pt x="2219295" y="3238435"/>
                  </a:moveTo>
                  <a:cubicBezTo>
                    <a:pt x="2238584" y="3238435"/>
                    <a:pt x="2254220" y="3254071"/>
                    <a:pt x="2254220" y="3273360"/>
                  </a:cubicBezTo>
                  <a:cubicBezTo>
                    <a:pt x="2254220" y="3292649"/>
                    <a:pt x="2238584" y="3308285"/>
                    <a:pt x="2219295" y="3308285"/>
                  </a:cubicBezTo>
                  <a:cubicBezTo>
                    <a:pt x="2200006" y="3308285"/>
                    <a:pt x="2184370" y="3292649"/>
                    <a:pt x="2184370" y="3273360"/>
                  </a:cubicBezTo>
                  <a:cubicBezTo>
                    <a:pt x="2184370" y="3254071"/>
                    <a:pt x="2200006" y="3238435"/>
                    <a:pt x="2219295" y="3238435"/>
                  </a:cubicBezTo>
                  <a:close/>
                  <a:moveTo>
                    <a:pt x="2103407" y="3238435"/>
                  </a:moveTo>
                  <a:cubicBezTo>
                    <a:pt x="2122696" y="3238435"/>
                    <a:pt x="2138332" y="3254071"/>
                    <a:pt x="2138332" y="3273360"/>
                  </a:cubicBezTo>
                  <a:cubicBezTo>
                    <a:pt x="2138332" y="3292649"/>
                    <a:pt x="2122696" y="3308285"/>
                    <a:pt x="2103407" y="3308285"/>
                  </a:cubicBezTo>
                  <a:cubicBezTo>
                    <a:pt x="2084118" y="3308285"/>
                    <a:pt x="2068482" y="3292649"/>
                    <a:pt x="2068482" y="3273360"/>
                  </a:cubicBezTo>
                  <a:cubicBezTo>
                    <a:pt x="2068482" y="3254071"/>
                    <a:pt x="2084118" y="3238435"/>
                    <a:pt x="2103407" y="3238435"/>
                  </a:cubicBezTo>
                  <a:close/>
                  <a:moveTo>
                    <a:pt x="1753364" y="3238435"/>
                  </a:moveTo>
                  <a:cubicBezTo>
                    <a:pt x="1772215" y="3238435"/>
                    <a:pt x="1787496" y="3253716"/>
                    <a:pt x="1787496" y="3272567"/>
                  </a:cubicBezTo>
                  <a:cubicBezTo>
                    <a:pt x="1787496" y="3291418"/>
                    <a:pt x="1772215" y="3306699"/>
                    <a:pt x="1753364" y="3306699"/>
                  </a:cubicBezTo>
                  <a:cubicBezTo>
                    <a:pt x="1734513" y="3306699"/>
                    <a:pt x="1719232" y="3291418"/>
                    <a:pt x="1719232" y="3272567"/>
                  </a:cubicBezTo>
                  <a:cubicBezTo>
                    <a:pt x="1719232" y="3253716"/>
                    <a:pt x="1734513" y="3238435"/>
                    <a:pt x="1753364" y="3238435"/>
                  </a:cubicBezTo>
                  <a:close/>
                  <a:moveTo>
                    <a:pt x="2335976" y="3236848"/>
                  </a:moveTo>
                  <a:cubicBezTo>
                    <a:pt x="2355703" y="3236848"/>
                    <a:pt x="2371695" y="3252840"/>
                    <a:pt x="2371695" y="3272567"/>
                  </a:cubicBezTo>
                  <a:cubicBezTo>
                    <a:pt x="2371695" y="3292294"/>
                    <a:pt x="2355703" y="3308286"/>
                    <a:pt x="2335976" y="3308286"/>
                  </a:cubicBezTo>
                  <a:cubicBezTo>
                    <a:pt x="2316249" y="3308286"/>
                    <a:pt x="2300257" y="3292294"/>
                    <a:pt x="2300257" y="3272567"/>
                  </a:cubicBezTo>
                  <a:cubicBezTo>
                    <a:pt x="2300257" y="3252840"/>
                    <a:pt x="2316249" y="3236848"/>
                    <a:pt x="2335976" y="3236848"/>
                  </a:cubicBezTo>
                  <a:close/>
                  <a:moveTo>
                    <a:pt x="1985933" y="3236848"/>
                  </a:moveTo>
                  <a:cubicBezTo>
                    <a:pt x="2006099" y="3236848"/>
                    <a:pt x="2022446" y="3252840"/>
                    <a:pt x="2022446" y="3272567"/>
                  </a:cubicBezTo>
                  <a:cubicBezTo>
                    <a:pt x="2022446" y="3292294"/>
                    <a:pt x="2006099" y="3308286"/>
                    <a:pt x="1985933" y="3308286"/>
                  </a:cubicBezTo>
                  <a:cubicBezTo>
                    <a:pt x="1965767" y="3308286"/>
                    <a:pt x="1949420" y="3292294"/>
                    <a:pt x="1949420" y="3272567"/>
                  </a:cubicBezTo>
                  <a:cubicBezTo>
                    <a:pt x="1949420" y="3252840"/>
                    <a:pt x="1965767" y="3236848"/>
                    <a:pt x="1985933" y="3236848"/>
                  </a:cubicBezTo>
                  <a:close/>
                  <a:moveTo>
                    <a:pt x="1869251" y="3236848"/>
                  </a:moveTo>
                  <a:cubicBezTo>
                    <a:pt x="1888978" y="3236848"/>
                    <a:pt x="1904970" y="3252840"/>
                    <a:pt x="1904970" y="3272567"/>
                  </a:cubicBezTo>
                  <a:cubicBezTo>
                    <a:pt x="1904970" y="3292294"/>
                    <a:pt x="1888978" y="3308286"/>
                    <a:pt x="1869251" y="3308286"/>
                  </a:cubicBezTo>
                  <a:cubicBezTo>
                    <a:pt x="1849524" y="3308286"/>
                    <a:pt x="1833532" y="3292294"/>
                    <a:pt x="1833532" y="3272567"/>
                  </a:cubicBezTo>
                  <a:cubicBezTo>
                    <a:pt x="1833532" y="3252840"/>
                    <a:pt x="1849524" y="3236848"/>
                    <a:pt x="1869251" y="3236848"/>
                  </a:cubicBezTo>
                  <a:close/>
                  <a:moveTo>
                    <a:pt x="4086989" y="3155885"/>
                  </a:moveTo>
                  <a:cubicBezTo>
                    <a:pt x="4087428" y="3155885"/>
                    <a:pt x="4087783" y="3156240"/>
                    <a:pt x="4087783" y="3156679"/>
                  </a:cubicBezTo>
                  <a:cubicBezTo>
                    <a:pt x="4087783" y="3157117"/>
                    <a:pt x="4087428" y="3157473"/>
                    <a:pt x="4086989" y="3157473"/>
                  </a:cubicBezTo>
                  <a:cubicBezTo>
                    <a:pt x="4086551" y="3157473"/>
                    <a:pt x="4086195" y="3157117"/>
                    <a:pt x="4086195" y="3156679"/>
                  </a:cubicBezTo>
                  <a:cubicBezTo>
                    <a:pt x="4086195" y="3156240"/>
                    <a:pt x="4086551" y="3155885"/>
                    <a:pt x="4086989" y="3155885"/>
                  </a:cubicBezTo>
                  <a:close/>
                  <a:moveTo>
                    <a:pt x="3970308" y="3154298"/>
                  </a:moveTo>
                  <a:cubicBezTo>
                    <a:pt x="3971186" y="3154298"/>
                    <a:pt x="3971897" y="3155009"/>
                    <a:pt x="3971897" y="3155886"/>
                  </a:cubicBezTo>
                  <a:cubicBezTo>
                    <a:pt x="3971897" y="3156763"/>
                    <a:pt x="3971186" y="3157474"/>
                    <a:pt x="3970308" y="3157474"/>
                  </a:cubicBezTo>
                  <a:cubicBezTo>
                    <a:pt x="3969431" y="3157474"/>
                    <a:pt x="3968720" y="3156763"/>
                    <a:pt x="3968720" y="3155886"/>
                  </a:cubicBezTo>
                  <a:cubicBezTo>
                    <a:pt x="3968720" y="3155009"/>
                    <a:pt x="3969431" y="3154298"/>
                    <a:pt x="3970308" y="3154298"/>
                  </a:cubicBezTo>
                  <a:close/>
                  <a:moveTo>
                    <a:pt x="235731" y="3154298"/>
                  </a:moveTo>
                  <a:cubicBezTo>
                    <a:pt x="236170" y="3154298"/>
                    <a:pt x="236525" y="3155009"/>
                    <a:pt x="236525" y="3155886"/>
                  </a:cubicBezTo>
                  <a:cubicBezTo>
                    <a:pt x="236525" y="3156763"/>
                    <a:pt x="236170" y="3157474"/>
                    <a:pt x="235731" y="3157474"/>
                  </a:cubicBezTo>
                  <a:cubicBezTo>
                    <a:pt x="235293" y="3157474"/>
                    <a:pt x="234937" y="3156763"/>
                    <a:pt x="234937" y="3155886"/>
                  </a:cubicBezTo>
                  <a:cubicBezTo>
                    <a:pt x="234937" y="3155009"/>
                    <a:pt x="235293" y="3154298"/>
                    <a:pt x="235731" y="3154298"/>
                  </a:cubicBezTo>
                  <a:close/>
                  <a:moveTo>
                    <a:pt x="352414" y="3152710"/>
                  </a:moveTo>
                  <a:cubicBezTo>
                    <a:pt x="354168" y="3152710"/>
                    <a:pt x="355590" y="3154132"/>
                    <a:pt x="355590" y="3155885"/>
                  </a:cubicBezTo>
                  <a:cubicBezTo>
                    <a:pt x="355590" y="3157638"/>
                    <a:pt x="354168" y="3159060"/>
                    <a:pt x="352414" y="3159060"/>
                  </a:cubicBezTo>
                  <a:cubicBezTo>
                    <a:pt x="350661" y="3159060"/>
                    <a:pt x="349239" y="3157638"/>
                    <a:pt x="349239" y="3155885"/>
                  </a:cubicBezTo>
                  <a:cubicBezTo>
                    <a:pt x="349239" y="3154132"/>
                    <a:pt x="350661" y="3152710"/>
                    <a:pt x="352414" y="3152710"/>
                  </a:cubicBezTo>
                  <a:close/>
                  <a:moveTo>
                    <a:pt x="3853626" y="3151123"/>
                  </a:moveTo>
                  <a:cubicBezTo>
                    <a:pt x="3855818" y="3151123"/>
                    <a:pt x="3857595" y="3153256"/>
                    <a:pt x="3857595" y="3155886"/>
                  </a:cubicBezTo>
                  <a:cubicBezTo>
                    <a:pt x="3857595" y="3158517"/>
                    <a:pt x="3855818" y="3160650"/>
                    <a:pt x="3853626" y="3160650"/>
                  </a:cubicBezTo>
                  <a:cubicBezTo>
                    <a:pt x="3851435" y="3160650"/>
                    <a:pt x="3849657" y="3158517"/>
                    <a:pt x="3849657" y="3155886"/>
                  </a:cubicBezTo>
                  <a:cubicBezTo>
                    <a:pt x="3849657" y="3153256"/>
                    <a:pt x="3851435" y="3151123"/>
                    <a:pt x="3853626" y="3151123"/>
                  </a:cubicBezTo>
                  <a:close/>
                  <a:moveTo>
                    <a:pt x="469095" y="3149535"/>
                  </a:moveTo>
                  <a:cubicBezTo>
                    <a:pt x="472164" y="3149535"/>
                    <a:pt x="474651" y="3152378"/>
                    <a:pt x="474651" y="3155885"/>
                  </a:cubicBezTo>
                  <a:cubicBezTo>
                    <a:pt x="474651" y="3159392"/>
                    <a:pt x="472164" y="3162235"/>
                    <a:pt x="469095" y="3162235"/>
                  </a:cubicBezTo>
                  <a:cubicBezTo>
                    <a:pt x="466025" y="3162235"/>
                    <a:pt x="463537" y="3159392"/>
                    <a:pt x="463537" y="3155885"/>
                  </a:cubicBezTo>
                  <a:cubicBezTo>
                    <a:pt x="463537" y="3152378"/>
                    <a:pt x="466025" y="3149535"/>
                    <a:pt x="469095" y="3149535"/>
                  </a:cubicBezTo>
                  <a:close/>
                  <a:moveTo>
                    <a:pt x="3736945" y="3147948"/>
                  </a:moveTo>
                  <a:cubicBezTo>
                    <a:pt x="3741329" y="3147948"/>
                    <a:pt x="3744883" y="3151502"/>
                    <a:pt x="3744883" y="3155886"/>
                  </a:cubicBezTo>
                  <a:cubicBezTo>
                    <a:pt x="3744883" y="3160270"/>
                    <a:pt x="3741329" y="3163824"/>
                    <a:pt x="3736945" y="3163824"/>
                  </a:cubicBezTo>
                  <a:cubicBezTo>
                    <a:pt x="3732561" y="3163824"/>
                    <a:pt x="3729007" y="3160270"/>
                    <a:pt x="3729007" y="3155886"/>
                  </a:cubicBezTo>
                  <a:cubicBezTo>
                    <a:pt x="3729007" y="3151502"/>
                    <a:pt x="3732561" y="3147948"/>
                    <a:pt x="3736945" y="3147948"/>
                  </a:cubicBezTo>
                  <a:close/>
                  <a:moveTo>
                    <a:pt x="585777" y="3146360"/>
                  </a:moveTo>
                  <a:cubicBezTo>
                    <a:pt x="591038" y="3146360"/>
                    <a:pt x="595301" y="3150624"/>
                    <a:pt x="595301" y="3155885"/>
                  </a:cubicBezTo>
                  <a:cubicBezTo>
                    <a:pt x="595301" y="3161146"/>
                    <a:pt x="591038" y="3165410"/>
                    <a:pt x="585777" y="3165410"/>
                  </a:cubicBezTo>
                  <a:cubicBezTo>
                    <a:pt x="580517" y="3165410"/>
                    <a:pt x="576253" y="3161146"/>
                    <a:pt x="576253" y="3155885"/>
                  </a:cubicBezTo>
                  <a:cubicBezTo>
                    <a:pt x="576253" y="3150624"/>
                    <a:pt x="580517" y="3146360"/>
                    <a:pt x="585777" y="3146360"/>
                  </a:cubicBezTo>
                  <a:close/>
                  <a:moveTo>
                    <a:pt x="3620264" y="3144773"/>
                  </a:moveTo>
                  <a:cubicBezTo>
                    <a:pt x="3625963" y="3144773"/>
                    <a:pt x="3630583" y="3149748"/>
                    <a:pt x="3630583" y="3155886"/>
                  </a:cubicBezTo>
                  <a:cubicBezTo>
                    <a:pt x="3630583" y="3162024"/>
                    <a:pt x="3625963" y="3166999"/>
                    <a:pt x="3620264" y="3166999"/>
                  </a:cubicBezTo>
                  <a:cubicBezTo>
                    <a:pt x="3614565" y="3166999"/>
                    <a:pt x="3609945" y="3162024"/>
                    <a:pt x="3609945" y="3155886"/>
                  </a:cubicBezTo>
                  <a:cubicBezTo>
                    <a:pt x="3609945" y="3149748"/>
                    <a:pt x="3614565" y="3144773"/>
                    <a:pt x="3620264" y="3144773"/>
                  </a:cubicBezTo>
                  <a:close/>
                  <a:moveTo>
                    <a:pt x="702457" y="3143185"/>
                  </a:moveTo>
                  <a:cubicBezTo>
                    <a:pt x="709033" y="3143185"/>
                    <a:pt x="714364" y="3148871"/>
                    <a:pt x="714364" y="3155885"/>
                  </a:cubicBezTo>
                  <a:cubicBezTo>
                    <a:pt x="714364" y="3162899"/>
                    <a:pt x="709033" y="3168585"/>
                    <a:pt x="702457" y="3168585"/>
                  </a:cubicBezTo>
                  <a:cubicBezTo>
                    <a:pt x="695882" y="3168585"/>
                    <a:pt x="690550" y="3162899"/>
                    <a:pt x="690550" y="3155885"/>
                  </a:cubicBezTo>
                  <a:cubicBezTo>
                    <a:pt x="690550" y="3148871"/>
                    <a:pt x="695882" y="3143185"/>
                    <a:pt x="702457" y="3143185"/>
                  </a:cubicBezTo>
                  <a:close/>
                  <a:moveTo>
                    <a:pt x="3502789" y="3141598"/>
                  </a:moveTo>
                  <a:cubicBezTo>
                    <a:pt x="3510242" y="3141598"/>
                    <a:pt x="3516283" y="3147995"/>
                    <a:pt x="3516283" y="3155886"/>
                  </a:cubicBezTo>
                  <a:cubicBezTo>
                    <a:pt x="3516283" y="3163777"/>
                    <a:pt x="3510242" y="3170174"/>
                    <a:pt x="3502789" y="3170174"/>
                  </a:cubicBezTo>
                  <a:cubicBezTo>
                    <a:pt x="3495336" y="3170174"/>
                    <a:pt x="3489295" y="3163777"/>
                    <a:pt x="3489295" y="3155886"/>
                  </a:cubicBezTo>
                  <a:cubicBezTo>
                    <a:pt x="3489295" y="3147995"/>
                    <a:pt x="3495336" y="3141598"/>
                    <a:pt x="3502789" y="3141598"/>
                  </a:cubicBezTo>
                  <a:close/>
                  <a:moveTo>
                    <a:pt x="3386901" y="3140010"/>
                  </a:moveTo>
                  <a:cubicBezTo>
                    <a:pt x="3396107" y="3140010"/>
                    <a:pt x="3403570" y="3147473"/>
                    <a:pt x="3403570" y="3156679"/>
                  </a:cubicBezTo>
                  <a:cubicBezTo>
                    <a:pt x="3403570" y="3165885"/>
                    <a:pt x="3396107" y="3173348"/>
                    <a:pt x="3386901" y="3173348"/>
                  </a:cubicBezTo>
                  <a:cubicBezTo>
                    <a:pt x="3377695" y="3173348"/>
                    <a:pt x="3370232" y="3165885"/>
                    <a:pt x="3370232" y="3156679"/>
                  </a:cubicBezTo>
                  <a:cubicBezTo>
                    <a:pt x="3370232" y="3147473"/>
                    <a:pt x="3377695" y="3140010"/>
                    <a:pt x="3386901" y="3140010"/>
                  </a:cubicBezTo>
                  <a:close/>
                  <a:moveTo>
                    <a:pt x="819135" y="3140010"/>
                  </a:moveTo>
                  <a:cubicBezTo>
                    <a:pt x="827903" y="3140010"/>
                    <a:pt x="835009" y="3147117"/>
                    <a:pt x="835009" y="3155885"/>
                  </a:cubicBezTo>
                  <a:cubicBezTo>
                    <a:pt x="835009" y="3164653"/>
                    <a:pt x="827903" y="3171760"/>
                    <a:pt x="819135" y="3171760"/>
                  </a:cubicBezTo>
                  <a:cubicBezTo>
                    <a:pt x="810368" y="3171760"/>
                    <a:pt x="803261" y="3164653"/>
                    <a:pt x="803261" y="3155885"/>
                  </a:cubicBezTo>
                  <a:cubicBezTo>
                    <a:pt x="803261" y="3147117"/>
                    <a:pt x="810368" y="3140010"/>
                    <a:pt x="819135" y="3140010"/>
                  </a:cubicBezTo>
                  <a:close/>
                  <a:moveTo>
                    <a:pt x="935823" y="3136835"/>
                  </a:moveTo>
                  <a:cubicBezTo>
                    <a:pt x="945905" y="3136835"/>
                    <a:pt x="954079" y="3145364"/>
                    <a:pt x="954079" y="3155885"/>
                  </a:cubicBezTo>
                  <a:cubicBezTo>
                    <a:pt x="954079" y="3166406"/>
                    <a:pt x="945905" y="3174935"/>
                    <a:pt x="935823" y="3174935"/>
                  </a:cubicBezTo>
                  <a:cubicBezTo>
                    <a:pt x="925740" y="3174935"/>
                    <a:pt x="917565" y="3166406"/>
                    <a:pt x="917565" y="3155885"/>
                  </a:cubicBezTo>
                  <a:cubicBezTo>
                    <a:pt x="917565" y="3145364"/>
                    <a:pt x="925740" y="3136835"/>
                    <a:pt x="935823" y="3136835"/>
                  </a:cubicBezTo>
                  <a:close/>
                  <a:moveTo>
                    <a:pt x="3270220" y="3135248"/>
                  </a:moveTo>
                  <a:cubicBezTo>
                    <a:pt x="3281618" y="3135248"/>
                    <a:pt x="3290858" y="3144488"/>
                    <a:pt x="3290858" y="3155886"/>
                  </a:cubicBezTo>
                  <a:cubicBezTo>
                    <a:pt x="3290858" y="3167284"/>
                    <a:pt x="3281618" y="3176524"/>
                    <a:pt x="3270220" y="3176524"/>
                  </a:cubicBezTo>
                  <a:cubicBezTo>
                    <a:pt x="3258822" y="3176524"/>
                    <a:pt x="3249582" y="3167284"/>
                    <a:pt x="3249582" y="3155886"/>
                  </a:cubicBezTo>
                  <a:cubicBezTo>
                    <a:pt x="3249582" y="3144488"/>
                    <a:pt x="3258822" y="3135248"/>
                    <a:pt x="3270220" y="3135248"/>
                  </a:cubicBezTo>
                  <a:close/>
                  <a:moveTo>
                    <a:pt x="2219295" y="3135248"/>
                  </a:moveTo>
                  <a:cubicBezTo>
                    <a:pt x="2230693" y="3135248"/>
                    <a:pt x="2239933" y="3144488"/>
                    <a:pt x="2239933" y="3155886"/>
                  </a:cubicBezTo>
                  <a:cubicBezTo>
                    <a:pt x="2239933" y="3167284"/>
                    <a:pt x="2230693" y="3176524"/>
                    <a:pt x="2219295" y="3176524"/>
                  </a:cubicBezTo>
                  <a:cubicBezTo>
                    <a:pt x="2207897" y="3176524"/>
                    <a:pt x="2198657" y="3167284"/>
                    <a:pt x="2198657" y="3155886"/>
                  </a:cubicBezTo>
                  <a:cubicBezTo>
                    <a:pt x="2198657" y="3144488"/>
                    <a:pt x="2207897" y="3135248"/>
                    <a:pt x="2219295" y="3135248"/>
                  </a:cubicBezTo>
                  <a:close/>
                  <a:moveTo>
                    <a:pt x="2102614" y="3135248"/>
                  </a:moveTo>
                  <a:cubicBezTo>
                    <a:pt x="2113574" y="3135248"/>
                    <a:pt x="2122458" y="3144488"/>
                    <a:pt x="2122458" y="3155886"/>
                  </a:cubicBezTo>
                  <a:cubicBezTo>
                    <a:pt x="2122458" y="3167284"/>
                    <a:pt x="2113574" y="3176524"/>
                    <a:pt x="2102614" y="3176524"/>
                  </a:cubicBezTo>
                  <a:cubicBezTo>
                    <a:pt x="2091654" y="3176524"/>
                    <a:pt x="2082770" y="3167284"/>
                    <a:pt x="2082770" y="3155886"/>
                  </a:cubicBezTo>
                  <a:cubicBezTo>
                    <a:pt x="2082770" y="3144488"/>
                    <a:pt x="2091654" y="3135248"/>
                    <a:pt x="2102614" y="3135248"/>
                  </a:cubicBezTo>
                  <a:close/>
                  <a:moveTo>
                    <a:pt x="1985933" y="3135248"/>
                  </a:moveTo>
                  <a:cubicBezTo>
                    <a:pt x="1997331" y="3135248"/>
                    <a:pt x="2006571" y="3144488"/>
                    <a:pt x="2006571" y="3155886"/>
                  </a:cubicBezTo>
                  <a:cubicBezTo>
                    <a:pt x="2006571" y="3167284"/>
                    <a:pt x="1997331" y="3176524"/>
                    <a:pt x="1985933" y="3176524"/>
                  </a:cubicBezTo>
                  <a:cubicBezTo>
                    <a:pt x="1974535" y="3176524"/>
                    <a:pt x="1965295" y="3167284"/>
                    <a:pt x="1965295" y="3155886"/>
                  </a:cubicBezTo>
                  <a:cubicBezTo>
                    <a:pt x="1965295" y="3144488"/>
                    <a:pt x="1974535" y="3135248"/>
                    <a:pt x="1985933" y="3135248"/>
                  </a:cubicBezTo>
                  <a:close/>
                  <a:moveTo>
                    <a:pt x="2336770" y="3133660"/>
                  </a:moveTo>
                  <a:cubicBezTo>
                    <a:pt x="2349045" y="3133660"/>
                    <a:pt x="2358995" y="3143610"/>
                    <a:pt x="2358995" y="3155885"/>
                  </a:cubicBezTo>
                  <a:cubicBezTo>
                    <a:pt x="2358995" y="3168160"/>
                    <a:pt x="2349045" y="3178110"/>
                    <a:pt x="2336770" y="3178110"/>
                  </a:cubicBezTo>
                  <a:cubicBezTo>
                    <a:pt x="2324495" y="3178110"/>
                    <a:pt x="2314545" y="3168160"/>
                    <a:pt x="2314545" y="3155885"/>
                  </a:cubicBezTo>
                  <a:cubicBezTo>
                    <a:pt x="2314545" y="3143610"/>
                    <a:pt x="2324495" y="3133660"/>
                    <a:pt x="2336770" y="3133660"/>
                  </a:cubicBezTo>
                  <a:close/>
                  <a:moveTo>
                    <a:pt x="1052499" y="3133660"/>
                  </a:moveTo>
                  <a:cubicBezTo>
                    <a:pt x="1064774" y="3133660"/>
                    <a:pt x="1074724" y="3143610"/>
                    <a:pt x="1074724" y="3155885"/>
                  </a:cubicBezTo>
                  <a:cubicBezTo>
                    <a:pt x="1074724" y="3168160"/>
                    <a:pt x="1064774" y="3178110"/>
                    <a:pt x="1052499" y="3178110"/>
                  </a:cubicBezTo>
                  <a:cubicBezTo>
                    <a:pt x="1040225" y="3178110"/>
                    <a:pt x="1030276" y="3168160"/>
                    <a:pt x="1030276" y="3155885"/>
                  </a:cubicBezTo>
                  <a:cubicBezTo>
                    <a:pt x="1030276" y="3143610"/>
                    <a:pt x="1040225" y="3133660"/>
                    <a:pt x="1052499" y="3133660"/>
                  </a:cubicBezTo>
                  <a:close/>
                  <a:moveTo>
                    <a:pt x="3153539" y="3132073"/>
                  </a:moveTo>
                  <a:cubicBezTo>
                    <a:pt x="3166252" y="3132073"/>
                    <a:pt x="3176558" y="3142734"/>
                    <a:pt x="3176558" y="3155886"/>
                  </a:cubicBezTo>
                  <a:cubicBezTo>
                    <a:pt x="3176558" y="3169038"/>
                    <a:pt x="3166252" y="3179699"/>
                    <a:pt x="3153539" y="3179699"/>
                  </a:cubicBezTo>
                  <a:cubicBezTo>
                    <a:pt x="3140826" y="3179699"/>
                    <a:pt x="3130520" y="3169038"/>
                    <a:pt x="3130520" y="3155886"/>
                  </a:cubicBezTo>
                  <a:cubicBezTo>
                    <a:pt x="3130520" y="3142734"/>
                    <a:pt x="3140826" y="3132073"/>
                    <a:pt x="3153539" y="3132073"/>
                  </a:cubicBezTo>
                  <a:close/>
                  <a:moveTo>
                    <a:pt x="1870045" y="3132073"/>
                  </a:moveTo>
                  <a:cubicBezTo>
                    <a:pt x="1883197" y="3132073"/>
                    <a:pt x="1893858" y="3142734"/>
                    <a:pt x="1893858" y="3155886"/>
                  </a:cubicBezTo>
                  <a:cubicBezTo>
                    <a:pt x="1893858" y="3169038"/>
                    <a:pt x="1883197" y="3179699"/>
                    <a:pt x="1870045" y="3179699"/>
                  </a:cubicBezTo>
                  <a:cubicBezTo>
                    <a:pt x="1856893" y="3179699"/>
                    <a:pt x="1846232" y="3169038"/>
                    <a:pt x="1846232" y="3155886"/>
                  </a:cubicBezTo>
                  <a:cubicBezTo>
                    <a:pt x="1846232" y="3142734"/>
                    <a:pt x="1856893" y="3132073"/>
                    <a:pt x="1870045" y="3132073"/>
                  </a:cubicBezTo>
                  <a:close/>
                  <a:moveTo>
                    <a:pt x="2452657" y="3130485"/>
                  </a:moveTo>
                  <a:cubicBezTo>
                    <a:pt x="2466685" y="3130485"/>
                    <a:pt x="2478057" y="3141857"/>
                    <a:pt x="2478057" y="3155885"/>
                  </a:cubicBezTo>
                  <a:cubicBezTo>
                    <a:pt x="2478057" y="3169913"/>
                    <a:pt x="2466685" y="3181285"/>
                    <a:pt x="2452657" y="3181285"/>
                  </a:cubicBezTo>
                  <a:cubicBezTo>
                    <a:pt x="2438629" y="3181285"/>
                    <a:pt x="2427257" y="3169913"/>
                    <a:pt x="2427257" y="3155885"/>
                  </a:cubicBezTo>
                  <a:cubicBezTo>
                    <a:pt x="2427257" y="3141857"/>
                    <a:pt x="2438629" y="3130485"/>
                    <a:pt x="2452657" y="3130485"/>
                  </a:cubicBezTo>
                  <a:close/>
                  <a:moveTo>
                    <a:pt x="1169181" y="3130485"/>
                  </a:moveTo>
                  <a:cubicBezTo>
                    <a:pt x="1182770" y="3130485"/>
                    <a:pt x="1193788" y="3141857"/>
                    <a:pt x="1193788" y="3155885"/>
                  </a:cubicBezTo>
                  <a:cubicBezTo>
                    <a:pt x="1193788" y="3169913"/>
                    <a:pt x="1182770" y="3181285"/>
                    <a:pt x="1169181" y="3181285"/>
                  </a:cubicBezTo>
                  <a:cubicBezTo>
                    <a:pt x="1155592" y="3181285"/>
                    <a:pt x="1144573" y="3169913"/>
                    <a:pt x="1144573" y="3155885"/>
                  </a:cubicBezTo>
                  <a:cubicBezTo>
                    <a:pt x="1144573" y="3141857"/>
                    <a:pt x="1155592" y="3130485"/>
                    <a:pt x="1169181" y="3130485"/>
                  </a:cubicBezTo>
                  <a:close/>
                  <a:moveTo>
                    <a:pt x="3036064" y="3128898"/>
                  </a:moveTo>
                  <a:cubicBezTo>
                    <a:pt x="3050531" y="3128898"/>
                    <a:pt x="3062258" y="3140981"/>
                    <a:pt x="3062258" y="3155886"/>
                  </a:cubicBezTo>
                  <a:cubicBezTo>
                    <a:pt x="3062258" y="3170791"/>
                    <a:pt x="3050531" y="3182874"/>
                    <a:pt x="3036064" y="3182874"/>
                  </a:cubicBezTo>
                  <a:cubicBezTo>
                    <a:pt x="3021597" y="3182874"/>
                    <a:pt x="3009870" y="3170791"/>
                    <a:pt x="3009870" y="3155886"/>
                  </a:cubicBezTo>
                  <a:cubicBezTo>
                    <a:pt x="3009870" y="3140981"/>
                    <a:pt x="3021597" y="3128898"/>
                    <a:pt x="3036064" y="3128898"/>
                  </a:cubicBezTo>
                  <a:close/>
                  <a:moveTo>
                    <a:pt x="1753364" y="3127310"/>
                  </a:moveTo>
                  <a:cubicBezTo>
                    <a:pt x="1768708" y="3127310"/>
                    <a:pt x="1781146" y="3140103"/>
                    <a:pt x="1781146" y="3155885"/>
                  </a:cubicBezTo>
                  <a:cubicBezTo>
                    <a:pt x="1781146" y="3171667"/>
                    <a:pt x="1768708" y="3184460"/>
                    <a:pt x="1753364" y="3184460"/>
                  </a:cubicBezTo>
                  <a:cubicBezTo>
                    <a:pt x="1738020" y="3184460"/>
                    <a:pt x="1725582" y="3171667"/>
                    <a:pt x="1725582" y="3155885"/>
                  </a:cubicBezTo>
                  <a:cubicBezTo>
                    <a:pt x="1725582" y="3140103"/>
                    <a:pt x="1738020" y="3127310"/>
                    <a:pt x="1753364" y="3127310"/>
                  </a:cubicBezTo>
                  <a:close/>
                  <a:moveTo>
                    <a:pt x="1285863" y="3127310"/>
                  </a:moveTo>
                  <a:cubicBezTo>
                    <a:pt x="1301644" y="3127310"/>
                    <a:pt x="1314438" y="3140103"/>
                    <a:pt x="1314438" y="3155885"/>
                  </a:cubicBezTo>
                  <a:cubicBezTo>
                    <a:pt x="1314438" y="3171667"/>
                    <a:pt x="1301644" y="3184460"/>
                    <a:pt x="1285863" y="3184460"/>
                  </a:cubicBezTo>
                  <a:cubicBezTo>
                    <a:pt x="1270081" y="3184460"/>
                    <a:pt x="1257288" y="3171667"/>
                    <a:pt x="1257288" y="3155885"/>
                  </a:cubicBezTo>
                  <a:cubicBezTo>
                    <a:pt x="1257288" y="3140103"/>
                    <a:pt x="1270081" y="3127310"/>
                    <a:pt x="1285863" y="3127310"/>
                  </a:cubicBezTo>
                  <a:close/>
                  <a:moveTo>
                    <a:pt x="2920176" y="3125723"/>
                  </a:moveTo>
                  <a:cubicBezTo>
                    <a:pt x="2936396" y="3125723"/>
                    <a:pt x="2949545" y="3139227"/>
                    <a:pt x="2949545" y="3155886"/>
                  </a:cubicBezTo>
                  <a:cubicBezTo>
                    <a:pt x="2949545" y="3172545"/>
                    <a:pt x="2936396" y="3186049"/>
                    <a:pt x="2920176" y="3186049"/>
                  </a:cubicBezTo>
                  <a:cubicBezTo>
                    <a:pt x="2903956" y="3186049"/>
                    <a:pt x="2890807" y="3172545"/>
                    <a:pt x="2890807" y="3155886"/>
                  </a:cubicBezTo>
                  <a:cubicBezTo>
                    <a:pt x="2890807" y="3139227"/>
                    <a:pt x="2903956" y="3125723"/>
                    <a:pt x="2920176" y="3125723"/>
                  </a:cubicBezTo>
                  <a:close/>
                  <a:moveTo>
                    <a:pt x="2569339" y="3124135"/>
                  </a:moveTo>
                  <a:cubicBezTo>
                    <a:pt x="2586436" y="3124135"/>
                    <a:pt x="2600296" y="3138350"/>
                    <a:pt x="2600296" y="3155885"/>
                  </a:cubicBezTo>
                  <a:cubicBezTo>
                    <a:pt x="2600296" y="3173420"/>
                    <a:pt x="2586436" y="3187635"/>
                    <a:pt x="2569339" y="3187635"/>
                  </a:cubicBezTo>
                  <a:cubicBezTo>
                    <a:pt x="2552242" y="3187635"/>
                    <a:pt x="2538382" y="3173420"/>
                    <a:pt x="2538382" y="3155885"/>
                  </a:cubicBezTo>
                  <a:cubicBezTo>
                    <a:pt x="2538382" y="3138350"/>
                    <a:pt x="2552242" y="3124135"/>
                    <a:pt x="2569339" y="3124135"/>
                  </a:cubicBezTo>
                  <a:close/>
                  <a:moveTo>
                    <a:pt x="1403320" y="3124135"/>
                  </a:moveTo>
                  <a:cubicBezTo>
                    <a:pt x="1420855" y="3124135"/>
                    <a:pt x="1435070" y="3138350"/>
                    <a:pt x="1435070" y="3155885"/>
                  </a:cubicBezTo>
                  <a:cubicBezTo>
                    <a:pt x="1435070" y="3173420"/>
                    <a:pt x="1420855" y="3187635"/>
                    <a:pt x="1403320" y="3187635"/>
                  </a:cubicBezTo>
                  <a:cubicBezTo>
                    <a:pt x="1385785" y="3187635"/>
                    <a:pt x="1371588" y="3173420"/>
                    <a:pt x="1371588" y="3155885"/>
                  </a:cubicBezTo>
                  <a:cubicBezTo>
                    <a:pt x="1371588" y="3138350"/>
                    <a:pt x="1385785" y="3124135"/>
                    <a:pt x="1403320" y="3124135"/>
                  </a:cubicBezTo>
                  <a:close/>
                  <a:moveTo>
                    <a:pt x="2802701" y="3122548"/>
                  </a:moveTo>
                  <a:cubicBezTo>
                    <a:pt x="2820675" y="3122548"/>
                    <a:pt x="2835245" y="3137474"/>
                    <a:pt x="2835245" y="3155886"/>
                  </a:cubicBezTo>
                  <a:cubicBezTo>
                    <a:pt x="2835245" y="3174298"/>
                    <a:pt x="2820675" y="3189224"/>
                    <a:pt x="2802701" y="3189224"/>
                  </a:cubicBezTo>
                  <a:cubicBezTo>
                    <a:pt x="2784727" y="3189224"/>
                    <a:pt x="2770157" y="3174298"/>
                    <a:pt x="2770157" y="3155886"/>
                  </a:cubicBezTo>
                  <a:cubicBezTo>
                    <a:pt x="2770157" y="3137474"/>
                    <a:pt x="2784727" y="3122548"/>
                    <a:pt x="2802701" y="3122548"/>
                  </a:cubicBezTo>
                  <a:close/>
                  <a:moveTo>
                    <a:pt x="1635889" y="3122548"/>
                  </a:moveTo>
                  <a:cubicBezTo>
                    <a:pt x="1654740" y="3122548"/>
                    <a:pt x="1670021" y="3137474"/>
                    <a:pt x="1670021" y="3155886"/>
                  </a:cubicBezTo>
                  <a:cubicBezTo>
                    <a:pt x="1670021" y="3174298"/>
                    <a:pt x="1654740" y="3189224"/>
                    <a:pt x="1635889" y="3189224"/>
                  </a:cubicBezTo>
                  <a:cubicBezTo>
                    <a:pt x="1617038" y="3189224"/>
                    <a:pt x="1601757" y="3174298"/>
                    <a:pt x="1601757" y="3155886"/>
                  </a:cubicBezTo>
                  <a:cubicBezTo>
                    <a:pt x="1601757" y="3137474"/>
                    <a:pt x="1617038" y="3122548"/>
                    <a:pt x="1635889" y="3122548"/>
                  </a:cubicBezTo>
                  <a:close/>
                  <a:moveTo>
                    <a:pt x="2686814" y="3120960"/>
                  </a:moveTo>
                  <a:cubicBezTo>
                    <a:pt x="2706541" y="3120960"/>
                    <a:pt x="2722533" y="3136596"/>
                    <a:pt x="2722533" y="3155885"/>
                  </a:cubicBezTo>
                  <a:cubicBezTo>
                    <a:pt x="2722533" y="3175174"/>
                    <a:pt x="2706541" y="3190810"/>
                    <a:pt x="2686814" y="3190810"/>
                  </a:cubicBezTo>
                  <a:cubicBezTo>
                    <a:pt x="2667087" y="3190810"/>
                    <a:pt x="2651095" y="3175174"/>
                    <a:pt x="2651095" y="3155885"/>
                  </a:cubicBezTo>
                  <a:cubicBezTo>
                    <a:pt x="2651095" y="3136596"/>
                    <a:pt x="2667087" y="3120960"/>
                    <a:pt x="2686814" y="3120960"/>
                  </a:cubicBezTo>
                  <a:close/>
                  <a:moveTo>
                    <a:pt x="1520002" y="3120960"/>
                  </a:moveTo>
                  <a:cubicBezTo>
                    <a:pt x="1538853" y="3120960"/>
                    <a:pt x="1554134" y="3136596"/>
                    <a:pt x="1554134" y="3155885"/>
                  </a:cubicBezTo>
                  <a:cubicBezTo>
                    <a:pt x="1554134" y="3175174"/>
                    <a:pt x="1538853" y="3190810"/>
                    <a:pt x="1520002" y="3190810"/>
                  </a:cubicBezTo>
                  <a:cubicBezTo>
                    <a:pt x="1501151" y="3190810"/>
                    <a:pt x="1485870" y="3175174"/>
                    <a:pt x="1485870" y="3155885"/>
                  </a:cubicBezTo>
                  <a:cubicBezTo>
                    <a:pt x="1485870" y="3136596"/>
                    <a:pt x="1501151" y="3120960"/>
                    <a:pt x="1520002" y="3120960"/>
                  </a:cubicBezTo>
                  <a:close/>
                  <a:moveTo>
                    <a:pt x="4086989" y="3038410"/>
                  </a:moveTo>
                  <a:cubicBezTo>
                    <a:pt x="4087428" y="3038410"/>
                    <a:pt x="4087783" y="3038765"/>
                    <a:pt x="4087783" y="3039204"/>
                  </a:cubicBezTo>
                  <a:cubicBezTo>
                    <a:pt x="4087783" y="3039642"/>
                    <a:pt x="4087428" y="3039998"/>
                    <a:pt x="4086989" y="3039998"/>
                  </a:cubicBezTo>
                  <a:cubicBezTo>
                    <a:pt x="4086551" y="3039998"/>
                    <a:pt x="4086195" y="3039642"/>
                    <a:pt x="4086195" y="3039204"/>
                  </a:cubicBezTo>
                  <a:cubicBezTo>
                    <a:pt x="4086195" y="3038765"/>
                    <a:pt x="4086551" y="3038410"/>
                    <a:pt x="4086989" y="3038410"/>
                  </a:cubicBezTo>
                  <a:close/>
                  <a:moveTo>
                    <a:pt x="119846" y="3038410"/>
                  </a:moveTo>
                  <a:cubicBezTo>
                    <a:pt x="120284" y="3038410"/>
                    <a:pt x="120640" y="3038765"/>
                    <a:pt x="120640" y="3039204"/>
                  </a:cubicBezTo>
                  <a:cubicBezTo>
                    <a:pt x="120640" y="3039642"/>
                    <a:pt x="120284" y="3039998"/>
                    <a:pt x="119846" y="3039998"/>
                  </a:cubicBezTo>
                  <a:cubicBezTo>
                    <a:pt x="119407" y="3039998"/>
                    <a:pt x="119052" y="3039642"/>
                    <a:pt x="119052" y="3039204"/>
                  </a:cubicBezTo>
                  <a:cubicBezTo>
                    <a:pt x="119052" y="3038765"/>
                    <a:pt x="119407" y="3038410"/>
                    <a:pt x="119846" y="3038410"/>
                  </a:cubicBezTo>
                  <a:close/>
                  <a:moveTo>
                    <a:pt x="235733" y="3036823"/>
                  </a:moveTo>
                  <a:cubicBezTo>
                    <a:pt x="237049" y="3036823"/>
                    <a:pt x="238115" y="3037889"/>
                    <a:pt x="238115" y="3039205"/>
                  </a:cubicBezTo>
                  <a:cubicBezTo>
                    <a:pt x="238115" y="3040520"/>
                    <a:pt x="237049" y="3041587"/>
                    <a:pt x="235733" y="3041587"/>
                  </a:cubicBezTo>
                  <a:cubicBezTo>
                    <a:pt x="234418" y="3041587"/>
                    <a:pt x="233352" y="3040520"/>
                    <a:pt x="233352" y="3039205"/>
                  </a:cubicBezTo>
                  <a:cubicBezTo>
                    <a:pt x="233352" y="3037889"/>
                    <a:pt x="234418" y="3036823"/>
                    <a:pt x="235733" y="3036823"/>
                  </a:cubicBezTo>
                  <a:close/>
                  <a:moveTo>
                    <a:pt x="3970307" y="3035235"/>
                  </a:moveTo>
                  <a:cubicBezTo>
                    <a:pt x="3972060" y="3035235"/>
                    <a:pt x="3973482" y="3036657"/>
                    <a:pt x="3973482" y="3038410"/>
                  </a:cubicBezTo>
                  <a:cubicBezTo>
                    <a:pt x="3973482" y="3040163"/>
                    <a:pt x="3972060" y="3041585"/>
                    <a:pt x="3970307" y="3041585"/>
                  </a:cubicBezTo>
                  <a:cubicBezTo>
                    <a:pt x="3968554" y="3041585"/>
                    <a:pt x="3967132" y="3040163"/>
                    <a:pt x="3967132" y="3038410"/>
                  </a:cubicBezTo>
                  <a:cubicBezTo>
                    <a:pt x="3967132" y="3036657"/>
                    <a:pt x="3968554" y="3035235"/>
                    <a:pt x="3970307" y="3035235"/>
                  </a:cubicBezTo>
                  <a:close/>
                  <a:moveTo>
                    <a:pt x="352418" y="3033648"/>
                  </a:moveTo>
                  <a:cubicBezTo>
                    <a:pt x="355048" y="3033648"/>
                    <a:pt x="357181" y="3036136"/>
                    <a:pt x="357181" y="3039204"/>
                  </a:cubicBezTo>
                  <a:cubicBezTo>
                    <a:pt x="357181" y="3042273"/>
                    <a:pt x="355048" y="3044761"/>
                    <a:pt x="352418" y="3044761"/>
                  </a:cubicBezTo>
                  <a:cubicBezTo>
                    <a:pt x="349786" y="3044761"/>
                    <a:pt x="347653" y="3042273"/>
                    <a:pt x="347653" y="3039204"/>
                  </a:cubicBezTo>
                  <a:cubicBezTo>
                    <a:pt x="347653" y="3036136"/>
                    <a:pt x="349786" y="3033648"/>
                    <a:pt x="352418" y="3033648"/>
                  </a:cubicBezTo>
                  <a:close/>
                  <a:moveTo>
                    <a:pt x="3853627" y="3032060"/>
                  </a:moveTo>
                  <a:cubicBezTo>
                    <a:pt x="3856696" y="3032060"/>
                    <a:pt x="3859184" y="3034903"/>
                    <a:pt x="3859184" y="3038410"/>
                  </a:cubicBezTo>
                  <a:cubicBezTo>
                    <a:pt x="3859184" y="3041917"/>
                    <a:pt x="3856696" y="3044760"/>
                    <a:pt x="3853627" y="3044760"/>
                  </a:cubicBezTo>
                  <a:cubicBezTo>
                    <a:pt x="3850558" y="3044760"/>
                    <a:pt x="3848070" y="3041917"/>
                    <a:pt x="3848070" y="3038410"/>
                  </a:cubicBezTo>
                  <a:cubicBezTo>
                    <a:pt x="3848070" y="3034903"/>
                    <a:pt x="3850558" y="3032060"/>
                    <a:pt x="3853627" y="3032060"/>
                  </a:cubicBezTo>
                  <a:close/>
                  <a:moveTo>
                    <a:pt x="468303" y="3032060"/>
                  </a:moveTo>
                  <a:cubicBezTo>
                    <a:pt x="472687" y="3032060"/>
                    <a:pt x="476241" y="3035258"/>
                    <a:pt x="476241" y="3039204"/>
                  </a:cubicBezTo>
                  <a:cubicBezTo>
                    <a:pt x="476241" y="3043150"/>
                    <a:pt x="472687" y="3046348"/>
                    <a:pt x="468303" y="3046348"/>
                  </a:cubicBezTo>
                  <a:cubicBezTo>
                    <a:pt x="463919" y="3046348"/>
                    <a:pt x="460365" y="3043150"/>
                    <a:pt x="460365" y="3039204"/>
                  </a:cubicBezTo>
                  <a:cubicBezTo>
                    <a:pt x="460365" y="3035258"/>
                    <a:pt x="463919" y="3032060"/>
                    <a:pt x="468303" y="3032060"/>
                  </a:cubicBezTo>
                  <a:close/>
                  <a:moveTo>
                    <a:pt x="3736945" y="3030473"/>
                  </a:moveTo>
                  <a:cubicBezTo>
                    <a:pt x="3742206" y="3030473"/>
                    <a:pt x="3746470" y="3034382"/>
                    <a:pt x="3746470" y="3039205"/>
                  </a:cubicBezTo>
                  <a:cubicBezTo>
                    <a:pt x="3746470" y="3044028"/>
                    <a:pt x="3742206" y="3047937"/>
                    <a:pt x="3736945" y="3047937"/>
                  </a:cubicBezTo>
                  <a:cubicBezTo>
                    <a:pt x="3731684" y="3047937"/>
                    <a:pt x="3727420" y="3044028"/>
                    <a:pt x="3727420" y="3039205"/>
                  </a:cubicBezTo>
                  <a:cubicBezTo>
                    <a:pt x="3727420" y="3034382"/>
                    <a:pt x="3731684" y="3030473"/>
                    <a:pt x="3736945" y="3030473"/>
                  </a:cubicBezTo>
                  <a:close/>
                  <a:moveTo>
                    <a:pt x="585781" y="3028885"/>
                  </a:moveTo>
                  <a:cubicBezTo>
                    <a:pt x="591918" y="3028885"/>
                    <a:pt x="596892" y="3033505"/>
                    <a:pt x="596892" y="3039204"/>
                  </a:cubicBezTo>
                  <a:cubicBezTo>
                    <a:pt x="596892" y="3044903"/>
                    <a:pt x="591918" y="3049523"/>
                    <a:pt x="585781" y="3049523"/>
                  </a:cubicBezTo>
                  <a:cubicBezTo>
                    <a:pt x="579643" y="3049523"/>
                    <a:pt x="574669" y="3044903"/>
                    <a:pt x="574669" y="3039204"/>
                  </a:cubicBezTo>
                  <a:cubicBezTo>
                    <a:pt x="574669" y="3033505"/>
                    <a:pt x="579643" y="3028885"/>
                    <a:pt x="585781" y="3028885"/>
                  </a:cubicBezTo>
                  <a:close/>
                  <a:moveTo>
                    <a:pt x="3620264" y="3027298"/>
                  </a:moveTo>
                  <a:cubicBezTo>
                    <a:pt x="3626840" y="3027298"/>
                    <a:pt x="3632171" y="3032629"/>
                    <a:pt x="3632171" y="3039205"/>
                  </a:cubicBezTo>
                  <a:cubicBezTo>
                    <a:pt x="3632171" y="3045781"/>
                    <a:pt x="3626840" y="3051112"/>
                    <a:pt x="3620264" y="3051112"/>
                  </a:cubicBezTo>
                  <a:cubicBezTo>
                    <a:pt x="3613688" y="3051112"/>
                    <a:pt x="3608357" y="3045781"/>
                    <a:pt x="3608357" y="3039205"/>
                  </a:cubicBezTo>
                  <a:cubicBezTo>
                    <a:pt x="3608357" y="3032629"/>
                    <a:pt x="3613688" y="3027298"/>
                    <a:pt x="3620264" y="3027298"/>
                  </a:cubicBezTo>
                  <a:close/>
                  <a:moveTo>
                    <a:pt x="2220089" y="3027298"/>
                  </a:moveTo>
                  <a:cubicBezTo>
                    <a:pt x="2226665" y="3027298"/>
                    <a:pt x="2231996" y="3032629"/>
                    <a:pt x="2231996" y="3039205"/>
                  </a:cubicBezTo>
                  <a:cubicBezTo>
                    <a:pt x="2231996" y="3045781"/>
                    <a:pt x="2226665" y="3051112"/>
                    <a:pt x="2220089" y="3051112"/>
                  </a:cubicBezTo>
                  <a:cubicBezTo>
                    <a:pt x="2213513" y="3051112"/>
                    <a:pt x="2208182" y="3045781"/>
                    <a:pt x="2208182" y="3039205"/>
                  </a:cubicBezTo>
                  <a:cubicBezTo>
                    <a:pt x="2208182" y="3032629"/>
                    <a:pt x="2213513" y="3027298"/>
                    <a:pt x="2220089" y="3027298"/>
                  </a:cubicBezTo>
                  <a:close/>
                  <a:moveTo>
                    <a:pt x="2103408" y="3027298"/>
                  </a:moveTo>
                  <a:cubicBezTo>
                    <a:pt x="2109546" y="3027298"/>
                    <a:pt x="2114521" y="3032629"/>
                    <a:pt x="2114521" y="3039205"/>
                  </a:cubicBezTo>
                  <a:cubicBezTo>
                    <a:pt x="2114521" y="3045781"/>
                    <a:pt x="2109546" y="3051112"/>
                    <a:pt x="2103408" y="3051112"/>
                  </a:cubicBezTo>
                  <a:cubicBezTo>
                    <a:pt x="2097270" y="3051112"/>
                    <a:pt x="2092295" y="3045781"/>
                    <a:pt x="2092295" y="3039205"/>
                  </a:cubicBezTo>
                  <a:cubicBezTo>
                    <a:pt x="2092295" y="3032629"/>
                    <a:pt x="2097270" y="3027298"/>
                    <a:pt x="2103408" y="3027298"/>
                  </a:cubicBezTo>
                  <a:close/>
                  <a:moveTo>
                    <a:pt x="1985933" y="3027298"/>
                  </a:moveTo>
                  <a:cubicBezTo>
                    <a:pt x="1992071" y="3027298"/>
                    <a:pt x="1997046" y="3032629"/>
                    <a:pt x="1997046" y="3039205"/>
                  </a:cubicBezTo>
                  <a:cubicBezTo>
                    <a:pt x="1997046" y="3045781"/>
                    <a:pt x="1992071" y="3051112"/>
                    <a:pt x="1985933" y="3051112"/>
                  </a:cubicBezTo>
                  <a:cubicBezTo>
                    <a:pt x="1979795" y="3051112"/>
                    <a:pt x="1974820" y="3045781"/>
                    <a:pt x="1974820" y="3039205"/>
                  </a:cubicBezTo>
                  <a:cubicBezTo>
                    <a:pt x="1974820" y="3032629"/>
                    <a:pt x="1979795" y="3027298"/>
                    <a:pt x="1985933" y="3027298"/>
                  </a:cubicBezTo>
                  <a:close/>
                  <a:moveTo>
                    <a:pt x="2336770" y="3025710"/>
                  </a:moveTo>
                  <a:cubicBezTo>
                    <a:pt x="2343784" y="3025710"/>
                    <a:pt x="2349470" y="3031396"/>
                    <a:pt x="2349470" y="3038410"/>
                  </a:cubicBezTo>
                  <a:cubicBezTo>
                    <a:pt x="2349470" y="3045424"/>
                    <a:pt x="2343784" y="3051110"/>
                    <a:pt x="2336770" y="3051110"/>
                  </a:cubicBezTo>
                  <a:cubicBezTo>
                    <a:pt x="2329756" y="3051110"/>
                    <a:pt x="2324070" y="3045424"/>
                    <a:pt x="2324070" y="3038410"/>
                  </a:cubicBezTo>
                  <a:cubicBezTo>
                    <a:pt x="2324070" y="3031396"/>
                    <a:pt x="2329756" y="3025710"/>
                    <a:pt x="2336770" y="3025710"/>
                  </a:cubicBezTo>
                  <a:close/>
                  <a:moveTo>
                    <a:pt x="1869251" y="3025710"/>
                  </a:moveTo>
                  <a:cubicBezTo>
                    <a:pt x="1876704" y="3025710"/>
                    <a:pt x="1882745" y="3031751"/>
                    <a:pt x="1882745" y="3039204"/>
                  </a:cubicBezTo>
                  <a:cubicBezTo>
                    <a:pt x="1882745" y="3046657"/>
                    <a:pt x="1876704" y="3052698"/>
                    <a:pt x="1869251" y="3052698"/>
                  </a:cubicBezTo>
                  <a:cubicBezTo>
                    <a:pt x="1861798" y="3052698"/>
                    <a:pt x="1855757" y="3046657"/>
                    <a:pt x="1855757" y="3039204"/>
                  </a:cubicBezTo>
                  <a:cubicBezTo>
                    <a:pt x="1855757" y="3031751"/>
                    <a:pt x="1861798" y="3025710"/>
                    <a:pt x="1869251" y="3025710"/>
                  </a:cubicBezTo>
                  <a:close/>
                  <a:moveTo>
                    <a:pt x="3503582" y="3024123"/>
                  </a:moveTo>
                  <a:cubicBezTo>
                    <a:pt x="3512350" y="3024123"/>
                    <a:pt x="3519457" y="3030875"/>
                    <a:pt x="3519457" y="3039205"/>
                  </a:cubicBezTo>
                  <a:cubicBezTo>
                    <a:pt x="3519457" y="3047535"/>
                    <a:pt x="3512350" y="3054287"/>
                    <a:pt x="3503582" y="3054287"/>
                  </a:cubicBezTo>
                  <a:cubicBezTo>
                    <a:pt x="3494814" y="3054287"/>
                    <a:pt x="3487707" y="3047535"/>
                    <a:pt x="3487707" y="3039205"/>
                  </a:cubicBezTo>
                  <a:cubicBezTo>
                    <a:pt x="3487707" y="3030875"/>
                    <a:pt x="3494814" y="3024123"/>
                    <a:pt x="3503582" y="3024123"/>
                  </a:cubicBezTo>
                  <a:close/>
                  <a:moveTo>
                    <a:pt x="2453452" y="3024123"/>
                  </a:moveTo>
                  <a:cubicBezTo>
                    <a:pt x="2461782" y="3024123"/>
                    <a:pt x="2468534" y="3030875"/>
                    <a:pt x="2468534" y="3039205"/>
                  </a:cubicBezTo>
                  <a:cubicBezTo>
                    <a:pt x="2468534" y="3047535"/>
                    <a:pt x="2461782" y="3054287"/>
                    <a:pt x="2453452" y="3054287"/>
                  </a:cubicBezTo>
                  <a:cubicBezTo>
                    <a:pt x="2445122" y="3054287"/>
                    <a:pt x="2438370" y="3047535"/>
                    <a:pt x="2438370" y="3039205"/>
                  </a:cubicBezTo>
                  <a:cubicBezTo>
                    <a:pt x="2438370" y="3030875"/>
                    <a:pt x="2445122" y="3024123"/>
                    <a:pt x="2453452" y="3024123"/>
                  </a:cubicBezTo>
                  <a:close/>
                  <a:moveTo>
                    <a:pt x="702460" y="3024123"/>
                  </a:moveTo>
                  <a:cubicBezTo>
                    <a:pt x="709913" y="3024123"/>
                    <a:pt x="715953" y="3030520"/>
                    <a:pt x="715953" y="3038411"/>
                  </a:cubicBezTo>
                  <a:cubicBezTo>
                    <a:pt x="715953" y="3046302"/>
                    <a:pt x="709913" y="3052699"/>
                    <a:pt x="702460" y="3052699"/>
                  </a:cubicBezTo>
                  <a:cubicBezTo>
                    <a:pt x="695007" y="3052699"/>
                    <a:pt x="688966" y="3046302"/>
                    <a:pt x="688966" y="3038411"/>
                  </a:cubicBezTo>
                  <a:cubicBezTo>
                    <a:pt x="688966" y="3030520"/>
                    <a:pt x="695007" y="3024123"/>
                    <a:pt x="702460" y="3024123"/>
                  </a:cubicBezTo>
                  <a:close/>
                  <a:moveTo>
                    <a:pt x="1752570" y="3022535"/>
                  </a:moveTo>
                  <a:cubicBezTo>
                    <a:pt x="1761338" y="3022535"/>
                    <a:pt x="1768445" y="3029998"/>
                    <a:pt x="1768445" y="3039204"/>
                  </a:cubicBezTo>
                  <a:cubicBezTo>
                    <a:pt x="1768445" y="3048410"/>
                    <a:pt x="1761338" y="3055873"/>
                    <a:pt x="1752570" y="3055873"/>
                  </a:cubicBezTo>
                  <a:cubicBezTo>
                    <a:pt x="1743802" y="3055873"/>
                    <a:pt x="1736695" y="3048410"/>
                    <a:pt x="1736695" y="3039204"/>
                  </a:cubicBezTo>
                  <a:cubicBezTo>
                    <a:pt x="1736695" y="3029998"/>
                    <a:pt x="1743802" y="3022535"/>
                    <a:pt x="1752570" y="3022535"/>
                  </a:cubicBezTo>
                  <a:close/>
                  <a:moveTo>
                    <a:pt x="2570132" y="3020948"/>
                  </a:moveTo>
                  <a:cubicBezTo>
                    <a:pt x="2580653" y="3020948"/>
                    <a:pt x="2589182" y="3029122"/>
                    <a:pt x="2589182" y="3039205"/>
                  </a:cubicBezTo>
                  <a:cubicBezTo>
                    <a:pt x="2589182" y="3049288"/>
                    <a:pt x="2580653" y="3057462"/>
                    <a:pt x="2570132" y="3057462"/>
                  </a:cubicBezTo>
                  <a:cubicBezTo>
                    <a:pt x="2559611" y="3057462"/>
                    <a:pt x="2551082" y="3049288"/>
                    <a:pt x="2551082" y="3039205"/>
                  </a:cubicBezTo>
                  <a:cubicBezTo>
                    <a:pt x="2551082" y="3029122"/>
                    <a:pt x="2559611" y="3020948"/>
                    <a:pt x="2570132" y="3020948"/>
                  </a:cubicBezTo>
                  <a:close/>
                  <a:moveTo>
                    <a:pt x="819137" y="3020948"/>
                  </a:moveTo>
                  <a:cubicBezTo>
                    <a:pt x="828782" y="3020948"/>
                    <a:pt x="836599" y="3029122"/>
                    <a:pt x="836599" y="3039205"/>
                  </a:cubicBezTo>
                  <a:cubicBezTo>
                    <a:pt x="836599" y="3049288"/>
                    <a:pt x="828782" y="3057462"/>
                    <a:pt x="819137" y="3057462"/>
                  </a:cubicBezTo>
                  <a:cubicBezTo>
                    <a:pt x="809493" y="3057462"/>
                    <a:pt x="801676" y="3049288"/>
                    <a:pt x="801676" y="3039205"/>
                  </a:cubicBezTo>
                  <a:cubicBezTo>
                    <a:pt x="801676" y="3029122"/>
                    <a:pt x="809493" y="3020948"/>
                    <a:pt x="819137" y="3020948"/>
                  </a:cubicBezTo>
                  <a:close/>
                  <a:moveTo>
                    <a:pt x="3386901" y="3019360"/>
                  </a:moveTo>
                  <a:cubicBezTo>
                    <a:pt x="3397861" y="3019360"/>
                    <a:pt x="3406745" y="3028244"/>
                    <a:pt x="3406745" y="3039204"/>
                  </a:cubicBezTo>
                  <a:cubicBezTo>
                    <a:pt x="3406745" y="3050164"/>
                    <a:pt x="3397861" y="3059048"/>
                    <a:pt x="3386901" y="3059048"/>
                  </a:cubicBezTo>
                  <a:cubicBezTo>
                    <a:pt x="3375941" y="3059048"/>
                    <a:pt x="3367057" y="3050164"/>
                    <a:pt x="3367057" y="3039204"/>
                  </a:cubicBezTo>
                  <a:cubicBezTo>
                    <a:pt x="3367057" y="3028244"/>
                    <a:pt x="3375941" y="3019360"/>
                    <a:pt x="3386901" y="3019360"/>
                  </a:cubicBezTo>
                  <a:close/>
                  <a:moveTo>
                    <a:pt x="1635889" y="3017773"/>
                  </a:moveTo>
                  <a:cubicBezTo>
                    <a:pt x="1647726" y="3017773"/>
                    <a:pt x="1657321" y="3027368"/>
                    <a:pt x="1657321" y="3039205"/>
                  </a:cubicBezTo>
                  <a:cubicBezTo>
                    <a:pt x="1657321" y="3051042"/>
                    <a:pt x="1647726" y="3060637"/>
                    <a:pt x="1635889" y="3060637"/>
                  </a:cubicBezTo>
                  <a:cubicBezTo>
                    <a:pt x="1624052" y="3060637"/>
                    <a:pt x="1614457" y="3051042"/>
                    <a:pt x="1614457" y="3039205"/>
                  </a:cubicBezTo>
                  <a:cubicBezTo>
                    <a:pt x="1614457" y="3027368"/>
                    <a:pt x="1624052" y="3017773"/>
                    <a:pt x="1635889" y="3017773"/>
                  </a:cubicBezTo>
                  <a:close/>
                  <a:moveTo>
                    <a:pt x="935825" y="3017773"/>
                  </a:moveTo>
                  <a:cubicBezTo>
                    <a:pt x="947662" y="3017773"/>
                    <a:pt x="957257" y="3027368"/>
                    <a:pt x="957257" y="3039205"/>
                  </a:cubicBezTo>
                  <a:cubicBezTo>
                    <a:pt x="957257" y="3051042"/>
                    <a:pt x="947662" y="3060637"/>
                    <a:pt x="935825" y="3060637"/>
                  </a:cubicBezTo>
                  <a:cubicBezTo>
                    <a:pt x="923988" y="3060637"/>
                    <a:pt x="914392" y="3051042"/>
                    <a:pt x="914392" y="3039205"/>
                  </a:cubicBezTo>
                  <a:cubicBezTo>
                    <a:pt x="914392" y="3027368"/>
                    <a:pt x="923988" y="3017773"/>
                    <a:pt x="935825" y="3017773"/>
                  </a:cubicBezTo>
                  <a:close/>
                  <a:moveTo>
                    <a:pt x="3269426" y="3016185"/>
                  </a:moveTo>
                  <a:cubicBezTo>
                    <a:pt x="3282139" y="3016185"/>
                    <a:pt x="3292445" y="3026491"/>
                    <a:pt x="3292445" y="3039204"/>
                  </a:cubicBezTo>
                  <a:cubicBezTo>
                    <a:pt x="3292445" y="3051917"/>
                    <a:pt x="3282139" y="3062223"/>
                    <a:pt x="3269426" y="3062223"/>
                  </a:cubicBezTo>
                  <a:cubicBezTo>
                    <a:pt x="3256713" y="3062223"/>
                    <a:pt x="3246407" y="3051917"/>
                    <a:pt x="3246407" y="3039204"/>
                  </a:cubicBezTo>
                  <a:cubicBezTo>
                    <a:pt x="3246407" y="3026491"/>
                    <a:pt x="3256713" y="3016185"/>
                    <a:pt x="3269426" y="3016185"/>
                  </a:cubicBezTo>
                  <a:close/>
                  <a:moveTo>
                    <a:pt x="2686814" y="3014598"/>
                  </a:moveTo>
                  <a:cubicBezTo>
                    <a:pt x="2700404" y="3014598"/>
                    <a:pt x="2711421" y="3025615"/>
                    <a:pt x="2711421" y="3039205"/>
                  </a:cubicBezTo>
                  <a:cubicBezTo>
                    <a:pt x="2711421" y="3052795"/>
                    <a:pt x="2700404" y="3063812"/>
                    <a:pt x="2686814" y="3063812"/>
                  </a:cubicBezTo>
                  <a:cubicBezTo>
                    <a:pt x="2673224" y="3063812"/>
                    <a:pt x="2662207" y="3052795"/>
                    <a:pt x="2662207" y="3039205"/>
                  </a:cubicBezTo>
                  <a:cubicBezTo>
                    <a:pt x="2662207" y="3025615"/>
                    <a:pt x="2673224" y="3014598"/>
                    <a:pt x="2686814" y="3014598"/>
                  </a:cubicBezTo>
                  <a:close/>
                  <a:moveTo>
                    <a:pt x="1052502" y="3014598"/>
                  </a:moveTo>
                  <a:cubicBezTo>
                    <a:pt x="1066531" y="3014598"/>
                    <a:pt x="1077901" y="3025615"/>
                    <a:pt x="1077901" y="3039205"/>
                  </a:cubicBezTo>
                  <a:cubicBezTo>
                    <a:pt x="1077901" y="3052795"/>
                    <a:pt x="1066531" y="3063812"/>
                    <a:pt x="1052502" y="3063812"/>
                  </a:cubicBezTo>
                  <a:cubicBezTo>
                    <a:pt x="1038474" y="3063812"/>
                    <a:pt x="1027102" y="3052795"/>
                    <a:pt x="1027102" y="3039205"/>
                  </a:cubicBezTo>
                  <a:cubicBezTo>
                    <a:pt x="1027102" y="3025615"/>
                    <a:pt x="1038474" y="3014598"/>
                    <a:pt x="1052502" y="3014598"/>
                  </a:cubicBezTo>
                  <a:close/>
                  <a:moveTo>
                    <a:pt x="3153539" y="3013010"/>
                  </a:moveTo>
                  <a:cubicBezTo>
                    <a:pt x="3168006" y="3013010"/>
                    <a:pt x="3179733" y="3024737"/>
                    <a:pt x="3179733" y="3039204"/>
                  </a:cubicBezTo>
                  <a:cubicBezTo>
                    <a:pt x="3179733" y="3053671"/>
                    <a:pt x="3168006" y="3065398"/>
                    <a:pt x="3153539" y="3065398"/>
                  </a:cubicBezTo>
                  <a:cubicBezTo>
                    <a:pt x="3139072" y="3065398"/>
                    <a:pt x="3127345" y="3053671"/>
                    <a:pt x="3127345" y="3039204"/>
                  </a:cubicBezTo>
                  <a:cubicBezTo>
                    <a:pt x="3127345" y="3024737"/>
                    <a:pt x="3139072" y="3013010"/>
                    <a:pt x="3153539" y="3013010"/>
                  </a:cubicBezTo>
                  <a:close/>
                  <a:moveTo>
                    <a:pt x="1520002" y="3011423"/>
                  </a:moveTo>
                  <a:cubicBezTo>
                    <a:pt x="1535346" y="3011423"/>
                    <a:pt x="1547784" y="3023861"/>
                    <a:pt x="1547784" y="3039205"/>
                  </a:cubicBezTo>
                  <a:cubicBezTo>
                    <a:pt x="1547784" y="3054549"/>
                    <a:pt x="1535346" y="3066987"/>
                    <a:pt x="1520002" y="3066987"/>
                  </a:cubicBezTo>
                  <a:cubicBezTo>
                    <a:pt x="1504658" y="3066987"/>
                    <a:pt x="1492220" y="3054549"/>
                    <a:pt x="1492220" y="3039205"/>
                  </a:cubicBezTo>
                  <a:cubicBezTo>
                    <a:pt x="1492220" y="3023861"/>
                    <a:pt x="1504658" y="3011423"/>
                    <a:pt x="1520002" y="3011423"/>
                  </a:cubicBezTo>
                  <a:close/>
                  <a:moveTo>
                    <a:pt x="1169184" y="3009835"/>
                  </a:moveTo>
                  <a:cubicBezTo>
                    <a:pt x="1185402" y="3009835"/>
                    <a:pt x="1198553" y="3022984"/>
                    <a:pt x="1198553" y="3039204"/>
                  </a:cubicBezTo>
                  <a:cubicBezTo>
                    <a:pt x="1198553" y="3055424"/>
                    <a:pt x="1185402" y="3068573"/>
                    <a:pt x="1169184" y="3068573"/>
                  </a:cubicBezTo>
                  <a:cubicBezTo>
                    <a:pt x="1152962" y="3068573"/>
                    <a:pt x="1139814" y="3055424"/>
                    <a:pt x="1139814" y="3039204"/>
                  </a:cubicBezTo>
                  <a:cubicBezTo>
                    <a:pt x="1139814" y="3022984"/>
                    <a:pt x="1152962" y="3009835"/>
                    <a:pt x="1169184" y="3009835"/>
                  </a:cubicBezTo>
                  <a:close/>
                  <a:moveTo>
                    <a:pt x="3036858" y="3008248"/>
                  </a:moveTo>
                  <a:cubicBezTo>
                    <a:pt x="3053517" y="3008248"/>
                    <a:pt x="3067021" y="3022108"/>
                    <a:pt x="3067021" y="3039205"/>
                  </a:cubicBezTo>
                  <a:cubicBezTo>
                    <a:pt x="3067021" y="3056302"/>
                    <a:pt x="3053517" y="3070162"/>
                    <a:pt x="3036858" y="3070162"/>
                  </a:cubicBezTo>
                  <a:cubicBezTo>
                    <a:pt x="3020199" y="3070162"/>
                    <a:pt x="3006695" y="3056302"/>
                    <a:pt x="3006695" y="3039205"/>
                  </a:cubicBezTo>
                  <a:cubicBezTo>
                    <a:pt x="3006695" y="3022108"/>
                    <a:pt x="3020199" y="3008248"/>
                    <a:pt x="3036858" y="3008248"/>
                  </a:cubicBezTo>
                  <a:close/>
                  <a:moveTo>
                    <a:pt x="2803495" y="3006660"/>
                  </a:moveTo>
                  <a:cubicBezTo>
                    <a:pt x="2821907" y="3006660"/>
                    <a:pt x="2836833" y="3021230"/>
                    <a:pt x="2836833" y="3039204"/>
                  </a:cubicBezTo>
                  <a:cubicBezTo>
                    <a:pt x="2836833" y="3057178"/>
                    <a:pt x="2821907" y="3071748"/>
                    <a:pt x="2803495" y="3071748"/>
                  </a:cubicBezTo>
                  <a:cubicBezTo>
                    <a:pt x="2785083" y="3071748"/>
                    <a:pt x="2770157" y="3057178"/>
                    <a:pt x="2770157" y="3039204"/>
                  </a:cubicBezTo>
                  <a:cubicBezTo>
                    <a:pt x="2770157" y="3021230"/>
                    <a:pt x="2785083" y="3006660"/>
                    <a:pt x="2803495" y="3006660"/>
                  </a:cubicBezTo>
                  <a:close/>
                  <a:moveTo>
                    <a:pt x="1286660" y="3006660"/>
                  </a:moveTo>
                  <a:cubicBezTo>
                    <a:pt x="1304633" y="3006660"/>
                    <a:pt x="1319203" y="3021230"/>
                    <a:pt x="1319203" y="3039204"/>
                  </a:cubicBezTo>
                  <a:cubicBezTo>
                    <a:pt x="1319203" y="3057178"/>
                    <a:pt x="1304633" y="3071748"/>
                    <a:pt x="1286660" y="3071748"/>
                  </a:cubicBezTo>
                  <a:cubicBezTo>
                    <a:pt x="1268685" y="3071748"/>
                    <a:pt x="1254115" y="3057178"/>
                    <a:pt x="1254115" y="3039204"/>
                  </a:cubicBezTo>
                  <a:cubicBezTo>
                    <a:pt x="1254115" y="3021230"/>
                    <a:pt x="1268685" y="3006660"/>
                    <a:pt x="1286660" y="3006660"/>
                  </a:cubicBezTo>
                  <a:close/>
                  <a:moveTo>
                    <a:pt x="2919383" y="3005073"/>
                  </a:moveTo>
                  <a:cubicBezTo>
                    <a:pt x="2937795" y="3005073"/>
                    <a:pt x="2952721" y="3020354"/>
                    <a:pt x="2952721" y="3039205"/>
                  </a:cubicBezTo>
                  <a:cubicBezTo>
                    <a:pt x="2952721" y="3058056"/>
                    <a:pt x="2937795" y="3073337"/>
                    <a:pt x="2919383" y="3073337"/>
                  </a:cubicBezTo>
                  <a:cubicBezTo>
                    <a:pt x="2900971" y="3073337"/>
                    <a:pt x="2886045" y="3058056"/>
                    <a:pt x="2886045" y="3039205"/>
                  </a:cubicBezTo>
                  <a:cubicBezTo>
                    <a:pt x="2886045" y="3020354"/>
                    <a:pt x="2900971" y="3005073"/>
                    <a:pt x="2919383" y="3005073"/>
                  </a:cubicBezTo>
                  <a:close/>
                  <a:moveTo>
                    <a:pt x="1402526" y="3003485"/>
                  </a:moveTo>
                  <a:cubicBezTo>
                    <a:pt x="1422253" y="3003485"/>
                    <a:pt x="1438245" y="3019477"/>
                    <a:pt x="1438245" y="3039204"/>
                  </a:cubicBezTo>
                  <a:cubicBezTo>
                    <a:pt x="1438245" y="3058931"/>
                    <a:pt x="1422253" y="3074923"/>
                    <a:pt x="1402526" y="3074923"/>
                  </a:cubicBezTo>
                  <a:cubicBezTo>
                    <a:pt x="1382799" y="3074923"/>
                    <a:pt x="1366827" y="3058931"/>
                    <a:pt x="1366827" y="3039204"/>
                  </a:cubicBezTo>
                  <a:cubicBezTo>
                    <a:pt x="1366827" y="3019477"/>
                    <a:pt x="1382799" y="3003485"/>
                    <a:pt x="1402526" y="3003485"/>
                  </a:cubicBezTo>
                  <a:close/>
                  <a:moveTo>
                    <a:pt x="4204464" y="2922523"/>
                  </a:moveTo>
                  <a:cubicBezTo>
                    <a:pt x="4204903" y="2922523"/>
                    <a:pt x="4205258" y="2922878"/>
                    <a:pt x="4205258" y="2923317"/>
                  </a:cubicBezTo>
                  <a:cubicBezTo>
                    <a:pt x="4205258" y="2923755"/>
                    <a:pt x="4204903" y="2924111"/>
                    <a:pt x="4204464" y="2924111"/>
                  </a:cubicBezTo>
                  <a:cubicBezTo>
                    <a:pt x="4204026" y="2924111"/>
                    <a:pt x="4203670" y="2923755"/>
                    <a:pt x="4203670" y="2923317"/>
                  </a:cubicBezTo>
                  <a:cubicBezTo>
                    <a:pt x="4203670" y="2922878"/>
                    <a:pt x="4204026" y="2922523"/>
                    <a:pt x="4204464" y="2922523"/>
                  </a:cubicBezTo>
                  <a:close/>
                  <a:moveTo>
                    <a:pt x="4086989" y="2920935"/>
                  </a:moveTo>
                  <a:cubicBezTo>
                    <a:pt x="4088305" y="2920935"/>
                    <a:pt x="4089371" y="2921646"/>
                    <a:pt x="4089371" y="2922523"/>
                  </a:cubicBezTo>
                  <a:cubicBezTo>
                    <a:pt x="4089371" y="2923400"/>
                    <a:pt x="4088305" y="2924111"/>
                    <a:pt x="4086989" y="2924111"/>
                  </a:cubicBezTo>
                  <a:cubicBezTo>
                    <a:pt x="4085674" y="2924111"/>
                    <a:pt x="4084607" y="2923400"/>
                    <a:pt x="4084607" y="2922523"/>
                  </a:cubicBezTo>
                  <a:cubicBezTo>
                    <a:pt x="4084607" y="2921646"/>
                    <a:pt x="4085674" y="2920935"/>
                    <a:pt x="4086989" y="2920935"/>
                  </a:cubicBezTo>
                  <a:close/>
                  <a:moveTo>
                    <a:pt x="119055" y="2920935"/>
                  </a:moveTo>
                  <a:cubicBezTo>
                    <a:pt x="119932" y="2920935"/>
                    <a:pt x="120643" y="2921646"/>
                    <a:pt x="120643" y="2922523"/>
                  </a:cubicBezTo>
                  <a:cubicBezTo>
                    <a:pt x="120643" y="2923400"/>
                    <a:pt x="119932" y="2924111"/>
                    <a:pt x="119055" y="2924111"/>
                  </a:cubicBezTo>
                  <a:cubicBezTo>
                    <a:pt x="118178" y="2924111"/>
                    <a:pt x="117467" y="2923400"/>
                    <a:pt x="117467" y="2922523"/>
                  </a:cubicBezTo>
                  <a:cubicBezTo>
                    <a:pt x="117467" y="2921646"/>
                    <a:pt x="118178" y="2920935"/>
                    <a:pt x="119055" y="2920935"/>
                  </a:cubicBezTo>
                  <a:close/>
                  <a:moveTo>
                    <a:pt x="235736" y="2919348"/>
                  </a:moveTo>
                  <a:cubicBezTo>
                    <a:pt x="237927" y="2919348"/>
                    <a:pt x="239705" y="2920770"/>
                    <a:pt x="239705" y="2922523"/>
                  </a:cubicBezTo>
                  <a:cubicBezTo>
                    <a:pt x="239705" y="2924276"/>
                    <a:pt x="237927" y="2925698"/>
                    <a:pt x="235736" y="2925698"/>
                  </a:cubicBezTo>
                  <a:cubicBezTo>
                    <a:pt x="233544" y="2925698"/>
                    <a:pt x="231767" y="2924276"/>
                    <a:pt x="231767" y="2922523"/>
                  </a:cubicBezTo>
                  <a:cubicBezTo>
                    <a:pt x="231767" y="2920770"/>
                    <a:pt x="233544" y="2919348"/>
                    <a:pt x="235736" y="2919348"/>
                  </a:cubicBezTo>
                  <a:close/>
                  <a:moveTo>
                    <a:pt x="3970309" y="2917760"/>
                  </a:moveTo>
                  <a:cubicBezTo>
                    <a:pt x="3972940" y="2917760"/>
                    <a:pt x="3975072" y="2919893"/>
                    <a:pt x="3975072" y="2922523"/>
                  </a:cubicBezTo>
                  <a:cubicBezTo>
                    <a:pt x="3975072" y="2925154"/>
                    <a:pt x="3972940" y="2927287"/>
                    <a:pt x="3970309" y="2927287"/>
                  </a:cubicBezTo>
                  <a:cubicBezTo>
                    <a:pt x="3967678" y="2927287"/>
                    <a:pt x="3965545" y="2925154"/>
                    <a:pt x="3965545" y="2922523"/>
                  </a:cubicBezTo>
                  <a:cubicBezTo>
                    <a:pt x="3965545" y="2919893"/>
                    <a:pt x="3967678" y="2917760"/>
                    <a:pt x="3970309" y="2917760"/>
                  </a:cubicBezTo>
                  <a:close/>
                  <a:moveTo>
                    <a:pt x="2102613" y="2917760"/>
                  </a:moveTo>
                  <a:cubicBezTo>
                    <a:pt x="2105682" y="2917760"/>
                    <a:pt x="2108170" y="2919893"/>
                    <a:pt x="2108170" y="2922523"/>
                  </a:cubicBezTo>
                  <a:cubicBezTo>
                    <a:pt x="2108170" y="2925154"/>
                    <a:pt x="2105682" y="2927287"/>
                    <a:pt x="2102613" y="2927287"/>
                  </a:cubicBezTo>
                  <a:cubicBezTo>
                    <a:pt x="2099545" y="2927287"/>
                    <a:pt x="2097057" y="2925154"/>
                    <a:pt x="2097057" y="2922523"/>
                  </a:cubicBezTo>
                  <a:cubicBezTo>
                    <a:pt x="2097057" y="2919893"/>
                    <a:pt x="2099545" y="2917760"/>
                    <a:pt x="2102613" y="2917760"/>
                  </a:cubicBezTo>
                  <a:close/>
                  <a:moveTo>
                    <a:pt x="2335976" y="2916173"/>
                  </a:moveTo>
                  <a:cubicBezTo>
                    <a:pt x="2339922" y="2916173"/>
                    <a:pt x="2343120" y="2919016"/>
                    <a:pt x="2343120" y="2922523"/>
                  </a:cubicBezTo>
                  <a:cubicBezTo>
                    <a:pt x="2343120" y="2926030"/>
                    <a:pt x="2339922" y="2928873"/>
                    <a:pt x="2335976" y="2928873"/>
                  </a:cubicBezTo>
                  <a:cubicBezTo>
                    <a:pt x="2332030" y="2928873"/>
                    <a:pt x="2328832" y="2926030"/>
                    <a:pt x="2328832" y="2922523"/>
                  </a:cubicBezTo>
                  <a:cubicBezTo>
                    <a:pt x="2328832" y="2919016"/>
                    <a:pt x="2332030" y="2916173"/>
                    <a:pt x="2335976" y="2916173"/>
                  </a:cubicBezTo>
                  <a:close/>
                  <a:moveTo>
                    <a:pt x="2219295" y="2916173"/>
                  </a:moveTo>
                  <a:cubicBezTo>
                    <a:pt x="2222802" y="2916173"/>
                    <a:pt x="2225645" y="2919016"/>
                    <a:pt x="2225645" y="2922523"/>
                  </a:cubicBezTo>
                  <a:cubicBezTo>
                    <a:pt x="2225645" y="2926030"/>
                    <a:pt x="2222802" y="2928873"/>
                    <a:pt x="2219295" y="2928873"/>
                  </a:cubicBezTo>
                  <a:cubicBezTo>
                    <a:pt x="2215788" y="2928873"/>
                    <a:pt x="2212945" y="2926030"/>
                    <a:pt x="2212945" y="2922523"/>
                  </a:cubicBezTo>
                  <a:cubicBezTo>
                    <a:pt x="2212945" y="2919016"/>
                    <a:pt x="2215788" y="2916173"/>
                    <a:pt x="2219295" y="2916173"/>
                  </a:cubicBezTo>
                  <a:close/>
                  <a:moveTo>
                    <a:pt x="1985932" y="2916173"/>
                  </a:moveTo>
                  <a:cubicBezTo>
                    <a:pt x="1989439" y="2916173"/>
                    <a:pt x="1992282" y="2919016"/>
                    <a:pt x="1992282" y="2922523"/>
                  </a:cubicBezTo>
                  <a:cubicBezTo>
                    <a:pt x="1992282" y="2926030"/>
                    <a:pt x="1989439" y="2928873"/>
                    <a:pt x="1985932" y="2928873"/>
                  </a:cubicBezTo>
                  <a:cubicBezTo>
                    <a:pt x="1982425" y="2928873"/>
                    <a:pt x="1979582" y="2926030"/>
                    <a:pt x="1979582" y="2922523"/>
                  </a:cubicBezTo>
                  <a:cubicBezTo>
                    <a:pt x="1979582" y="2919016"/>
                    <a:pt x="1982425" y="2916173"/>
                    <a:pt x="1985932" y="2916173"/>
                  </a:cubicBezTo>
                  <a:close/>
                  <a:moveTo>
                    <a:pt x="352420" y="2916173"/>
                  </a:moveTo>
                  <a:cubicBezTo>
                    <a:pt x="355927" y="2916173"/>
                    <a:pt x="358769" y="2919016"/>
                    <a:pt x="358769" y="2922523"/>
                  </a:cubicBezTo>
                  <a:cubicBezTo>
                    <a:pt x="358769" y="2926030"/>
                    <a:pt x="355927" y="2928873"/>
                    <a:pt x="352420" y="2928873"/>
                  </a:cubicBezTo>
                  <a:cubicBezTo>
                    <a:pt x="348912" y="2928873"/>
                    <a:pt x="346069" y="2926030"/>
                    <a:pt x="346069" y="2922523"/>
                  </a:cubicBezTo>
                  <a:cubicBezTo>
                    <a:pt x="346069" y="2919016"/>
                    <a:pt x="348912" y="2916173"/>
                    <a:pt x="352420" y="2916173"/>
                  </a:cubicBezTo>
                  <a:close/>
                  <a:moveTo>
                    <a:pt x="3853626" y="2914585"/>
                  </a:moveTo>
                  <a:cubicBezTo>
                    <a:pt x="3857572" y="2914585"/>
                    <a:pt x="3860770" y="2918139"/>
                    <a:pt x="3860770" y="2922523"/>
                  </a:cubicBezTo>
                  <a:cubicBezTo>
                    <a:pt x="3860770" y="2926907"/>
                    <a:pt x="3857572" y="2930461"/>
                    <a:pt x="3853626" y="2930461"/>
                  </a:cubicBezTo>
                  <a:cubicBezTo>
                    <a:pt x="3849680" y="2930461"/>
                    <a:pt x="3846482" y="2926907"/>
                    <a:pt x="3846482" y="2922523"/>
                  </a:cubicBezTo>
                  <a:cubicBezTo>
                    <a:pt x="3846482" y="2918139"/>
                    <a:pt x="3849680" y="2914585"/>
                    <a:pt x="3853626" y="2914585"/>
                  </a:cubicBezTo>
                  <a:close/>
                  <a:moveTo>
                    <a:pt x="1869251" y="2914585"/>
                  </a:moveTo>
                  <a:cubicBezTo>
                    <a:pt x="1873197" y="2914585"/>
                    <a:pt x="1876395" y="2918139"/>
                    <a:pt x="1876395" y="2922523"/>
                  </a:cubicBezTo>
                  <a:cubicBezTo>
                    <a:pt x="1876395" y="2926907"/>
                    <a:pt x="1873197" y="2930461"/>
                    <a:pt x="1869251" y="2930461"/>
                  </a:cubicBezTo>
                  <a:cubicBezTo>
                    <a:pt x="1865305" y="2930461"/>
                    <a:pt x="1862107" y="2926907"/>
                    <a:pt x="1862107" y="2922523"/>
                  </a:cubicBezTo>
                  <a:cubicBezTo>
                    <a:pt x="1862107" y="2918139"/>
                    <a:pt x="1865305" y="2914585"/>
                    <a:pt x="1869251" y="2914585"/>
                  </a:cubicBezTo>
                  <a:close/>
                  <a:moveTo>
                    <a:pt x="2453452" y="2912998"/>
                  </a:moveTo>
                  <a:cubicBezTo>
                    <a:pt x="2458275" y="2912998"/>
                    <a:pt x="2462184" y="2916907"/>
                    <a:pt x="2462184" y="2921730"/>
                  </a:cubicBezTo>
                  <a:cubicBezTo>
                    <a:pt x="2462184" y="2926553"/>
                    <a:pt x="2458275" y="2930462"/>
                    <a:pt x="2453452" y="2930462"/>
                  </a:cubicBezTo>
                  <a:cubicBezTo>
                    <a:pt x="2448629" y="2930462"/>
                    <a:pt x="2444720" y="2926553"/>
                    <a:pt x="2444720" y="2921730"/>
                  </a:cubicBezTo>
                  <a:cubicBezTo>
                    <a:pt x="2444720" y="2916907"/>
                    <a:pt x="2448629" y="2912998"/>
                    <a:pt x="2453452" y="2912998"/>
                  </a:cubicBezTo>
                  <a:close/>
                  <a:moveTo>
                    <a:pt x="1752570" y="2912998"/>
                  </a:moveTo>
                  <a:cubicBezTo>
                    <a:pt x="1757831" y="2912998"/>
                    <a:pt x="1762095" y="2917262"/>
                    <a:pt x="1762095" y="2922523"/>
                  </a:cubicBezTo>
                  <a:cubicBezTo>
                    <a:pt x="1762095" y="2927784"/>
                    <a:pt x="1757831" y="2932048"/>
                    <a:pt x="1752570" y="2932048"/>
                  </a:cubicBezTo>
                  <a:cubicBezTo>
                    <a:pt x="1747309" y="2932048"/>
                    <a:pt x="1743045" y="2927784"/>
                    <a:pt x="1743045" y="2922523"/>
                  </a:cubicBezTo>
                  <a:cubicBezTo>
                    <a:pt x="1743045" y="2917262"/>
                    <a:pt x="1747309" y="2912998"/>
                    <a:pt x="1752570" y="2912998"/>
                  </a:cubicBezTo>
                  <a:close/>
                  <a:moveTo>
                    <a:pt x="469098" y="2912998"/>
                  </a:moveTo>
                  <a:cubicBezTo>
                    <a:pt x="474797" y="2912998"/>
                    <a:pt x="479417" y="2917262"/>
                    <a:pt x="479417" y="2922523"/>
                  </a:cubicBezTo>
                  <a:cubicBezTo>
                    <a:pt x="479417" y="2927784"/>
                    <a:pt x="474797" y="2932048"/>
                    <a:pt x="469098" y="2932048"/>
                  </a:cubicBezTo>
                  <a:cubicBezTo>
                    <a:pt x="463399" y="2932048"/>
                    <a:pt x="458779" y="2927784"/>
                    <a:pt x="458779" y="2922523"/>
                  </a:cubicBezTo>
                  <a:cubicBezTo>
                    <a:pt x="458779" y="2917262"/>
                    <a:pt x="463399" y="2912998"/>
                    <a:pt x="469098" y="2912998"/>
                  </a:cubicBezTo>
                  <a:close/>
                  <a:moveTo>
                    <a:pt x="3736945" y="2911410"/>
                  </a:moveTo>
                  <a:cubicBezTo>
                    <a:pt x="3743083" y="2911410"/>
                    <a:pt x="3748058" y="2916385"/>
                    <a:pt x="3748058" y="2922523"/>
                  </a:cubicBezTo>
                  <a:cubicBezTo>
                    <a:pt x="3748058" y="2928661"/>
                    <a:pt x="3743083" y="2933636"/>
                    <a:pt x="3736945" y="2933636"/>
                  </a:cubicBezTo>
                  <a:cubicBezTo>
                    <a:pt x="3730807" y="2933636"/>
                    <a:pt x="3725832" y="2928661"/>
                    <a:pt x="3725832" y="2922523"/>
                  </a:cubicBezTo>
                  <a:cubicBezTo>
                    <a:pt x="3725832" y="2916385"/>
                    <a:pt x="3730807" y="2911410"/>
                    <a:pt x="3736945" y="2911410"/>
                  </a:cubicBezTo>
                  <a:close/>
                  <a:moveTo>
                    <a:pt x="2570133" y="2911410"/>
                  </a:moveTo>
                  <a:cubicBezTo>
                    <a:pt x="2576271" y="2911410"/>
                    <a:pt x="2581246" y="2916385"/>
                    <a:pt x="2581246" y="2922523"/>
                  </a:cubicBezTo>
                  <a:cubicBezTo>
                    <a:pt x="2581246" y="2928661"/>
                    <a:pt x="2576271" y="2933636"/>
                    <a:pt x="2570133" y="2933636"/>
                  </a:cubicBezTo>
                  <a:cubicBezTo>
                    <a:pt x="2563995" y="2933636"/>
                    <a:pt x="2559020" y="2928661"/>
                    <a:pt x="2559020" y="2922523"/>
                  </a:cubicBezTo>
                  <a:cubicBezTo>
                    <a:pt x="2559020" y="2916385"/>
                    <a:pt x="2563995" y="2911410"/>
                    <a:pt x="2570133" y="2911410"/>
                  </a:cubicBezTo>
                  <a:close/>
                  <a:moveTo>
                    <a:pt x="1636682" y="2909823"/>
                  </a:moveTo>
                  <a:cubicBezTo>
                    <a:pt x="1643696" y="2909823"/>
                    <a:pt x="1649382" y="2915509"/>
                    <a:pt x="1649382" y="2922523"/>
                  </a:cubicBezTo>
                  <a:cubicBezTo>
                    <a:pt x="1649382" y="2929537"/>
                    <a:pt x="1643696" y="2935223"/>
                    <a:pt x="1636682" y="2935223"/>
                  </a:cubicBezTo>
                  <a:cubicBezTo>
                    <a:pt x="1629668" y="2935223"/>
                    <a:pt x="1623982" y="2929537"/>
                    <a:pt x="1623982" y="2922523"/>
                  </a:cubicBezTo>
                  <a:cubicBezTo>
                    <a:pt x="1623982" y="2915509"/>
                    <a:pt x="1629668" y="2909823"/>
                    <a:pt x="1636682" y="2909823"/>
                  </a:cubicBezTo>
                  <a:close/>
                  <a:moveTo>
                    <a:pt x="585783" y="2909823"/>
                  </a:moveTo>
                  <a:cubicBezTo>
                    <a:pt x="592796" y="2909823"/>
                    <a:pt x="598482" y="2915509"/>
                    <a:pt x="598482" y="2922523"/>
                  </a:cubicBezTo>
                  <a:cubicBezTo>
                    <a:pt x="598482" y="2929537"/>
                    <a:pt x="592796" y="2935223"/>
                    <a:pt x="585783" y="2935223"/>
                  </a:cubicBezTo>
                  <a:cubicBezTo>
                    <a:pt x="578767" y="2935223"/>
                    <a:pt x="573082" y="2929537"/>
                    <a:pt x="573082" y="2922523"/>
                  </a:cubicBezTo>
                  <a:cubicBezTo>
                    <a:pt x="573082" y="2915509"/>
                    <a:pt x="578767" y="2909823"/>
                    <a:pt x="585783" y="2909823"/>
                  </a:cubicBezTo>
                  <a:close/>
                  <a:moveTo>
                    <a:pt x="3619470" y="2908235"/>
                  </a:moveTo>
                  <a:cubicBezTo>
                    <a:pt x="3627361" y="2908235"/>
                    <a:pt x="3633758" y="2914632"/>
                    <a:pt x="3633758" y="2922523"/>
                  </a:cubicBezTo>
                  <a:cubicBezTo>
                    <a:pt x="3633758" y="2930414"/>
                    <a:pt x="3627361" y="2936811"/>
                    <a:pt x="3619470" y="2936811"/>
                  </a:cubicBezTo>
                  <a:cubicBezTo>
                    <a:pt x="3611579" y="2936811"/>
                    <a:pt x="3605182" y="2930414"/>
                    <a:pt x="3605182" y="2922523"/>
                  </a:cubicBezTo>
                  <a:cubicBezTo>
                    <a:pt x="3605182" y="2914632"/>
                    <a:pt x="3611579" y="2908235"/>
                    <a:pt x="3619470" y="2908235"/>
                  </a:cubicBezTo>
                  <a:close/>
                  <a:moveTo>
                    <a:pt x="2686814" y="2906648"/>
                  </a:moveTo>
                  <a:cubicBezTo>
                    <a:pt x="2695144" y="2906648"/>
                    <a:pt x="2701896" y="2913755"/>
                    <a:pt x="2701896" y="2922523"/>
                  </a:cubicBezTo>
                  <a:cubicBezTo>
                    <a:pt x="2701896" y="2931291"/>
                    <a:pt x="2695144" y="2938398"/>
                    <a:pt x="2686814" y="2938398"/>
                  </a:cubicBezTo>
                  <a:cubicBezTo>
                    <a:pt x="2678484" y="2938398"/>
                    <a:pt x="2671732" y="2931291"/>
                    <a:pt x="2671732" y="2922523"/>
                  </a:cubicBezTo>
                  <a:cubicBezTo>
                    <a:pt x="2671732" y="2913755"/>
                    <a:pt x="2678484" y="2906648"/>
                    <a:pt x="2686814" y="2906648"/>
                  </a:cubicBezTo>
                  <a:close/>
                  <a:moveTo>
                    <a:pt x="3503583" y="2905060"/>
                  </a:moveTo>
                  <a:cubicBezTo>
                    <a:pt x="3513228" y="2905060"/>
                    <a:pt x="3521046" y="2912878"/>
                    <a:pt x="3521046" y="2922523"/>
                  </a:cubicBezTo>
                  <a:cubicBezTo>
                    <a:pt x="3521046" y="2932168"/>
                    <a:pt x="3513228" y="2939986"/>
                    <a:pt x="3503583" y="2939986"/>
                  </a:cubicBezTo>
                  <a:cubicBezTo>
                    <a:pt x="3493938" y="2939986"/>
                    <a:pt x="3486120" y="2932168"/>
                    <a:pt x="3486120" y="2922523"/>
                  </a:cubicBezTo>
                  <a:cubicBezTo>
                    <a:pt x="3486120" y="2912878"/>
                    <a:pt x="3493938" y="2905060"/>
                    <a:pt x="3503583" y="2905060"/>
                  </a:cubicBezTo>
                  <a:close/>
                  <a:moveTo>
                    <a:pt x="1519208" y="2905060"/>
                  </a:moveTo>
                  <a:cubicBezTo>
                    <a:pt x="1528853" y="2905060"/>
                    <a:pt x="1536671" y="2912878"/>
                    <a:pt x="1536671" y="2922523"/>
                  </a:cubicBezTo>
                  <a:cubicBezTo>
                    <a:pt x="1536671" y="2932168"/>
                    <a:pt x="1528853" y="2939986"/>
                    <a:pt x="1519208" y="2939986"/>
                  </a:cubicBezTo>
                  <a:cubicBezTo>
                    <a:pt x="1509563" y="2939986"/>
                    <a:pt x="1501745" y="2932168"/>
                    <a:pt x="1501745" y="2922523"/>
                  </a:cubicBezTo>
                  <a:cubicBezTo>
                    <a:pt x="1501745" y="2912878"/>
                    <a:pt x="1509563" y="2905060"/>
                    <a:pt x="1519208" y="2905060"/>
                  </a:cubicBezTo>
                  <a:close/>
                  <a:moveTo>
                    <a:pt x="702462" y="2905060"/>
                  </a:moveTo>
                  <a:cubicBezTo>
                    <a:pt x="711668" y="2905060"/>
                    <a:pt x="719130" y="2912523"/>
                    <a:pt x="719130" y="2921729"/>
                  </a:cubicBezTo>
                  <a:cubicBezTo>
                    <a:pt x="719130" y="2930935"/>
                    <a:pt x="711668" y="2938398"/>
                    <a:pt x="702462" y="2938398"/>
                  </a:cubicBezTo>
                  <a:cubicBezTo>
                    <a:pt x="693257" y="2938398"/>
                    <a:pt x="685793" y="2930935"/>
                    <a:pt x="685793" y="2921729"/>
                  </a:cubicBezTo>
                  <a:cubicBezTo>
                    <a:pt x="685793" y="2912523"/>
                    <a:pt x="693257" y="2905060"/>
                    <a:pt x="702462" y="2905060"/>
                  </a:cubicBezTo>
                  <a:close/>
                  <a:moveTo>
                    <a:pt x="819138" y="2901885"/>
                  </a:moveTo>
                  <a:cubicBezTo>
                    <a:pt x="830537" y="2901885"/>
                    <a:pt x="839775" y="2911125"/>
                    <a:pt x="839775" y="2922523"/>
                  </a:cubicBezTo>
                  <a:cubicBezTo>
                    <a:pt x="839775" y="2933921"/>
                    <a:pt x="830537" y="2943161"/>
                    <a:pt x="819138" y="2943161"/>
                  </a:cubicBezTo>
                  <a:cubicBezTo>
                    <a:pt x="807742" y="2943161"/>
                    <a:pt x="798503" y="2933921"/>
                    <a:pt x="798503" y="2922523"/>
                  </a:cubicBezTo>
                  <a:cubicBezTo>
                    <a:pt x="798503" y="2911125"/>
                    <a:pt x="807742" y="2901885"/>
                    <a:pt x="819138" y="2901885"/>
                  </a:cubicBezTo>
                  <a:close/>
                  <a:moveTo>
                    <a:pt x="3386902" y="2900298"/>
                  </a:moveTo>
                  <a:cubicBezTo>
                    <a:pt x="3398739" y="2900298"/>
                    <a:pt x="3408334" y="2910248"/>
                    <a:pt x="3408334" y="2922523"/>
                  </a:cubicBezTo>
                  <a:cubicBezTo>
                    <a:pt x="3408334" y="2934798"/>
                    <a:pt x="3398739" y="2944748"/>
                    <a:pt x="3386902" y="2944748"/>
                  </a:cubicBezTo>
                  <a:cubicBezTo>
                    <a:pt x="3375065" y="2944748"/>
                    <a:pt x="3365470" y="2934798"/>
                    <a:pt x="3365470" y="2922523"/>
                  </a:cubicBezTo>
                  <a:cubicBezTo>
                    <a:pt x="3365470" y="2910248"/>
                    <a:pt x="3375065" y="2900298"/>
                    <a:pt x="3386902" y="2900298"/>
                  </a:cubicBezTo>
                  <a:close/>
                  <a:moveTo>
                    <a:pt x="2803495" y="2900298"/>
                  </a:moveTo>
                  <a:cubicBezTo>
                    <a:pt x="2815770" y="2900298"/>
                    <a:pt x="2825720" y="2910248"/>
                    <a:pt x="2825720" y="2922523"/>
                  </a:cubicBezTo>
                  <a:cubicBezTo>
                    <a:pt x="2825720" y="2934798"/>
                    <a:pt x="2815770" y="2944748"/>
                    <a:pt x="2803495" y="2944748"/>
                  </a:cubicBezTo>
                  <a:cubicBezTo>
                    <a:pt x="2791220" y="2944748"/>
                    <a:pt x="2781270" y="2934798"/>
                    <a:pt x="2781270" y="2922523"/>
                  </a:cubicBezTo>
                  <a:cubicBezTo>
                    <a:pt x="2781270" y="2910248"/>
                    <a:pt x="2791220" y="2900298"/>
                    <a:pt x="2803495" y="2900298"/>
                  </a:cubicBezTo>
                  <a:close/>
                  <a:moveTo>
                    <a:pt x="935828" y="2898710"/>
                  </a:moveTo>
                  <a:cubicBezTo>
                    <a:pt x="949418" y="2898710"/>
                    <a:pt x="960435" y="2909371"/>
                    <a:pt x="960435" y="2922523"/>
                  </a:cubicBezTo>
                  <a:cubicBezTo>
                    <a:pt x="960435" y="2935675"/>
                    <a:pt x="949418" y="2946336"/>
                    <a:pt x="935828" y="2946336"/>
                  </a:cubicBezTo>
                  <a:cubicBezTo>
                    <a:pt x="922238" y="2946336"/>
                    <a:pt x="911219" y="2935675"/>
                    <a:pt x="911219" y="2922523"/>
                  </a:cubicBezTo>
                  <a:cubicBezTo>
                    <a:pt x="911219" y="2909371"/>
                    <a:pt x="922238" y="2898710"/>
                    <a:pt x="935828" y="2898710"/>
                  </a:cubicBezTo>
                  <a:close/>
                  <a:moveTo>
                    <a:pt x="3270220" y="2897123"/>
                  </a:moveTo>
                  <a:cubicBezTo>
                    <a:pt x="3284248" y="2897123"/>
                    <a:pt x="3295620" y="2908495"/>
                    <a:pt x="3295620" y="2922523"/>
                  </a:cubicBezTo>
                  <a:cubicBezTo>
                    <a:pt x="3295620" y="2936551"/>
                    <a:pt x="3284248" y="2947923"/>
                    <a:pt x="3270220" y="2947923"/>
                  </a:cubicBezTo>
                  <a:cubicBezTo>
                    <a:pt x="3256192" y="2947923"/>
                    <a:pt x="3244820" y="2936551"/>
                    <a:pt x="3244820" y="2922523"/>
                  </a:cubicBezTo>
                  <a:cubicBezTo>
                    <a:pt x="3244820" y="2908495"/>
                    <a:pt x="3256192" y="2897123"/>
                    <a:pt x="3270220" y="2897123"/>
                  </a:cubicBezTo>
                  <a:close/>
                  <a:moveTo>
                    <a:pt x="1403320" y="2897123"/>
                  </a:moveTo>
                  <a:cubicBezTo>
                    <a:pt x="1417348" y="2897123"/>
                    <a:pt x="1428720" y="2908495"/>
                    <a:pt x="1428720" y="2922523"/>
                  </a:cubicBezTo>
                  <a:cubicBezTo>
                    <a:pt x="1428720" y="2936551"/>
                    <a:pt x="1417348" y="2947923"/>
                    <a:pt x="1403320" y="2947923"/>
                  </a:cubicBezTo>
                  <a:cubicBezTo>
                    <a:pt x="1389292" y="2947923"/>
                    <a:pt x="1377943" y="2936551"/>
                    <a:pt x="1377943" y="2922523"/>
                  </a:cubicBezTo>
                  <a:cubicBezTo>
                    <a:pt x="1377943" y="2908495"/>
                    <a:pt x="1389292" y="2897123"/>
                    <a:pt x="1403320" y="2897123"/>
                  </a:cubicBezTo>
                  <a:close/>
                  <a:moveTo>
                    <a:pt x="1052504" y="2893948"/>
                  </a:moveTo>
                  <a:cubicBezTo>
                    <a:pt x="1068287" y="2893948"/>
                    <a:pt x="1081078" y="2906741"/>
                    <a:pt x="1081078" y="2922523"/>
                  </a:cubicBezTo>
                  <a:cubicBezTo>
                    <a:pt x="1081078" y="2938305"/>
                    <a:pt x="1068287" y="2951098"/>
                    <a:pt x="1052504" y="2951098"/>
                  </a:cubicBezTo>
                  <a:cubicBezTo>
                    <a:pt x="1036723" y="2951098"/>
                    <a:pt x="1023930" y="2938305"/>
                    <a:pt x="1023930" y="2922523"/>
                  </a:cubicBezTo>
                  <a:cubicBezTo>
                    <a:pt x="1023930" y="2906741"/>
                    <a:pt x="1036723" y="2893948"/>
                    <a:pt x="1052504" y="2893948"/>
                  </a:cubicBezTo>
                  <a:close/>
                  <a:moveTo>
                    <a:pt x="3153539" y="2892360"/>
                  </a:moveTo>
                  <a:cubicBezTo>
                    <a:pt x="3169759" y="2892360"/>
                    <a:pt x="3182908" y="2905864"/>
                    <a:pt x="3182908" y="2922523"/>
                  </a:cubicBezTo>
                  <a:cubicBezTo>
                    <a:pt x="3182908" y="2939182"/>
                    <a:pt x="3169759" y="2952686"/>
                    <a:pt x="3153539" y="2952686"/>
                  </a:cubicBezTo>
                  <a:cubicBezTo>
                    <a:pt x="3137319" y="2952686"/>
                    <a:pt x="3124170" y="2939182"/>
                    <a:pt x="3124170" y="2922523"/>
                  </a:cubicBezTo>
                  <a:cubicBezTo>
                    <a:pt x="3124170" y="2905864"/>
                    <a:pt x="3137319" y="2892360"/>
                    <a:pt x="3153539" y="2892360"/>
                  </a:cubicBezTo>
                  <a:close/>
                  <a:moveTo>
                    <a:pt x="2919382" y="2890773"/>
                  </a:moveTo>
                  <a:cubicBezTo>
                    <a:pt x="2936917" y="2890773"/>
                    <a:pt x="2951132" y="2904988"/>
                    <a:pt x="2951132" y="2922523"/>
                  </a:cubicBezTo>
                  <a:cubicBezTo>
                    <a:pt x="2951132" y="2940058"/>
                    <a:pt x="2936917" y="2954273"/>
                    <a:pt x="2919382" y="2954273"/>
                  </a:cubicBezTo>
                  <a:cubicBezTo>
                    <a:pt x="2901847" y="2954273"/>
                    <a:pt x="2887632" y="2940058"/>
                    <a:pt x="2887632" y="2922523"/>
                  </a:cubicBezTo>
                  <a:cubicBezTo>
                    <a:pt x="2887632" y="2904988"/>
                    <a:pt x="2901847" y="2890773"/>
                    <a:pt x="2919382" y="2890773"/>
                  </a:cubicBezTo>
                  <a:close/>
                  <a:moveTo>
                    <a:pt x="1169185" y="2890773"/>
                  </a:moveTo>
                  <a:cubicBezTo>
                    <a:pt x="1187158" y="2890773"/>
                    <a:pt x="1201731" y="2904988"/>
                    <a:pt x="1201731" y="2922523"/>
                  </a:cubicBezTo>
                  <a:cubicBezTo>
                    <a:pt x="1201731" y="2940058"/>
                    <a:pt x="1187158" y="2954273"/>
                    <a:pt x="1169185" y="2954273"/>
                  </a:cubicBezTo>
                  <a:cubicBezTo>
                    <a:pt x="1151211" y="2954273"/>
                    <a:pt x="1136642" y="2940058"/>
                    <a:pt x="1136642" y="2922523"/>
                  </a:cubicBezTo>
                  <a:cubicBezTo>
                    <a:pt x="1136642" y="2904988"/>
                    <a:pt x="1151211" y="2890773"/>
                    <a:pt x="1169185" y="2890773"/>
                  </a:cubicBezTo>
                  <a:close/>
                  <a:moveTo>
                    <a:pt x="3036858" y="2889185"/>
                  </a:moveTo>
                  <a:cubicBezTo>
                    <a:pt x="3055270" y="2889185"/>
                    <a:pt x="3070196" y="2904111"/>
                    <a:pt x="3070196" y="2922523"/>
                  </a:cubicBezTo>
                  <a:cubicBezTo>
                    <a:pt x="3070196" y="2940935"/>
                    <a:pt x="3055270" y="2955861"/>
                    <a:pt x="3036858" y="2955861"/>
                  </a:cubicBezTo>
                  <a:cubicBezTo>
                    <a:pt x="3018446" y="2955861"/>
                    <a:pt x="3003520" y="2940935"/>
                    <a:pt x="3003520" y="2922523"/>
                  </a:cubicBezTo>
                  <a:cubicBezTo>
                    <a:pt x="3003520" y="2904111"/>
                    <a:pt x="3018446" y="2889185"/>
                    <a:pt x="3036858" y="2889185"/>
                  </a:cubicBezTo>
                  <a:close/>
                  <a:moveTo>
                    <a:pt x="1285868" y="2886010"/>
                  </a:moveTo>
                  <a:cubicBezTo>
                    <a:pt x="1306035" y="2886010"/>
                    <a:pt x="1322381" y="2902357"/>
                    <a:pt x="1322381" y="2922523"/>
                  </a:cubicBezTo>
                  <a:cubicBezTo>
                    <a:pt x="1322381" y="2942689"/>
                    <a:pt x="1306035" y="2959036"/>
                    <a:pt x="1285868" y="2959036"/>
                  </a:cubicBezTo>
                  <a:cubicBezTo>
                    <a:pt x="1265701" y="2959036"/>
                    <a:pt x="1249355" y="2942689"/>
                    <a:pt x="1249355" y="2922523"/>
                  </a:cubicBezTo>
                  <a:cubicBezTo>
                    <a:pt x="1249355" y="2902357"/>
                    <a:pt x="1265701" y="2886010"/>
                    <a:pt x="1285868" y="2886010"/>
                  </a:cubicBezTo>
                  <a:close/>
                  <a:moveTo>
                    <a:pt x="4204464" y="2805048"/>
                  </a:moveTo>
                  <a:cubicBezTo>
                    <a:pt x="4204903" y="2805048"/>
                    <a:pt x="4205258" y="2805403"/>
                    <a:pt x="4205258" y="2805842"/>
                  </a:cubicBezTo>
                  <a:cubicBezTo>
                    <a:pt x="4205258" y="2806280"/>
                    <a:pt x="4204903" y="2806636"/>
                    <a:pt x="4204464" y="2806636"/>
                  </a:cubicBezTo>
                  <a:cubicBezTo>
                    <a:pt x="4204026" y="2806636"/>
                    <a:pt x="4203670" y="2806280"/>
                    <a:pt x="4203670" y="2805842"/>
                  </a:cubicBezTo>
                  <a:cubicBezTo>
                    <a:pt x="4203670" y="2805403"/>
                    <a:pt x="4204026" y="2805048"/>
                    <a:pt x="4204464" y="2805048"/>
                  </a:cubicBezTo>
                  <a:close/>
                  <a:moveTo>
                    <a:pt x="2375" y="2805048"/>
                  </a:moveTo>
                  <a:cubicBezTo>
                    <a:pt x="2814" y="2805048"/>
                    <a:pt x="3169" y="2805403"/>
                    <a:pt x="3169" y="2805842"/>
                  </a:cubicBezTo>
                  <a:cubicBezTo>
                    <a:pt x="3169" y="2806280"/>
                    <a:pt x="2814" y="2806636"/>
                    <a:pt x="2375" y="2806636"/>
                  </a:cubicBezTo>
                  <a:cubicBezTo>
                    <a:pt x="1937" y="2806636"/>
                    <a:pt x="1581" y="2806280"/>
                    <a:pt x="1581" y="2805842"/>
                  </a:cubicBezTo>
                  <a:cubicBezTo>
                    <a:pt x="1581" y="2805403"/>
                    <a:pt x="1937" y="2805048"/>
                    <a:pt x="2375" y="2805048"/>
                  </a:cubicBezTo>
                  <a:close/>
                  <a:moveTo>
                    <a:pt x="119057" y="2803460"/>
                  </a:moveTo>
                  <a:cubicBezTo>
                    <a:pt x="119934" y="2803460"/>
                    <a:pt x="120645" y="2804171"/>
                    <a:pt x="120645" y="2805048"/>
                  </a:cubicBezTo>
                  <a:cubicBezTo>
                    <a:pt x="120645" y="2805925"/>
                    <a:pt x="119934" y="2806636"/>
                    <a:pt x="119057" y="2806636"/>
                  </a:cubicBezTo>
                  <a:cubicBezTo>
                    <a:pt x="118180" y="2806636"/>
                    <a:pt x="117469" y="2805925"/>
                    <a:pt x="117469" y="2805048"/>
                  </a:cubicBezTo>
                  <a:cubicBezTo>
                    <a:pt x="117469" y="2804171"/>
                    <a:pt x="118180" y="2803460"/>
                    <a:pt x="119057" y="2803460"/>
                  </a:cubicBezTo>
                  <a:close/>
                  <a:moveTo>
                    <a:pt x="4086989" y="2801873"/>
                  </a:moveTo>
                  <a:cubicBezTo>
                    <a:pt x="4088305" y="2801873"/>
                    <a:pt x="4089371" y="2803295"/>
                    <a:pt x="4089371" y="2805048"/>
                  </a:cubicBezTo>
                  <a:cubicBezTo>
                    <a:pt x="4089371" y="2806801"/>
                    <a:pt x="4088305" y="2808223"/>
                    <a:pt x="4086989" y="2808223"/>
                  </a:cubicBezTo>
                  <a:cubicBezTo>
                    <a:pt x="4085674" y="2808223"/>
                    <a:pt x="4084607" y="2806801"/>
                    <a:pt x="4084607" y="2805048"/>
                  </a:cubicBezTo>
                  <a:cubicBezTo>
                    <a:pt x="4084607" y="2803295"/>
                    <a:pt x="4085674" y="2801873"/>
                    <a:pt x="4086989" y="2801873"/>
                  </a:cubicBezTo>
                  <a:close/>
                  <a:moveTo>
                    <a:pt x="235738" y="2801873"/>
                  </a:moveTo>
                  <a:cubicBezTo>
                    <a:pt x="237929" y="2801873"/>
                    <a:pt x="239706" y="2803650"/>
                    <a:pt x="239706" y="2805842"/>
                  </a:cubicBezTo>
                  <a:cubicBezTo>
                    <a:pt x="239706" y="2808034"/>
                    <a:pt x="237929" y="2809811"/>
                    <a:pt x="235738" y="2809811"/>
                  </a:cubicBezTo>
                  <a:cubicBezTo>
                    <a:pt x="233546" y="2809811"/>
                    <a:pt x="231769" y="2808034"/>
                    <a:pt x="231769" y="2805842"/>
                  </a:cubicBezTo>
                  <a:cubicBezTo>
                    <a:pt x="231769" y="2803650"/>
                    <a:pt x="233546" y="2801873"/>
                    <a:pt x="235738" y="2801873"/>
                  </a:cubicBezTo>
                  <a:close/>
                  <a:moveTo>
                    <a:pt x="3970307" y="2800285"/>
                  </a:moveTo>
                  <a:cubicBezTo>
                    <a:pt x="3973814" y="2800285"/>
                    <a:pt x="3976657" y="2802773"/>
                    <a:pt x="3976657" y="2805842"/>
                  </a:cubicBezTo>
                  <a:cubicBezTo>
                    <a:pt x="3976657" y="2808911"/>
                    <a:pt x="3973814" y="2811399"/>
                    <a:pt x="3970307" y="2811399"/>
                  </a:cubicBezTo>
                  <a:cubicBezTo>
                    <a:pt x="3966800" y="2811399"/>
                    <a:pt x="3963957" y="2808911"/>
                    <a:pt x="3963957" y="2805842"/>
                  </a:cubicBezTo>
                  <a:cubicBezTo>
                    <a:pt x="3963957" y="2802773"/>
                    <a:pt x="3966800" y="2800285"/>
                    <a:pt x="3970307" y="2800285"/>
                  </a:cubicBezTo>
                  <a:close/>
                  <a:moveTo>
                    <a:pt x="2570132" y="2798698"/>
                  </a:moveTo>
                  <a:cubicBezTo>
                    <a:pt x="2573639" y="2798698"/>
                    <a:pt x="2576482" y="2801541"/>
                    <a:pt x="2576482" y="2805048"/>
                  </a:cubicBezTo>
                  <a:cubicBezTo>
                    <a:pt x="2576482" y="2808555"/>
                    <a:pt x="2573639" y="2811398"/>
                    <a:pt x="2570132" y="2811398"/>
                  </a:cubicBezTo>
                  <a:cubicBezTo>
                    <a:pt x="2566625" y="2811398"/>
                    <a:pt x="2563782" y="2808555"/>
                    <a:pt x="2563782" y="2805048"/>
                  </a:cubicBezTo>
                  <a:cubicBezTo>
                    <a:pt x="2563782" y="2801541"/>
                    <a:pt x="2566625" y="2798698"/>
                    <a:pt x="2570132" y="2798698"/>
                  </a:cubicBezTo>
                  <a:close/>
                  <a:moveTo>
                    <a:pt x="1635889" y="2798698"/>
                  </a:moveTo>
                  <a:cubicBezTo>
                    <a:pt x="1639835" y="2798698"/>
                    <a:pt x="1643033" y="2801896"/>
                    <a:pt x="1643033" y="2805842"/>
                  </a:cubicBezTo>
                  <a:cubicBezTo>
                    <a:pt x="1643033" y="2809788"/>
                    <a:pt x="1639835" y="2812986"/>
                    <a:pt x="1635889" y="2812986"/>
                  </a:cubicBezTo>
                  <a:cubicBezTo>
                    <a:pt x="1631943" y="2812986"/>
                    <a:pt x="1628745" y="2809788"/>
                    <a:pt x="1628745" y="2805842"/>
                  </a:cubicBezTo>
                  <a:cubicBezTo>
                    <a:pt x="1628745" y="2801896"/>
                    <a:pt x="1631943" y="2798698"/>
                    <a:pt x="1635889" y="2798698"/>
                  </a:cubicBezTo>
                  <a:close/>
                  <a:moveTo>
                    <a:pt x="352422" y="2798698"/>
                  </a:moveTo>
                  <a:cubicBezTo>
                    <a:pt x="356806" y="2798698"/>
                    <a:pt x="360360" y="2801896"/>
                    <a:pt x="360360" y="2805842"/>
                  </a:cubicBezTo>
                  <a:cubicBezTo>
                    <a:pt x="360360" y="2809788"/>
                    <a:pt x="356806" y="2812986"/>
                    <a:pt x="352422" y="2812986"/>
                  </a:cubicBezTo>
                  <a:cubicBezTo>
                    <a:pt x="348038" y="2812986"/>
                    <a:pt x="344483" y="2809788"/>
                    <a:pt x="344483" y="2805842"/>
                  </a:cubicBezTo>
                  <a:cubicBezTo>
                    <a:pt x="344483" y="2801896"/>
                    <a:pt x="348038" y="2798698"/>
                    <a:pt x="352422" y="2798698"/>
                  </a:cubicBezTo>
                  <a:close/>
                  <a:moveTo>
                    <a:pt x="3853627" y="2797110"/>
                  </a:moveTo>
                  <a:cubicBezTo>
                    <a:pt x="3858450" y="2797110"/>
                    <a:pt x="3862359" y="2801019"/>
                    <a:pt x="3862359" y="2805842"/>
                  </a:cubicBezTo>
                  <a:cubicBezTo>
                    <a:pt x="3862359" y="2810665"/>
                    <a:pt x="3858450" y="2814574"/>
                    <a:pt x="3853627" y="2814574"/>
                  </a:cubicBezTo>
                  <a:cubicBezTo>
                    <a:pt x="3848804" y="2814574"/>
                    <a:pt x="3844895" y="2810665"/>
                    <a:pt x="3844895" y="2805842"/>
                  </a:cubicBezTo>
                  <a:cubicBezTo>
                    <a:pt x="3844895" y="2801019"/>
                    <a:pt x="3848804" y="2797110"/>
                    <a:pt x="3853627" y="2797110"/>
                  </a:cubicBezTo>
                  <a:close/>
                  <a:moveTo>
                    <a:pt x="2686020" y="2795523"/>
                  </a:moveTo>
                  <a:cubicBezTo>
                    <a:pt x="2691281" y="2795523"/>
                    <a:pt x="2695545" y="2799787"/>
                    <a:pt x="2695545" y="2805048"/>
                  </a:cubicBezTo>
                  <a:cubicBezTo>
                    <a:pt x="2695545" y="2810309"/>
                    <a:pt x="2691281" y="2814573"/>
                    <a:pt x="2686020" y="2814573"/>
                  </a:cubicBezTo>
                  <a:cubicBezTo>
                    <a:pt x="2680759" y="2814573"/>
                    <a:pt x="2676495" y="2810309"/>
                    <a:pt x="2676495" y="2805048"/>
                  </a:cubicBezTo>
                  <a:cubicBezTo>
                    <a:pt x="2676495" y="2799787"/>
                    <a:pt x="2680759" y="2795523"/>
                    <a:pt x="2686020" y="2795523"/>
                  </a:cubicBezTo>
                  <a:close/>
                  <a:moveTo>
                    <a:pt x="1519208" y="2793935"/>
                  </a:moveTo>
                  <a:cubicBezTo>
                    <a:pt x="1525346" y="2793935"/>
                    <a:pt x="1530321" y="2798910"/>
                    <a:pt x="1530321" y="2805048"/>
                  </a:cubicBezTo>
                  <a:cubicBezTo>
                    <a:pt x="1530321" y="2811186"/>
                    <a:pt x="1525346" y="2816161"/>
                    <a:pt x="1519208" y="2816161"/>
                  </a:cubicBezTo>
                  <a:cubicBezTo>
                    <a:pt x="1513070" y="2816161"/>
                    <a:pt x="1508095" y="2811186"/>
                    <a:pt x="1508095" y="2805048"/>
                  </a:cubicBezTo>
                  <a:cubicBezTo>
                    <a:pt x="1508095" y="2798910"/>
                    <a:pt x="1513070" y="2793935"/>
                    <a:pt x="1519208" y="2793935"/>
                  </a:cubicBezTo>
                  <a:close/>
                  <a:moveTo>
                    <a:pt x="468308" y="2793935"/>
                  </a:moveTo>
                  <a:cubicBezTo>
                    <a:pt x="474445" y="2793935"/>
                    <a:pt x="479420" y="2798910"/>
                    <a:pt x="479420" y="2805048"/>
                  </a:cubicBezTo>
                  <a:cubicBezTo>
                    <a:pt x="479420" y="2811186"/>
                    <a:pt x="474445" y="2816161"/>
                    <a:pt x="468308" y="2816161"/>
                  </a:cubicBezTo>
                  <a:cubicBezTo>
                    <a:pt x="462169" y="2816161"/>
                    <a:pt x="457194" y="2811186"/>
                    <a:pt x="457194" y="2805048"/>
                  </a:cubicBezTo>
                  <a:cubicBezTo>
                    <a:pt x="457194" y="2798910"/>
                    <a:pt x="462169" y="2793935"/>
                    <a:pt x="468308" y="2793935"/>
                  </a:cubicBezTo>
                  <a:close/>
                  <a:moveTo>
                    <a:pt x="3736945" y="2792348"/>
                  </a:moveTo>
                  <a:cubicBezTo>
                    <a:pt x="3743959" y="2792348"/>
                    <a:pt x="3749645" y="2798034"/>
                    <a:pt x="3749645" y="2805048"/>
                  </a:cubicBezTo>
                  <a:cubicBezTo>
                    <a:pt x="3749645" y="2812062"/>
                    <a:pt x="3743959" y="2817748"/>
                    <a:pt x="3736945" y="2817748"/>
                  </a:cubicBezTo>
                  <a:cubicBezTo>
                    <a:pt x="3729931" y="2817748"/>
                    <a:pt x="3724245" y="2812062"/>
                    <a:pt x="3724245" y="2805048"/>
                  </a:cubicBezTo>
                  <a:cubicBezTo>
                    <a:pt x="3724245" y="2798034"/>
                    <a:pt x="3729931" y="2792348"/>
                    <a:pt x="3736945" y="2792348"/>
                  </a:cubicBezTo>
                  <a:close/>
                  <a:moveTo>
                    <a:pt x="2803495" y="2790760"/>
                  </a:moveTo>
                  <a:cubicBezTo>
                    <a:pt x="2811386" y="2790760"/>
                    <a:pt x="2817783" y="2797157"/>
                    <a:pt x="2817783" y="2805048"/>
                  </a:cubicBezTo>
                  <a:cubicBezTo>
                    <a:pt x="2817783" y="2812939"/>
                    <a:pt x="2811386" y="2819336"/>
                    <a:pt x="2803495" y="2819336"/>
                  </a:cubicBezTo>
                  <a:cubicBezTo>
                    <a:pt x="2795604" y="2819336"/>
                    <a:pt x="2789207" y="2812939"/>
                    <a:pt x="2789207" y="2805048"/>
                  </a:cubicBezTo>
                  <a:cubicBezTo>
                    <a:pt x="2789207" y="2797157"/>
                    <a:pt x="2795604" y="2790760"/>
                    <a:pt x="2803495" y="2790760"/>
                  </a:cubicBezTo>
                  <a:close/>
                  <a:moveTo>
                    <a:pt x="585785" y="2790760"/>
                  </a:moveTo>
                  <a:cubicBezTo>
                    <a:pt x="593676" y="2790760"/>
                    <a:pt x="600073" y="2797157"/>
                    <a:pt x="600073" y="2805048"/>
                  </a:cubicBezTo>
                  <a:cubicBezTo>
                    <a:pt x="600073" y="2812939"/>
                    <a:pt x="593676" y="2819336"/>
                    <a:pt x="585785" y="2819336"/>
                  </a:cubicBezTo>
                  <a:cubicBezTo>
                    <a:pt x="577894" y="2819336"/>
                    <a:pt x="571496" y="2812939"/>
                    <a:pt x="571496" y="2805048"/>
                  </a:cubicBezTo>
                  <a:cubicBezTo>
                    <a:pt x="571496" y="2797157"/>
                    <a:pt x="577894" y="2790760"/>
                    <a:pt x="585785" y="2790760"/>
                  </a:cubicBezTo>
                  <a:close/>
                  <a:moveTo>
                    <a:pt x="3620264" y="2789173"/>
                  </a:moveTo>
                  <a:cubicBezTo>
                    <a:pt x="3629470" y="2789173"/>
                    <a:pt x="3636933" y="2796636"/>
                    <a:pt x="3636933" y="2805842"/>
                  </a:cubicBezTo>
                  <a:cubicBezTo>
                    <a:pt x="3636933" y="2815048"/>
                    <a:pt x="3629470" y="2822511"/>
                    <a:pt x="3620264" y="2822511"/>
                  </a:cubicBezTo>
                  <a:cubicBezTo>
                    <a:pt x="3611058" y="2822511"/>
                    <a:pt x="3603595" y="2815048"/>
                    <a:pt x="3603595" y="2805842"/>
                  </a:cubicBezTo>
                  <a:cubicBezTo>
                    <a:pt x="3603595" y="2796636"/>
                    <a:pt x="3611058" y="2789173"/>
                    <a:pt x="3620264" y="2789173"/>
                  </a:cubicBezTo>
                  <a:close/>
                  <a:moveTo>
                    <a:pt x="1402526" y="2789173"/>
                  </a:moveTo>
                  <a:cubicBezTo>
                    <a:pt x="1411732" y="2789173"/>
                    <a:pt x="1419195" y="2796636"/>
                    <a:pt x="1419195" y="2805842"/>
                  </a:cubicBezTo>
                  <a:cubicBezTo>
                    <a:pt x="1419195" y="2815048"/>
                    <a:pt x="1411732" y="2822511"/>
                    <a:pt x="1402526" y="2822511"/>
                  </a:cubicBezTo>
                  <a:cubicBezTo>
                    <a:pt x="1393320" y="2822511"/>
                    <a:pt x="1385857" y="2815048"/>
                    <a:pt x="1385857" y="2805842"/>
                  </a:cubicBezTo>
                  <a:cubicBezTo>
                    <a:pt x="1385857" y="2796636"/>
                    <a:pt x="1393320" y="2789173"/>
                    <a:pt x="1402526" y="2789173"/>
                  </a:cubicBezTo>
                  <a:close/>
                  <a:moveTo>
                    <a:pt x="702464" y="2787585"/>
                  </a:moveTo>
                  <a:cubicBezTo>
                    <a:pt x="712547" y="2787585"/>
                    <a:pt x="720720" y="2795759"/>
                    <a:pt x="720720" y="2805842"/>
                  </a:cubicBezTo>
                  <a:cubicBezTo>
                    <a:pt x="720720" y="2815925"/>
                    <a:pt x="712547" y="2824099"/>
                    <a:pt x="702464" y="2824099"/>
                  </a:cubicBezTo>
                  <a:cubicBezTo>
                    <a:pt x="692382" y="2824099"/>
                    <a:pt x="684208" y="2815925"/>
                    <a:pt x="684208" y="2805842"/>
                  </a:cubicBezTo>
                  <a:cubicBezTo>
                    <a:pt x="684208" y="2795759"/>
                    <a:pt x="692382" y="2787585"/>
                    <a:pt x="702464" y="2787585"/>
                  </a:cubicBezTo>
                  <a:close/>
                  <a:moveTo>
                    <a:pt x="3503583" y="2785998"/>
                  </a:moveTo>
                  <a:cubicBezTo>
                    <a:pt x="3514981" y="2785998"/>
                    <a:pt x="3524221" y="2794882"/>
                    <a:pt x="3524221" y="2805842"/>
                  </a:cubicBezTo>
                  <a:cubicBezTo>
                    <a:pt x="3524221" y="2816802"/>
                    <a:pt x="3514981" y="2825686"/>
                    <a:pt x="3503583" y="2825686"/>
                  </a:cubicBezTo>
                  <a:cubicBezTo>
                    <a:pt x="3492185" y="2825686"/>
                    <a:pt x="3482945" y="2816802"/>
                    <a:pt x="3482945" y="2805842"/>
                  </a:cubicBezTo>
                  <a:cubicBezTo>
                    <a:pt x="3482945" y="2794882"/>
                    <a:pt x="3492185" y="2785998"/>
                    <a:pt x="3503583" y="2785998"/>
                  </a:cubicBezTo>
                  <a:close/>
                  <a:moveTo>
                    <a:pt x="2920177" y="2782823"/>
                  </a:moveTo>
                  <a:cubicBezTo>
                    <a:pt x="2932014" y="2782823"/>
                    <a:pt x="2941609" y="2792773"/>
                    <a:pt x="2941609" y="2805048"/>
                  </a:cubicBezTo>
                  <a:cubicBezTo>
                    <a:pt x="2941609" y="2817323"/>
                    <a:pt x="2932014" y="2827273"/>
                    <a:pt x="2920177" y="2827273"/>
                  </a:cubicBezTo>
                  <a:cubicBezTo>
                    <a:pt x="2908340" y="2827273"/>
                    <a:pt x="2898745" y="2817323"/>
                    <a:pt x="2898745" y="2805048"/>
                  </a:cubicBezTo>
                  <a:cubicBezTo>
                    <a:pt x="2898745" y="2792773"/>
                    <a:pt x="2908340" y="2782823"/>
                    <a:pt x="2920177" y="2782823"/>
                  </a:cubicBezTo>
                  <a:close/>
                  <a:moveTo>
                    <a:pt x="819139" y="2782823"/>
                  </a:moveTo>
                  <a:cubicBezTo>
                    <a:pt x="831416" y="2782823"/>
                    <a:pt x="841363" y="2793129"/>
                    <a:pt x="841363" y="2805842"/>
                  </a:cubicBezTo>
                  <a:cubicBezTo>
                    <a:pt x="841363" y="2818555"/>
                    <a:pt x="831416" y="2828861"/>
                    <a:pt x="819139" y="2828861"/>
                  </a:cubicBezTo>
                  <a:cubicBezTo>
                    <a:pt x="806868" y="2828861"/>
                    <a:pt x="796918" y="2818555"/>
                    <a:pt x="796918" y="2805842"/>
                  </a:cubicBezTo>
                  <a:cubicBezTo>
                    <a:pt x="796918" y="2793129"/>
                    <a:pt x="806868" y="2782823"/>
                    <a:pt x="819139" y="2782823"/>
                  </a:cubicBezTo>
                  <a:close/>
                  <a:moveTo>
                    <a:pt x="3386902" y="2781235"/>
                  </a:moveTo>
                  <a:cubicBezTo>
                    <a:pt x="3400492" y="2781235"/>
                    <a:pt x="3411509" y="2792252"/>
                    <a:pt x="3411509" y="2805842"/>
                  </a:cubicBezTo>
                  <a:cubicBezTo>
                    <a:pt x="3411509" y="2819432"/>
                    <a:pt x="3400492" y="2830449"/>
                    <a:pt x="3386902" y="2830449"/>
                  </a:cubicBezTo>
                  <a:cubicBezTo>
                    <a:pt x="3373312" y="2830449"/>
                    <a:pt x="3362295" y="2819432"/>
                    <a:pt x="3362295" y="2805842"/>
                  </a:cubicBezTo>
                  <a:cubicBezTo>
                    <a:pt x="3362295" y="2792252"/>
                    <a:pt x="3373312" y="2781235"/>
                    <a:pt x="3386902" y="2781235"/>
                  </a:cubicBezTo>
                  <a:close/>
                  <a:moveTo>
                    <a:pt x="1285870" y="2779648"/>
                  </a:moveTo>
                  <a:cubicBezTo>
                    <a:pt x="1299899" y="2779648"/>
                    <a:pt x="1311270" y="2791020"/>
                    <a:pt x="1311270" y="2805048"/>
                  </a:cubicBezTo>
                  <a:cubicBezTo>
                    <a:pt x="1311270" y="2819076"/>
                    <a:pt x="1299899" y="2830448"/>
                    <a:pt x="1285870" y="2830448"/>
                  </a:cubicBezTo>
                  <a:cubicBezTo>
                    <a:pt x="1271842" y="2830448"/>
                    <a:pt x="1260469" y="2819076"/>
                    <a:pt x="1260469" y="2805048"/>
                  </a:cubicBezTo>
                  <a:cubicBezTo>
                    <a:pt x="1260469" y="2791020"/>
                    <a:pt x="1271842" y="2779648"/>
                    <a:pt x="1285870" y="2779648"/>
                  </a:cubicBezTo>
                  <a:close/>
                  <a:moveTo>
                    <a:pt x="936624" y="2778060"/>
                  </a:moveTo>
                  <a:cubicBezTo>
                    <a:pt x="951528" y="2778060"/>
                    <a:pt x="963610" y="2790143"/>
                    <a:pt x="963610" y="2805048"/>
                  </a:cubicBezTo>
                  <a:cubicBezTo>
                    <a:pt x="963610" y="2819953"/>
                    <a:pt x="951528" y="2832036"/>
                    <a:pt x="936624" y="2832036"/>
                  </a:cubicBezTo>
                  <a:cubicBezTo>
                    <a:pt x="921718" y="2832036"/>
                    <a:pt x="909633" y="2819953"/>
                    <a:pt x="909633" y="2805048"/>
                  </a:cubicBezTo>
                  <a:cubicBezTo>
                    <a:pt x="909633" y="2790143"/>
                    <a:pt x="921718" y="2778060"/>
                    <a:pt x="936624" y="2778060"/>
                  </a:cubicBezTo>
                  <a:close/>
                  <a:moveTo>
                    <a:pt x="3270220" y="2776473"/>
                  </a:moveTo>
                  <a:cubicBezTo>
                    <a:pt x="3286002" y="2776473"/>
                    <a:pt x="3298795" y="2789266"/>
                    <a:pt x="3298795" y="2805048"/>
                  </a:cubicBezTo>
                  <a:cubicBezTo>
                    <a:pt x="3298795" y="2820830"/>
                    <a:pt x="3286002" y="2833623"/>
                    <a:pt x="3270220" y="2833623"/>
                  </a:cubicBezTo>
                  <a:cubicBezTo>
                    <a:pt x="3254438" y="2833623"/>
                    <a:pt x="3241645" y="2820830"/>
                    <a:pt x="3241645" y="2805048"/>
                  </a:cubicBezTo>
                  <a:cubicBezTo>
                    <a:pt x="3241645" y="2789266"/>
                    <a:pt x="3254438" y="2776473"/>
                    <a:pt x="3270220" y="2776473"/>
                  </a:cubicBezTo>
                  <a:close/>
                  <a:moveTo>
                    <a:pt x="1052507" y="2774885"/>
                  </a:moveTo>
                  <a:cubicBezTo>
                    <a:pt x="1070041" y="2774885"/>
                    <a:pt x="1084255" y="2788745"/>
                    <a:pt x="1084255" y="2805842"/>
                  </a:cubicBezTo>
                  <a:cubicBezTo>
                    <a:pt x="1084255" y="2822939"/>
                    <a:pt x="1070041" y="2836799"/>
                    <a:pt x="1052507" y="2836799"/>
                  </a:cubicBezTo>
                  <a:cubicBezTo>
                    <a:pt x="1034972" y="2836799"/>
                    <a:pt x="1020757" y="2822939"/>
                    <a:pt x="1020757" y="2805842"/>
                  </a:cubicBezTo>
                  <a:cubicBezTo>
                    <a:pt x="1020757" y="2788745"/>
                    <a:pt x="1034972" y="2774885"/>
                    <a:pt x="1052507" y="2774885"/>
                  </a:cubicBezTo>
                  <a:close/>
                  <a:moveTo>
                    <a:pt x="3153539" y="2773298"/>
                  </a:moveTo>
                  <a:cubicBezTo>
                    <a:pt x="3171513" y="2773298"/>
                    <a:pt x="3186083" y="2787868"/>
                    <a:pt x="3186083" y="2805842"/>
                  </a:cubicBezTo>
                  <a:cubicBezTo>
                    <a:pt x="3186083" y="2823816"/>
                    <a:pt x="3171513" y="2838386"/>
                    <a:pt x="3153539" y="2838386"/>
                  </a:cubicBezTo>
                  <a:cubicBezTo>
                    <a:pt x="3135565" y="2838386"/>
                    <a:pt x="3120995" y="2823816"/>
                    <a:pt x="3120995" y="2805842"/>
                  </a:cubicBezTo>
                  <a:cubicBezTo>
                    <a:pt x="3120995" y="2787868"/>
                    <a:pt x="3135565" y="2773298"/>
                    <a:pt x="3153539" y="2773298"/>
                  </a:cubicBezTo>
                  <a:close/>
                  <a:moveTo>
                    <a:pt x="3036858" y="2773298"/>
                  </a:moveTo>
                  <a:cubicBezTo>
                    <a:pt x="3055270" y="2773298"/>
                    <a:pt x="3070196" y="2787868"/>
                    <a:pt x="3070196" y="2805842"/>
                  </a:cubicBezTo>
                  <a:cubicBezTo>
                    <a:pt x="3070196" y="2823816"/>
                    <a:pt x="3055270" y="2838386"/>
                    <a:pt x="3036858" y="2838386"/>
                  </a:cubicBezTo>
                  <a:cubicBezTo>
                    <a:pt x="3018446" y="2838386"/>
                    <a:pt x="3003520" y="2823816"/>
                    <a:pt x="3003520" y="2805842"/>
                  </a:cubicBezTo>
                  <a:cubicBezTo>
                    <a:pt x="3003520" y="2787868"/>
                    <a:pt x="3018446" y="2773298"/>
                    <a:pt x="3036858" y="2773298"/>
                  </a:cubicBezTo>
                  <a:close/>
                  <a:moveTo>
                    <a:pt x="1169187" y="2770123"/>
                  </a:moveTo>
                  <a:cubicBezTo>
                    <a:pt x="1188914" y="2770123"/>
                    <a:pt x="1204909" y="2786115"/>
                    <a:pt x="1204909" y="2805842"/>
                  </a:cubicBezTo>
                  <a:cubicBezTo>
                    <a:pt x="1204909" y="2825569"/>
                    <a:pt x="1188914" y="2841561"/>
                    <a:pt x="1169187" y="2841561"/>
                  </a:cubicBezTo>
                  <a:cubicBezTo>
                    <a:pt x="1149459" y="2841561"/>
                    <a:pt x="1133469" y="2825569"/>
                    <a:pt x="1133469" y="2805842"/>
                  </a:cubicBezTo>
                  <a:cubicBezTo>
                    <a:pt x="1133469" y="2786115"/>
                    <a:pt x="1149459" y="2770123"/>
                    <a:pt x="1169187" y="2770123"/>
                  </a:cubicBezTo>
                  <a:close/>
                  <a:moveTo>
                    <a:pt x="4203670" y="2687573"/>
                  </a:moveTo>
                  <a:cubicBezTo>
                    <a:pt x="4204548" y="2687573"/>
                    <a:pt x="4205259" y="2688284"/>
                    <a:pt x="4205259" y="2689161"/>
                  </a:cubicBezTo>
                  <a:cubicBezTo>
                    <a:pt x="4205259" y="2690038"/>
                    <a:pt x="4204548" y="2690749"/>
                    <a:pt x="4203670" y="2690749"/>
                  </a:cubicBezTo>
                  <a:cubicBezTo>
                    <a:pt x="4202793" y="2690749"/>
                    <a:pt x="4202082" y="2690038"/>
                    <a:pt x="4202082" y="2689161"/>
                  </a:cubicBezTo>
                  <a:cubicBezTo>
                    <a:pt x="4202082" y="2688284"/>
                    <a:pt x="4202793" y="2687573"/>
                    <a:pt x="4203670" y="2687573"/>
                  </a:cubicBezTo>
                  <a:close/>
                  <a:moveTo>
                    <a:pt x="2377" y="2687573"/>
                  </a:moveTo>
                  <a:cubicBezTo>
                    <a:pt x="2816" y="2687573"/>
                    <a:pt x="3171" y="2687928"/>
                    <a:pt x="3171" y="2688367"/>
                  </a:cubicBezTo>
                  <a:cubicBezTo>
                    <a:pt x="3171" y="2688805"/>
                    <a:pt x="2816" y="2689161"/>
                    <a:pt x="2377" y="2689161"/>
                  </a:cubicBezTo>
                  <a:cubicBezTo>
                    <a:pt x="1939" y="2689161"/>
                    <a:pt x="1583" y="2688805"/>
                    <a:pt x="1583" y="2688367"/>
                  </a:cubicBezTo>
                  <a:cubicBezTo>
                    <a:pt x="1583" y="2687928"/>
                    <a:pt x="1939" y="2687573"/>
                    <a:pt x="2377" y="2687573"/>
                  </a:cubicBezTo>
                  <a:close/>
                  <a:moveTo>
                    <a:pt x="119058" y="2685985"/>
                  </a:moveTo>
                  <a:cubicBezTo>
                    <a:pt x="120811" y="2685985"/>
                    <a:pt x="122233" y="2687051"/>
                    <a:pt x="122233" y="2688367"/>
                  </a:cubicBezTo>
                  <a:cubicBezTo>
                    <a:pt x="122233" y="2689682"/>
                    <a:pt x="120811" y="2690749"/>
                    <a:pt x="119058" y="2690749"/>
                  </a:cubicBezTo>
                  <a:cubicBezTo>
                    <a:pt x="117305" y="2690749"/>
                    <a:pt x="115883" y="2689682"/>
                    <a:pt x="115883" y="2688367"/>
                  </a:cubicBezTo>
                  <a:cubicBezTo>
                    <a:pt x="115883" y="2687051"/>
                    <a:pt x="117305" y="2685985"/>
                    <a:pt x="119058" y="2685985"/>
                  </a:cubicBezTo>
                  <a:close/>
                  <a:moveTo>
                    <a:pt x="4086989" y="2684398"/>
                  </a:moveTo>
                  <a:cubicBezTo>
                    <a:pt x="4089181" y="2684398"/>
                    <a:pt x="4090958" y="2686175"/>
                    <a:pt x="4090958" y="2688367"/>
                  </a:cubicBezTo>
                  <a:cubicBezTo>
                    <a:pt x="4090958" y="2690559"/>
                    <a:pt x="4089181" y="2692336"/>
                    <a:pt x="4086989" y="2692336"/>
                  </a:cubicBezTo>
                  <a:cubicBezTo>
                    <a:pt x="4084798" y="2692336"/>
                    <a:pt x="4083020" y="2690559"/>
                    <a:pt x="4083020" y="2688367"/>
                  </a:cubicBezTo>
                  <a:cubicBezTo>
                    <a:pt x="4083020" y="2686175"/>
                    <a:pt x="4084798" y="2684398"/>
                    <a:pt x="4086989" y="2684398"/>
                  </a:cubicBezTo>
                  <a:close/>
                  <a:moveTo>
                    <a:pt x="3970307" y="2682810"/>
                  </a:moveTo>
                  <a:cubicBezTo>
                    <a:pt x="3973814" y="2682810"/>
                    <a:pt x="3976657" y="2685653"/>
                    <a:pt x="3976657" y="2689160"/>
                  </a:cubicBezTo>
                  <a:cubicBezTo>
                    <a:pt x="3976657" y="2692667"/>
                    <a:pt x="3973814" y="2695510"/>
                    <a:pt x="3970307" y="2695510"/>
                  </a:cubicBezTo>
                  <a:cubicBezTo>
                    <a:pt x="3966800" y="2695510"/>
                    <a:pt x="3963957" y="2692667"/>
                    <a:pt x="3963957" y="2689160"/>
                  </a:cubicBezTo>
                  <a:cubicBezTo>
                    <a:pt x="3963957" y="2685653"/>
                    <a:pt x="3966800" y="2682810"/>
                    <a:pt x="3970307" y="2682810"/>
                  </a:cubicBezTo>
                  <a:close/>
                  <a:moveTo>
                    <a:pt x="2686814" y="2682810"/>
                  </a:moveTo>
                  <a:cubicBezTo>
                    <a:pt x="2689883" y="2682810"/>
                    <a:pt x="2692371" y="2685298"/>
                    <a:pt x="2692371" y="2688367"/>
                  </a:cubicBezTo>
                  <a:cubicBezTo>
                    <a:pt x="2692371" y="2691436"/>
                    <a:pt x="2689883" y="2693924"/>
                    <a:pt x="2686814" y="2693924"/>
                  </a:cubicBezTo>
                  <a:cubicBezTo>
                    <a:pt x="2683745" y="2693924"/>
                    <a:pt x="2681257" y="2691436"/>
                    <a:pt x="2681257" y="2688367"/>
                  </a:cubicBezTo>
                  <a:cubicBezTo>
                    <a:pt x="2681257" y="2685298"/>
                    <a:pt x="2683745" y="2682810"/>
                    <a:pt x="2686814" y="2682810"/>
                  </a:cubicBezTo>
                  <a:close/>
                  <a:moveTo>
                    <a:pt x="1519207" y="2682810"/>
                  </a:moveTo>
                  <a:cubicBezTo>
                    <a:pt x="1522714" y="2682810"/>
                    <a:pt x="1525557" y="2685653"/>
                    <a:pt x="1525557" y="2689160"/>
                  </a:cubicBezTo>
                  <a:cubicBezTo>
                    <a:pt x="1525557" y="2692667"/>
                    <a:pt x="1522714" y="2695510"/>
                    <a:pt x="1519207" y="2695510"/>
                  </a:cubicBezTo>
                  <a:cubicBezTo>
                    <a:pt x="1515700" y="2695510"/>
                    <a:pt x="1512857" y="2692667"/>
                    <a:pt x="1512857" y="2689160"/>
                  </a:cubicBezTo>
                  <a:cubicBezTo>
                    <a:pt x="1512857" y="2685653"/>
                    <a:pt x="1515700" y="2682810"/>
                    <a:pt x="1519207" y="2682810"/>
                  </a:cubicBezTo>
                  <a:close/>
                  <a:moveTo>
                    <a:pt x="235740" y="2682810"/>
                  </a:moveTo>
                  <a:cubicBezTo>
                    <a:pt x="238809" y="2682810"/>
                    <a:pt x="241296" y="2685298"/>
                    <a:pt x="241296" y="2688367"/>
                  </a:cubicBezTo>
                  <a:cubicBezTo>
                    <a:pt x="241296" y="2691436"/>
                    <a:pt x="238809" y="2693924"/>
                    <a:pt x="235740" y="2693924"/>
                  </a:cubicBezTo>
                  <a:cubicBezTo>
                    <a:pt x="232671" y="2693924"/>
                    <a:pt x="230183" y="2691436"/>
                    <a:pt x="230183" y="2688367"/>
                  </a:cubicBezTo>
                  <a:cubicBezTo>
                    <a:pt x="230183" y="2685298"/>
                    <a:pt x="232671" y="2682810"/>
                    <a:pt x="235740" y="2682810"/>
                  </a:cubicBezTo>
                  <a:close/>
                  <a:moveTo>
                    <a:pt x="2803495" y="2679635"/>
                  </a:moveTo>
                  <a:cubicBezTo>
                    <a:pt x="2808756" y="2679635"/>
                    <a:pt x="2813020" y="2683899"/>
                    <a:pt x="2813020" y="2689160"/>
                  </a:cubicBezTo>
                  <a:cubicBezTo>
                    <a:pt x="2813020" y="2694421"/>
                    <a:pt x="2808756" y="2698685"/>
                    <a:pt x="2803495" y="2698685"/>
                  </a:cubicBezTo>
                  <a:cubicBezTo>
                    <a:pt x="2798234" y="2698685"/>
                    <a:pt x="2793970" y="2694421"/>
                    <a:pt x="2793970" y="2689160"/>
                  </a:cubicBezTo>
                  <a:cubicBezTo>
                    <a:pt x="2793970" y="2683899"/>
                    <a:pt x="2798234" y="2679635"/>
                    <a:pt x="2803495" y="2679635"/>
                  </a:cubicBezTo>
                  <a:close/>
                  <a:moveTo>
                    <a:pt x="351630" y="2679635"/>
                  </a:moveTo>
                  <a:cubicBezTo>
                    <a:pt x="356455" y="2679635"/>
                    <a:pt x="360363" y="2683544"/>
                    <a:pt x="360363" y="2688367"/>
                  </a:cubicBezTo>
                  <a:cubicBezTo>
                    <a:pt x="360363" y="2693190"/>
                    <a:pt x="356455" y="2697099"/>
                    <a:pt x="351630" y="2697099"/>
                  </a:cubicBezTo>
                  <a:cubicBezTo>
                    <a:pt x="346808" y="2697099"/>
                    <a:pt x="342899" y="2693190"/>
                    <a:pt x="342899" y="2688367"/>
                  </a:cubicBezTo>
                  <a:cubicBezTo>
                    <a:pt x="342899" y="2683544"/>
                    <a:pt x="346808" y="2679635"/>
                    <a:pt x="351630" y="2679635"/>
                  </a:cubicBezTo>
                  <a:close/>
                  <a:moveTo>
                    <a:pt x="3853626" y="2678048"/>
                  </a:moveTo>
                  <a:cubicBezTo>
                    <a:pt x="3859325" y="2678048"/>
                    <a:pt x="3863945" y="2682668"/>
                    <a:pt x="3863945" y="2688367"/>
                  </a:cubicBezTo>
                  <a:cubicBezTo>
                    <a:pt x="3863945" y="2694066"/>
                    <a:pt x="3859325" y="2698686"/>
                    <a:pt x="3853626" y="2698686"/>
                  </a:cubicBezTo>
                  <a:cubicBezTo>
                    <a:pt x="3847927" y="2698686"/>
                    <a:pt x="3843307" y="2694066"/>
                    <a:pt x="3843307" y="2688367"/>
                  </a:cubicBezTo>
                  <a:cubicBezTo>
                    <a:pt x="3843307" y="2682668"/>
                    <a:pt x="3847927" y="2678048"/>
                    <a:pt x="3853626" y="2678048"/>
                  </a:cubicBezTo>
                  <a:close/>
                  <a:moveTo>
                    <a:pt x="1402527" y="2676460"/>
                  </a:moveTo>
                  <a:cubicBezTo>
                    <a:pt x="1409103" y="2676460"/>
                    <a:pt x="1414434" y="2681791"/>
                    <a:pt x="1414434" y="2688367"/>
                  </a:cubicBezTo>
                  <a:cubicBezTo>
                    <a:pt x="1414434" y="2694943"/>
                    <a:pt x="1409103" y="2700274"/>
                    <a:pt x="1402527" y="2700274"/>
                  </a:cubicBezTo>
                  <a:cubicBezTo>
                    <a:pt x="1395951" y="2700274"/>
                    <a:pt x="1390620" y="2694943"/>
                    <a:pt x="1390620" y="2688367"/>
                  </a:cubicBezTo>
                  <a:cubicBezTo>
                    <a:pt x="1390620" y="2681791"/>
                    <a:pt x="1395951" y="2676460"/>
                    <a:pt x="1402527" y="2676460"/>
                  </a:cubicBezTo>
                  <a:close/>
                  <a:moveTo>
                    <a:pt x="469103" y="2676460"/>
                  </a:moveTo>
                  <a:cubicBezTo>
                    <a:pt x="475679" y="2676460"/>
                    <a:pt x="481010" y="2681791"/>
                    <a:pt x="481010" y="2688367"/>
                  </a:cubicBezTo>
                  <a:cubicBezTo>
                    <a:pt x="481010" y="2694943"/>
                    <a:pt x="475679" y="2700274"/>
                    <a:pt x="469103" y="2700274"/>
                  </a:cubicBezTo>
                  <a:cubicBezTo>
                    <a:pt x="462527" y="2700274"/>
                    <a:pt x="457196" y="2694943"/>
                    <a:pt x="457196" y="2688367"/>
                  </a:cubicBezTo>
                  <a:cubicBezTo>
                    <a:pt x="457196" y="2681791"/>
                    <a:pt x="462527" y="2676460"/>
                    <a:pt x="469103" y="2676460"/>
                  </a:cubicBezTo>
                  <a:close/>
                  <a:moveTo>
                    <a:pt x="3736945" y="2674873"/>
                  </a:moveTo>
                  <a:cubicBezTo>
                    <a:pt x="3744836" y="2674873"/>
                    <a:pt x="3751233" y="2681270"/>
                    <a:pt x="3751233" y="2689161"/>
                  </a:cubicBezTo>
                  <a:cubicBezTo>
                    <a:pt x="3751233" y="2697052"/>
                    <a:pt x="3744836" y="2703449"/>
                    <a:pt x="3736945" y="2703449"/>
                  </a:cubicBezTo>
                  <a:cubicBezTo>
                    <a:pt x="3729054" y="2703449"/>
                    <a:pt x="3722657" y="2697052"/>
                    <a:pt x="3722657" y="2689161"/>
                  </a:cubicBezTo>
                  <a:cubicBezTo>
                    <a:pt x="3722657" y="2681270"/>
                    <a:pt x="3729054" y="2674873"/>
                    <a:pt x="3736945" y="2674873"/>
                  </a:cubicBezTo>
                  <a:close/>
                  <a:moveTo>
                    <a:pt x="2920177" y="2673285"/>
                  </a:moveTo>
                  <a:cubicBezTo>
                    <a:pt x="2928507" y="2673285"/>
                    <a:pt x="2935259" y="2680037"/>
                    <a:pt x="2935259" y="2688367"/>
                  </a:cubicBezTo>
                  <a:cubicBezTo>
                    <a:pt x="2935259" y="2696697"/>
                    <a:pt x="2928507" y="2703449"/>
                    <a:pt x="2920177" y="2703449"/>
                  </a:cubicBezTo>
                  <a:cubicBezTo>
                    <a:pt x="2911847" y="2703449"/>
                    <a:pt x="2905095" y="2696697"/>
                    <a:pt x="2905095" y="2688367"/>
                  </a:cubicBezTo>
                  <a:cubicBezTo>
                    <a:pt x="2905095" y="2680037"/>
                    <a:pt x="2911847" y="2673285"/>
                    <a:pt x="2920177" y="2673285"/>
                  </a:cubicBezTo>
                  <a:close/>
                  <a:moveTo>
                    <a:pt x="585787" y="2673285"/>
                  </a:moveTo>
                  <a:cubicBezTo>
                    <a:pt x="594555" y="2673285"/>
                    <a:pt x="601660" y="2680392"/>
                    <a:pt x="601660" y="2689160"/>
                  </a:cubicBezTo>
                  <a:cubicBezTo>
                    <a:pt x="601660" y="2697928"/>
                    <a:pt x="594555" y="2705035"/>
                    <a:pt x="585787" y="2705035"/>
                  </a:cubicBezTo>
                  <a:cubicBezTo>
                    <a:pt x="577018" y="2705035"/>
                    <a:pt x="569912" y="2697928"/>
                    <a:pt x="569912" y="2689160"/>
                  </a:cubicBezTo>
                  <a:cubicBezTo>
                    <a:pt x="569912" y="2680392"/>
                    <a:pt x="577018" y="2673285"/>
                    <a:pt x="585787" y="2673285"/>
                  </a:cubicBezTo>
                  <a:close/>
                  <a:moveTo>
                    <a:pt x="3620264" y="2670110"/>
                  </a:moveTo>
                  <a:cubicBezTo>
                    <a:pt x="3630347" y="2670110"/>
                    <a:pt x="3638521" y="2678284"/>
                    <a:pt x="3638521" y="2688367"/>
                  </a:cubicBezTo>
                  <a:cubicBezTo>
                    <a:pt x="3638521" y="2698450"/>
                    <a:pt x="3630347" y="2706624"/>
                    <a:pt x="3620264" y="2706624"/>
                  </a:cubicBezTo>
                  <a:cubicBezTo>
                    <a:pt x="3610181" y="2706624"/>
                    <a:pt x="3602007" y="2698450"/>
                    <a:pt x="3602007" y="2688367"/>
                  </a:cubicBezTo>
                  <a:cubicBezTo>
                    <a:pt x="3602007" y="2678284"/>
                    <a:pt x="3610181" y="2670110"/>
                    <a:pt x="3620264" y="2670110"/>
                  </a:cubicBezTo>
                  <a:close/>
                  <a:moveTo>
                    <a:pt x="1285872" y="2670110"/>
                  </a:moveTo>
                  <a:cubicBezTo>
                    <a:pt x="1296392" y="2670110"/>
                    <a:pt x="1304922" y="2678284"/>
                    <a:pt x="1304922" y="2688367"/>
                  </a:cubicBezTo>
                  <a:cubicBezTo>
                    <a:pt x="1304922" y="2698450"/>
                    <a:pt x="1296392" y="2706624"/>
                    <a:pt x="1285872" y="2706624"/>
                  </a:cubicBezTo>
                  <a:cubicBezTo>
                    <a:pt x="1275350" y="2706624"/>
                    <a:pt x="1266821" y="2698450"/>
                    <a:pt x="1266821" y="2688367"/>
                  </a:cubicBezTo>
                  <a:cubicBezTo>
                    <a:pt x="1266821" y="2678284"/>
                    <a:pt x="1275350" y="2670110"/>
                    <a:pt x="1285872" y="2670110"/>
                  </a:cubicBezTo>
                  <a:close/>
                  <a:moveTo>
                    <a:pt x="702466" y="2668523"/>
                  </a:moveTo>
                  <a:cubicBezTo>
                    <a:pt x="713426" y="2668523"/>
                    <a:pt x="722309" y="2677763"/>
                    <a:pt x="722309" y="2689161"/>
                  </a:cubicBezTo>
                  <a:cubicBezTo>
                    <a:pt x="722309" y="2700559"/>
                    <a:pt x="713426" y="2709799"/>
                    <a:pt x="702466" y="2709799"/>
                  </a:cubicBezTo>
                  <a:cubicBezTo>
                    <a:pt x="691506" y="2709799"/>
                    <a:pt x="682622" y="2700559"/>
                    <a:pt x="682622" y="2689161"/>
                  </a:cubicBezTo>
                  <a:cubicBezTo>
                    <a:pt x="682622" y="2677763"/>
                    <a:pt x="691506" y="2668523"/>
                    <a:pt x="702466" y="2668523"/>
                  </a:cubicBezTo>
                  <a:close/>
                  <a:moveTo>
                    <a:pt x="3503582" y="2666935"/>
                  </a:moveTo>
                  <a:cubicBezTo>
                    <a:pt x="3515857" y="2666935"/>
                    <a:pt x="3525807" y="2676885"/>
                    <a:pt x="3525807" y="2689160"/>
                  </a:cubicBezTo>
                  <a:cubicBezTo>
                    <a:pt x="3525807" y="2701435"/>
                    <a:pt x="3515857" y="2711385"/>
                    <a:pt x="3503582" y="2711385"/>
                  </a:cubicBezTo>
                  <a:cubicBezTo>
                    <a:pt x="3491307" y="2711385"/>
                    <a:pt x="3481357" y="2701435"/>
                    <a:pt x="3481357" y="2689160"/>
                  </a:cubicBezTo>
                  <a:cubicBezTo>
                    <a:pt x="3481357" y="2676885"/>
                    <a:pt x="3491307" y="2666935"/>
                    <a:pt x="3503582" y="2666935"/>
                  </a:cubicBezTo>
                  <a:close/>
                  <a:moveTo>
                    <a:pt x="3036064" y="2663760"/>
                  </a:moveTo>
                  <a:cubicBezTo>
                    <a:pt x="3049654" y="2663760"/>
                    <a:pt x="3060671" y="2674777"/>
                    <a:pt x="3060671" y="2688367"/>
                  </a:cubicBezTo>
                  <a:cubicBezTo>
                    <a:pt x="3060671" y="2701957"/>
                    <a:pt x="3049654" y="2712974"/>
                    <a:pt x="3036064" y="2712974"/>
                  </a:cubicBezTo>
                  <a:cubicBezTo>
                    <a:pt x="3022474" y="2712974"/>
                    <a:pt x="3011457" y="2701957"/>
                    <a:pt x="3011457" y="2688367"/>
                  </a:cubicBezTo>
                  <a:cubicBezTo>
                    <a:pt x="3011457" y="2674777"/>
                    <a:pt x="3022474" y="2663760"/>
                    <a:pt x="3036064" y="2663760"/>
                  </a:cubicBezTo>
                  <a:close/>
                  <a:moveTo>
                    <a:pt x="819935" y="2663760"/>
                  </a:moveTo>
                  <a:cubicBezTo>
                    <a:pt x="833528" y="2663760"/>
                    <a:pt x="844539" y="2674777"/>
                    <a:pt x="844539" y="2688367"/>
                  </a:cubicBezTo>
                  <a:cubicBezTo>
                    <a:pt x="844539" y="2701957"/>
                    <a:pt x="833528" y="2712974"/>
                    <a:pt x="819935" y="2712974"/>
                  </a:cubicBezTo>
                  <a:cubicBezTo>
                    <a:pt x="806348" y="2712974"/>
                    <a:pt x="795331" y="2701957"/>
                    <a:pt x="795331" y="2688367"/>
                  </a:cubicBezTo>
                  <a:cubicBezTo>
                    <a:pt x="795331" y="2674777"/>
                    <a:pt x="806348" y="2663760"/>
                    <a:pt x="819935" y="2663760"/>
                  </a:cubicBezTo>
                  <a:close/>
                  <a:moveTo>
                    <a:pt x="3386901" y="2662173"/>
                  </a:moveTo>
                  <a:cubicBezTo>
                    <a:pt x="3401368" y="2662173"/>
                    <a:pt x="3413095" y="2673900"/>
                    <a:pt x="3413095" y="2688367"/>
                  </a:cubicBezTo>
                  <a:cubicBezTo>
                    <a:pt x="3413095" y="2702834"/>
                    <a:pt x="3401368" y="2714561"/>
                    <a:pt x="3386901" y="2714561"/>
                  </a:cubicBezTo>
                  <a:cubicBezTo>
                    <a:pt x="3372434" y="2714561"/>
                    <a:pt x="3360707" y="2702834"/>
                    <a:pt x="3360707" y="2688367"/>
                  </a:cubicBezTo>
                  <a:cubicBezTo>
                    <a:pt x="3360707" y="2673900"/>
                    <a:pt x="3372434" y="2662173"/>
                    <a:pt x="3386901" y="2662173"/>
                  </a:cubicBezTo>
                  <a:close/>
                  <a:moveTo>
                    <a:pt x="1169190" y="2658998"/>
                  </a:moveTo>
                  <a:cubicBezTo>
                    <a:pt x="1185408" y="2658998"/>
                    <a:pt x="1198560" y="2672147"/>
                    <a:pt x="1198560" y="2688367"/>
                  </a:cubicBezTo>
                  <a:cubicBezTo>
                    <a:pt x="1198560" y="2704587"/>
                    <a:pt x="1185408" y="2717736"/>
                    <a:pt x="1169190" y="2717736"/>
                  </a:cubicBezTo>
                  <a:cubicBezTo>
                    <a:pt x="1152970" y="2717736"/>
                    <a:pt x="1139820" y="2704587"/>
                    <a:pt x="1139820" y="2688367"/>
                  </a:cubicBezTo>
                  <a:cubicBezTo>
                    <a:pt x="1139820" y="2672147"/>
                    <a:pt x="1152970" y="2658998"/>
                    <a:pt x="1169190" y="2658998"/>
                  </a:cubicBezTo>
                  <a:close/>
                  <a:moveTo>
                    <a:pt x="935832" y="2658998"/>
                  </a:moveTo>
                  <a:cubicBezTo>
                    <a:pt x="952052" y="2658998"/>
                    <a:pt x="965198" y="2672147"/>
                    <a:pt x="965198" y="2688367"/>
                  </a:cubicBezTo>
                  <a:cubicBezTo>
                    <a:pt x="965198" y="2704587"/>
                    <a:pt x="952052" y="2717736"/>
                    <a:pt x="935832" y="2717736"/>
                  </a:cubicBezTo>
                  <a:cubicBezTo>
                    <a:pt x="919611" y="2717736"/>
                    <a:pt x="906459" y="2704587"/>
                    <a:pt x="906459" y="2688367"/>
                  </a:cubicBezTo>
                  <a:cubicBezTo>
                    <a:pt x="906459" y="2672147"/>
                    <a:pt x="919611" y="2658998"/>
                    <a:pt x="935832" y="2658998"/>
                  </a:cubicBezTo>
                  <a:close/>
                  <a:moveTo>
                    <a:pt x="3269427" y="2657410"/>
                  </a:moveTo>
                  <a:cubicBezTo>
                    <a:pt x="3286524" y="2657410"/>
                    <a:pt x="3300384" y="2671270"/>
                    <a:pt x="3300384" y="2688367"/>
                  </a:cubicBezTo>
                  <a:cubicBezTo>
                    <a:pt x="3300384" y="2705464"/>
                    <a:pt x="3286524" y="2719324"/>
                    <a:pt x="3269427" y="2719324"/>
                  </a:cubicBezTo>
                  <a:cubicBezTo>
                    <a:pt x="3252330" y="2719324"/>
                    <a:pt x="3238470" y="2705464"/>
                    <a:pt x="3238470" y="2688367"/>
                  </a:cubicBezTo>
                  <a:cubicBezTo>
                    <a:pt x="3238470" y="2671270"/>
                    <a:pt x="3252330" y="2657410"/>
                    <a:pt x="3269427" y="2657410"/>
                  </a:cubicBezTo>
                  <a:close/>
                  <a:moveTo>
                    <a:pt x="3153539" y="2654235"/>
                  </a:moveTo>
                  <a:cubicBezTo>
                    <a:pt x="3173266" y="2654235"/>
                    <a:pt x="3189258" y="2669871"/>
                    <a:pt x="3189258" y="2689160"/>
                  </a:cubicBezTo>
                  <a:cubicBezTo>
                    <a:pt x="3189258" y="2708449"/>
                    <a:pt x="3173266" y="2724085"/>
                    <a:pt x="3153539" y="2724085"/>
                  </a:cubicBezTo>
                  <a:cubicBezTo>
                    <a:pt x="3133812" y="2724085"/>
                    <a:pt x="3117820" y="2708449"/>
                    <a:pt x="3117820" y="2689160"/>
                  </a:cubicBezTo>
                  <a:cubicBezTo>
                    <a:pt x="3117820" y="2669871"/>
                    <a:pt x="3133812" y="2654235"/>
                    <a:pt x="3153539" y="2654235"/>
                  </a:cubicBezTo>
                  <a:close/>
                  <a:moveTo>
                    <a:pt x="1052509" y="2654235"/>
                  </a:moveTo>
                  <a:cubicBezTo>
                    <a:pt x="1070921" y="2654235"/>
                    <a:pt x="1085846" y="2669516"/>
                    <a:pt x="1085846" y="2688367"/>
                  </a:cubicBezTo>
                  <a:cubicBezTo>
                    <a:pt x="1085846" y="2707218"/>
                    <a:pt x="1070921" y="2722499"/>
                    <a:pt x="1052509" y="2722499"/>
                  </a:cubicBezTo>
                  <a:cubicBezTo>
                    <a:pt x="1034097" y="2722499"/>
                    <a:pt x="1019173" y="2707218"/>
                    <a:pt x="1019173" y="2688367"/>
                  </a:cubicBezTo>
                  <a:cubicBezTo>
                    <a:pt x="1019173" y="2669516"/>
                    <a:pt x="1034097" y="2654235"/>
                    <a:pt x="1052509" y="2654235"/>
                  </a:cubicBezTo>
                  <a:close/>
                  <a:moveTo>
                    <a:pt x="2379" y="2571686"/>
                  </a:moveTo>
                  <a:cubicBezTo>
                    <a:pt x="2817" y="2571686"/>
                    <a:pt x="3172" y="2572041"/>
                    <a:pt x="3172" y="2572480"/>
                  </a:cubicBezTo>
                  <a:cubicBezTo>
                    <a:pt x="3172" y="2572918"/>
                    <a:pt x="2817" y="2573274"/>
                    <a:pt x="2379" y="2573274"/>
                  </a:cubicBezTo>
                  <a:cubicBezTo>
                    <a:pt x="1941" y="2573274"/>
                    <a:pt x="1585" y="2572918"/>
                    <a:pt x="1585" y="2572480"/>
                  </a:cubicBezTo>
                  <a:cubicBezTo>
                    <a:pt x="1585" y="2572041"/>
                    <a:pt x="1941" y="2571686"/>
                    <a:pt x="2379" y="2571686"/>
                  </a:cubicBezTo>
                  <a:close/>
                  <a:moveTo>
                    <a:pt x="4203670" y="2570098"/>
                  </a:moveTo>
                  <a:cubicBezTo>
                    <a:pt x="4204548" y="2570098"/>
                    <a:pt x="4205259" y="2570809"/>
                    <a:pt x="4205259" y="2571686"/>
                  </a:cubicBezTo>
                  <a:cubicBezTo>
                    <a:pt x="4205259" y="2572563"/>
                    <a:pt x="4204548" y="2573274"/>
                    <a:pt x="4203670" y="2573274"/>
                  </a:cubicBezTo>
                  <a:cubicBezTo>
                    <a:pt x="4202793" y="2573274"/>
                    <a:pt x="4202082" y="2572563"/>
                    <a:pt x="4202082" y="2571686"/>
                  </a:cubicBezTo>
                  <a:cubicBezTo>
                    <a:pt x="4202082" y="2570809"/>
                    <a:pt x="4202793" y="2570098"/>
                    <a:pt x="4203670" y="2570098"/>
                  </a:cubicBezTo>
                  <a:close/>
                  <a:moveTo>
                    <a:pt x="119059" y="2568511"/>
                  </a:moveTo>
                  <a:cubicBezTo>
                    <a:pt x="120813" y="2568511"/>
                    <a:pt x="122234" y="2569933"/>
                    <a:pt x="122234" y="2571686"/>
                  </a:cubicBezTo>
                  <a:cubicBezTo>
                    <a:pt x="122234" y="2573439"/>
                    <a:pt x="120813" y="2574861"/>
                    <a:pt x="119059" y="2574861"/>
                  </a:cubicBezTo>
                  <a:cubicBezTo>
                    <a:pt x="117306" y="2574861"/>
                    <a:pt x="115884" y="2573439"/>
                    <a:pt x="115884" y="2571686"/>
                  </a:cubicBezTo>
                  <a:cubicBezTo>
                    <a:pt x="115884" y="2569933"/>
                    <a:pt x="117306" y="2568511"/>
                    <a:pt x="119059" y="2568511"/>
                  </a:cubicBezTo>
                  <a:close/>
                  <a:moveTo>
                    <a:pt x="4086989" y="2566923"/>
                  </a:moveTo>
                  <a:cubicBezTo>
                    <a:pt x="4089181" y="2566923"/>
                    <a:pt x="4090958" y="2569056"/>
                    <a:pt x="4090958" y="2571686"/>
                  </a:cubicBezTo>
                  <a:cubicBezTo>
                    <a:pt x="4090958" y="2574317"/>
                    <a:pt x="4089181" y="2576450"/>
                    <a:pt x="4086989" y="2576450"/>
                  </a:cubicBezTo>
                  <a:cubicBezTo>
                    <a:pt x="4084798" y="2576450"/>
                    <a:pt x="4083020" y="2574317"/>
                    <a:pt x="4083020" y="2571686"/>
                  </a:cubicBezTo>
                  <a:cubicBezTo>
                    <a:pt x="4083020" y="2569056"/>
                    <a:pt x="4084798" y="2566923"/>
                    <a:pt x="4086989" y="2566923"/>
                  </a:cubicBezTo>
                  <a:close/>
                  <a:moveTo>
                    <a:pt x="2803494" y="2565336"/>
                  </a:moveTo>
                  <a:cubicBezTo>
                    <a:pt x="2807001" y="2565336"/>
                    <a:pt x="2809844" y="2568179"/>
                    <a:pt x="2809844" y="2571686"/>
                  </a:cubicBezTo>
                  <a:cubicBezTo>
                    <a:pt x="2809844" y="2575193"/>
                    <a:pt x="2807001" y="2578036"/>
                    <a:pt x="2803494" y="2578036"/>
                  </a:cubicBezTo>
                  <a:cubicBezTo>
                    <a:pt x="2799987" y="2578036"/>
                    <a:pt x="2797144" y="2575193"/>
                    <a:pt x="2797144" y="2571686"/>
                  </a:cubicBezTo>
                  <a:cubicBezTo>
                    <a:pt x="2797144" y="2568179"/>
                    <a:pt x="2799987" y="2565336"/>
                    <a:pt x="2803494" y="2565336"/>
                  </a:cubicBezTo>
                  <a:close/>
                  <a:moveTo>
                    <a:pt x="234946" y="2565336"/>
                  </a:moveTo>
                  <a:cubicBezTo>
                    <a:pt x="238453" y="2565336"/>
                    <a:pt x="241296" y="2568179"/>
                    <a:pt x="241296" y="2571686"/>
                  </a:cubicBezTo>
                  <a:cubicBezTo>
                    <a:pt x="241296" y="2575193"/>
                    <a:pt x="238453" y="2578036"/>
                    <a:pt x="234946" y="2578036"/>
                  </a:cubicBezTo>
                  <a:cubicBezTo>
                    <a:pt x="231439" y="2578036"/>
                    <a:pt x="228597" y="2575193"/>
                    <a:pt x="228597" y="2571686"/>
                  </a:cubicBezTo>
                  <a:cubicBezTo>
                    <a:pt x="228597" y="2568179"/>
                    <a:pt x="231439" y="2565336"/>
                    <a:pt x="234946" y="2565336"/>
                  </a:cubicBezTo>
                  <a:close/>
                  <a:moveTo>
                    <a:pt x="3970308" y="2563748"/>
                  </a:moveTo>
                  <a:cubicBezTo>
                    <a:pt x="3974692" y="2563748"/>
                    <a:pt x="3978246" y="2567302"/>
                    <a:pt x="3978246" y="2571686"/>
                  </a:cubicBezTo>
                  <a:cubicBezTo>
                    <a:pt x="3978246" y="2576070"/>
                    <a:pt x="3974692" y="2579624"/>
                    <a:pt x="3970308" y="2579624"/>
                  </a:cubicBezTo>
                  <a:cubicBezTo>
                    <a:pt x="3965924" y="2579624"/>
                    <a:pt x="3962370" y="2576070"/>
                    <a:pt x="3962370" y="2571686"/>
                  </a:cubicBezTo>
                  <a:cubicBezTo>
                    <a:pt x="3962370" y="2567302"/>
                    <a:pt x="3965924" y="2563748"/>
                    <a:pt x="3970308" y="2563748"/>
                  </a:cubicBezTo>
                  <a:close/>
                  <a:moveTo>
                    <a:pt x="1402526" y="2563748"/>
                  </a:moveTo>
                  <a:cubicBezTo>
                    <a:pt x="1406472" y="2563748"/>
                    <a:pt x="1409670" y="2567302"/>
                    <a:pt x="1409670" y="2571686"/>
                  </a:cubicBezTo>
                  <a:cubicBezTo>
                    <a:pt x="1409670" y="2576070"/>
                    <a:pt x="1406472" y="2579624"/>
                    <a:pt x="1402526" y="2579624"/>
                  </a:cubicBezTo>
                  <a:cubicBezTo>
                    <a:pt x="1398580" y="2579624"/>
                    <a:pt x="1395382" y="2576070"/>
                    <a:pt x="1395382" y="2571686"/>
                  </a:cubicBezTo>
                  <a:cubicBezTo>
                    <a:pt x="1395382" y="2567302"/>
                    <a:pt x="1398580" y="2563748"/>
                    <a:pt x="1402526" y="2563748"/>
                  </a:cubicBezTo>
                  <a:close/>
                  <a:moveTo>
                    <a:pt x="352424" y="2562161"/>
                  </a:moveTo>
                  <a:cubicBezTo>
                    <a:pt x="357687" y="2562161"/>
                    <a:pt x="361950" y="2566425"/>
                    <a:pt x="361950" y="2571686"/>
                  </a:cubicBezTo>
                  <a:cubicBezTo>
                    <a:pt x="361950" y="2576947"/>
                    <a:pt x="357687" y="2581211"/>
                    <a:pt x="352424" y="2581211"/>
                  </a:cubicBezTo>
                  <a:cubicBezTo>
                    <a:pt x="347163" y="2581211"/>
                    <a:pt x="342899" y="2576947"/>
                    <a:pt x="342899" y="2571686"/>
                  </a:cubicBezTo>
                  <a:cubicBezTo>
                    <a:pt x="342899" y="2566425"/>
                    <a:pt x="347163" y="2562161"/>
                    <a:pt x="352424" y="2562161"/>
                  </a:cubicBezTo>
                  <a:close/>
                  <a:moveTo>
                    <a:pt x="3853627" y="2560573"/>
                  </a:moveTo>
                  <a:cubicBezTo>
                    <a:pt x="3860203" y="2560573"/>
                    <a:pt x="3865534" y="2565548"/>
                    <a:pt x="3865534" y="2571686"/>
                  </a:cubicBezTo>
                  <a:cubicBezTo>
                    <a:pt x="3865534" y="2577824"/>
                    <a:pt x="3860203" y="2582799"/>
                    <a:pt x="3853627" y="2582799"/>
                  </a:cubicBezTo>
                  <a:cubicBezTo>
                    <a:pt x="3847051" y="2582799"/>
                    <a:pt x="3841720" y="2577824"/>
                    <a:pt x="3841720" y="2571686"/>
                  </a:cubicBezTo>
                  <a:cubicBezTo>
                    <a:pt x="3841720" y="2565548"/>
                    <a:pt x="3847051" y="2560573"/>
                    <a:pt x="3853627" y="2560573"/>
                  </a:cubicBezTo>
                  <a:close/>
                  <a:moveTo>
                    <a:pt x="2919382" y="2560573"/>
                  </a:moveTo>
                  <a:cubicBezTo>
                    <a:pt x="2925520" y="2560573"/>
                    <a:pt x="2930495" y="2565548"/>
                    <a:pt x="2930495" y="2571686"/>
                  </a:cubicBezTo>
                  <a:cubicBezTo>
                    <a:pt x="2930495" y="2577824"/>
                    <a:pt x="2925520" y="2582799"/>
                    <a:pt x="2919382" y="2582799"/>
                  </a:cubicBezTo>
                  <a:cubicBezTo>
                    <a:pt x="2913244" y="2582799"/>
                    <a:pt x="2908269" y="2577824"/>
                    <a:pt x="2908269" y="2571686"/>
                  </a:cubicBezTo>
                  <a:cubicBezTo>
                    <a:pt x="2908269" y="2565548"/>
                    <a:pt x="2913244" y="2560573"/>
                    <a:pt x="2919382" y="2560573"/>
                  </a:cubicBezTo>
                  <a:close/>
                  <a:moveTo>
                    <a:pt x="1286668" y="2558986"/>
                  </a:moveTo>
                  <a:cubicBezTo>
                    <a:pt x="1294119" y="2558986"/>
                    <a:pt x="1300160" y="2565027"/>
                    <a:pt x="1300160" y="2572480"/>
                  </a:cubicBezTo>
                  <a:cubicBezTo>
                    <a:pt x="1300160" y="2579933"/>
                    <a:pt x="1294119" y="2585974"/>
                    <a:pt x="1286668" y="2585974"/>
                  </a:cubicBezTo>
                  <a:cubicBezTo>
                    <a:pt x="1279214" y="2585974"/>
                    <a:pt x="1273173" y="2579933"/>
                    <a:pt x="1273173" y="2572480"/>
                  </a:cubicBezTo>
                  <a:cubicBezTo>
                    <a:pt x="1273173" y="2565027"/>
                    <a:pt x="1279214" y="2558986"/>
                    <a:pt x="1286668" y="2558986"/>
                  </a:cubicBezTo>
                  <a:close/>
                  <a:moveTo>
                    <a:pt x="469104" y="2558986"/>
                  </a:moveTo>
                  <a:cubicBezTo>
                    <a:pt x="476557" y="2558986"/>
                    <a:pt x="482597" y="2565027"/>
                    <a:pt x="482597" y="2572480"/>
                  </a:cubicBezTo>
                  <a:cubicBezTo>
                    <a:pt x="482597" y="2579933"/>
                    <a:pt x="476557" y="2585974"/>
                    <a:pt x="469104" y="2585974"/>
                  </a:cubicBezTo>
                  <a:cubicBezTo>
                    <a:pt x="461651" y="2585974"/>
                    <a:pt x="455610" y="2579933"/>
                    <a:pt x="455610" y="2572480"/>
                  </a:cubicBezTo>
                  <a:cubicBezTo>
                    <a:pt x="455610" y="2565027"/>
                    <a:pt x="461651" y="2558986"/>
                    <a:pt x="469104" y="2558986"/>
                  </a:cubicBezTo>
                  <a:close/>
                  <a:moveTo>
                    <a:pt x="3736945" y="2557398"/>
                  </a:moveTo>
                  <a:cubicBezTo>
                    <a:pt x="3745713" y="2557398"/>
                    <a:pt x="3752820" y="2564150"/>
                    <a:pt x="3752820" y="2572480"/>
                  </a:cubicBezTo>
                  <a:cubicBezTo>
                    <a:pt x="3752820" y="2580810"/>
                    <a:pt x="3745713" y="2587562"/>
                    <a:pt x="3736945" y="2587562"/>
                  </a:cubicBezTo>
                  <a:cubicBezTo>
                    <a:pt x="3728177" y="2587562"/>
                    <a:pt x="3721070" y="2580810"/>
                    <a:pt x="3721070" y="2572480"/>
                  </a:cubicBezTo>
                  <a:cubicBezTo>
                    <a:pt x="3721070" y="2564150"/>
                    <a:pt x="3728177" y="2557398"/>
                    <a:pt x="3736945" y="2557398"/>
                  </a:cubicBezTo>
                  <a:close/>
                  <a:moveTo>
                    <a:pt x="585789" y="2554223"/>
                  </a:moveTo>
                  <a:cubicBezTo>
                    <a:pt x="595432" y="2554223"/>
                    <a:pt x="603251" y="2562041"/>
                    <a:pt x="603251" y="2571686"/>
                  </a:cubicBezTo>
                  <a:cubicBezTo>
                    <a:pt x="603251" y="2581331"/>
                    <a:pt x="595432" y="2589149"/>
                    <a:pt x="585789" y="2589149"/>
                  </a:cubicBezTo>
                  <a:cubicBezTo>
                    <a:pt x="576143" y="2589149"/>
                    <a:pt x="568323" y="2581331"/>
                    <a:pt x="568323" y="2571686"/>
                  </a:cubicBezTo>
                  <a:cubicBezTo>
                    <a:pt x="568323" y="2562041"/>
                    <a:pt x="576143" y="2554223"/>
                    <a:pt x="585789" y="2554223"/>
                  </a:cubicBezTo>
                  <a:close/>
                  <a:moveTo>
                    <a:pt x="3036857" y="2552636"/>
                  </a:moveTo>
                  <a:cubicBezTo>
                    <a:pt x="3047378" y="2552636"/>
                    <a:pt x="3055907" y="2561165"/>
                    <a:pt x="3055907" y="2571686"/>
                  </a:cubicBezTo>
                  <a:cubicBezTo>
                    <a:pt x="3055907" y="2582207"/>
                    <a:pt x="3047378" y="2590736"/>
                    <a:pt x="3036857" y="2590736"/>
                  </a:cubicBezTo>
                  <a:cubicBezTo>
                    <a:pt x="3026336" y="2590736"/>
                    <a:pt x="3017807" y="2582207"/>
                    <a:pt x="3017807" y="2571686"/>
                  </a:cubicBezTo>
                  <a:cubicBezTo>
                    <a:pt x="3017807" y="2561165"/>
                    <a:pt x="3026336" y="2552636"/>
                    <a:pt x="3036857" y="2552636"/>
                  </a:cubicBezTo>
                  <a:close/>
                  <a:moveTo>
                    <a:pt x="3620264" y="2552635"/>
                  </a:moveTo>
                  <a:cubicBezTo>
                    <a:pt x="3630347" y="2552635"/>
                    <a:pt x="3638521" y="2561164"/>
                    <a:pt x="3638521" y="2571685"/>
                  </a:cubicBezTo>
                  <a:cubicBezTo>
                    <a:pt x="3638521" y="2582206"/>
                    <a:pt x="3630347" y="2590735"/>
                    <a:pt x="3620264" y="2590735"/>
                  </a:cubicBezTo>
                  <a:cubicBezTo>
                    <a:pt x="3610181" y="2590735"/>
                    <a:pt x="3602007" y="2582206"/>
                    <a:pt x="3602007" y="2571685"/>
                  </a:cubicBezTo>
                  <a:cubicBezTo>
                    <a:pt x="3602007" y="2561164"/>
                    <a:pt x="3610181" y="2552635"/>
                    <a:pt x="3620264" y="2552635"/>
                  </a:cubicBezTo>
                  <a:close/>
                  <a:moveTo>
                    <a:pt x="702468" y="2551048"/>
                  </a:moveTo>
                  <a:cubicBezTo>
                    <a:pt x="714304" y="2551048"/>
                    <a:pt x="723899" y="2560643"/>
                    <a:pt x="723899" y="2572480"/>
                  </a:cubicBezTo>
                  <a:cubicBezTo>
                    <a:pt x="723899" y="2584317"/>
                    <a:pt x="714304" y="2593912"/>
                    <a:pt x="702468" y="2593912"/>
                  </a:cubicBezTo>
                  <a:cubicBezTo>
                    <a:pt x="690631" y="2593912"/>
                    <a:pt x="681036" y="2584317"/>
                    <a:pt x="681036" y="2572480"/>
                  </a:cubicBezTo>
                  <a:cubicBezTo>
                    <a:pt x="681036" y="2560643"/>
                    <a:pt x="690631" y="2551048"/>
                    <a:pt x="702468" y="2551048"/>
                  </a:cubicBezTo>
                  <a:close/>
                  <a:moveTo>
                    <a:pt x="3503582" y="2547873"/>
                  </a:moveTo>
                  <a:cubicBezTo>
                    <a:pt x="3516734" y="2547873"/>
                    <a:pt x="3527395" y="2558534"/>
                    <a:pt x="3527395" y="2571686"/>
                  </a:cubicBezTo>
                  <a:cubicBezTo>
                    <a:pt x="3527395" y="2584838"/>
                    <a:pt x="3516734" y="2595499"/>
                    <a:pt x="3503582" y="2595499"/>
                  </a:cubicBezTo>
                  <a:cubicBezTo>
                    <a:pt x="3490430" y="2595499"/>
                    <a:pt x="3479769" y="2584838"/>
                    <a:pt x="3479769" y="2571686"/>
                  </a:cubicBezTo>
                  <a:cubicBezTo>
                    <a:pt x="3479769" y="2558534"/>
                    <a:pt x="3490430" y="2547873"/>
                    <a:pt x="3503582" y="2547873"/>
                  </a:cubicBezTo>
                  <a:close/>
                  <a:moveTo>
                    <a:pt x="1169190" y="2547873"/>
                  </a:moveTo>
                  <a:cubicBezTo>
                    <a:pt x="1181901" y="2547873"/>
                    <a:pt x="1192209" y="2558534"/>
                    <a:pt x="1192209" y="2571686"/>
                  </a:cubicBezTo>
                  <a:cubicBezTo>
                    <a:pt x="1192209" y="2584838"/>
                    <a:pt x="1181901" y="2595499"/>
                    <a:pt x="1169190" y="2595499"/>
                  </a:cubicBezTo>
                  <a:cubicBezTo>
                    <a:pt x="1156479" y="2595499"/>
                    <a:pt x="1146170" y="2584838"/>
                    <a:pt x="1146170" y="2571686"/>
                  </a:cubicBezTo>
                  <a:cubicBezTo>
                    <a:pt x="1146170" y="2558534"/>
                    <a:pt x="1156479" y="2547873"/>
                    <a:pt x="1169190" y="2547873"/>
                  </a:cubicBezTo>
                  <a:close/>
                  <a:moveTo>
                    <a:pt x="818349" y="2546286"/>
                  </a:moveTo>
                  <a:cubicBezTo>
                    <a:pt x="832817" y="2546286"/>
                    <a:pt x="844539" y="2558013"/>
                    <a:pt x="844539" y="2572480"/>
                  </a:cubicBezTo>
                  <a:cubicBezTo>
                    <a:pt x="844539" y="2586947"/>
                    <a:pt x="832817" y="2598674"/>
                    <a:pt x="818349" y="2598674"/>
                  </a:cubicBezTo>
                  <a:cubicBezTo>
                    <a:pt x="803885" y="2598674"/>
                    <a:pt x="792158" y="2586947"/>
                    <a:pt x="792158" y="2572480"/>
                  </a:cubicBezTo>
                  <a:cubicBezTo>
                    <a:pt x="792158" y="2558013"/>
                    <a:pt x="803885" y="2546286"/>
                    <a:pt x="818349" y="2546286"/>
                  </a:cubicBezTo>
                  <a:close/>
                  <a:moveTo>
                    <a:pt x="3386901" y="2543111"/>
                  </a:moveTo>
                  <a:cubicBezTo>
                    <a:pt x="3402245" y="2543111"/>
                    <a:pt x="3414683" y="2555904"/>
                    <a:pt x="3414683" y="2571686"/>
                  </a:cubicBezTo>
                  <a:cubicBezTo>
                    <a:pt x="3414683" y="2587468"/>
                    <a:pt x="3402245" y="2600261"/>
                    <a:pt x="3386901" y="2600261"/>
                  </a:cubicBezTo>
                  <a:cubicBezTo>
                    <a:pt x="3371557" y="2600261"/>
                    <a:pt x="3359119" y="2587468"/>
                    <a:pt x="3359119" y="2571686"/>
                  </a:cubicBezTo>
                  <a:cubicBezTo>
                    <a:pt x="3359119" y="2555904"/>
                    <a:pt x="3371557" y="2543111"/>
                    <a:pt x="3386901" y="2543111"/>
                  </a:cubicBezTo>
                  <a:close/>
                  <a:moveTo>
                    <a:pt x="3153539" y="2541523"/>
                  </a:moveTo>
                  <a:cubicBezTo>
                    <a:pt x="3170636" y="2541523"/>
                    <a:pt x="3184496" y="2555383"/>
                    <a:pt x="3184496" y="2572480"/>
                  </a:cubicBezTo>
                  <a:cubicBezTo>
                    <a:pt x="3184496" y="2589577"/>
                    <a:pt x="3170636" y="2603437"/>
                    <a:pt x="3153539" y="2603437"/>
                  </a:cubicBezTo>
                  <a:cubicBezTo>
                    <a:pt x="3136442" y="2603437"/>
                    <a:pt x="3122582" y="2589577"/>
                    <a:pt x="3122582" y="2572480"/>
                  </a:cubicBezTo>
                  <a:cubicBezTo>
                    <a:pt x="3122582" y="2555383"/>
                    <a:pt x="3136442" y="2541523"/>
                    <a:pt x="3153539" y="2541523"/>
                  </a:cubicBezTo>
                  <a:close/>
                  <a:moveTo>
                    <a:pt x="935834" y="2541523"/>
                  </a:moveTo>
                  <a:cubicBezTo>
                    <a:pt x="952931" y="2541523"/>
                    <a:pt x="966789" y="2555383"/>
                    <a:pt x="966789" y="2572480"/>
                  </a:cubicBezTo>
                  <a:cubicBezTo>
                    <a:pt x="966789" y="2589577"/>
                    <a:pt x="952931" y="2603437"/>
                    <a:pt x="935834" y="2603437"/>
                  </a:cubicBezTo>
                  <a:cubicBezTo>
                    <a:pt x="918736" y="2603437"/>
                    <a:pt x="904873" y="2589577"/>
                    <a:pt x="904873" y="2572480"/>
                  </a:cubicBezTo>
                  <a:cubicBezTo>
                    <a:pt x="904873" y="2555383"/>
                    <a:pt x="918736" y="2541523"/>
                    <a:pt x="935834" y="2541523"/>
                  </a:cubicBezTo>
                  <a:close/>
                  <a:moveTo>
                    <a:pt x="3270220" y="2538348"/>
                  </a:moveTo>
                  <a:cubicBezTo>
                    <a:pt x="3288632" y="2538348"/>
                    <a:pt x="3303558" y="2553274"/>
                    <a:pt x="3303558" y="2571686"/>
                  </a:cubicBezTo>
                  <a:cubicBezTo>
                    <a:pt x="3303558" y="2590098"/>
                    <a:pt x="3288632" y="2605024"/>
                    <a:pt x="3270220" y="2605024"/>
                  </a:cubicBezTo>
                  <a:cubicBezTo>
                    <a:pt x="3251808" y="2605024"/>
                    <a:pt x="3236882" y="2590098"/>
                    <a:pt x="3236882" y="2571686"/>
                  </a:cubicBezTo>
                  <a:cubicBezTo>
                    <a:pt x="3236882" y="2553274"/>
                    <a:pt x="3251808" y="2538348"/>
                    <a:pt x="3270220" y="2538348"/>
                  </a:cubicBezTo>
                  <a:close/>
                  <a:moveTo>
                    <a:pt x="1052510" y="2535173"/>
                  </a:moveTo>
                  <a:cubicBezTo>
                    <a:pt x="1072675" y="2535173"/>
                    <a:pt x="1089023" y="2551520"/>
                    <a:pt x="1089023" y="2571686"/>
                  </a:cubicBezTo>
                  <a:cubicBezTo>
                    <a:pt x="1089023" y="2591852"/>
                    <a:pt x="1072675" y="2608199"/>
                    <a:pt x="1052510" y="2608199"/>
                  </a:cubicBezTo>
                  <a:cubicBezTo>
                    <a:pt x="1032345" y="2608199"/>
                    <a:pt x="1015998" y="2591852"/>
                    <a:pt x="1015998" y="2571686"/>
                  </a:cubicBezTo>
                  <a:cubicBezTo>
                    <a:pt x="1015998" y="2551520"/>
                    <a:pt x="1032345" y="2535173"/>
                    <a:pt x="1052510" y="2535173"/>
                  </a:cubicBezTo>
                  <a:close/>
                  <a:moveTo>
                    <a:pt x="4320351" y="2454211"/>
                  </a:moveTo>
                  <a:cubicBezTo>
                    <a:pt x="4320790" y="2454211"/>
                    <a:pt x="4321145" y="2454566"/>
                    <a:pt x="4321145" y="2455005"/>
                  </a:cubicBezTo>
                  <a:cubicBezTo>
                    <a:pt x="4321145" y="2455443"/>
                    <a:pt x="4320790" y="2455799"/>
                    <a:pt x="4320351" y="2455799"/>
                  </a:cubicBezTo>
                  <a:cubicBezTo>
                    <a:pt x="4319913" y="2455799"/>
                    <a:pt x="4319557" y="2455443"/>
                    <a:pt x="4319557" y="2455005"/>
                  </a:cubicBezTo>
                  <a:cubicBezTo>
                    <a:pt x="4319557" y="2454566"/>
                    <a:pt x="4319913" y="2454211"/>
                    <a:pt x="4320351" y="2454211"/>
                  </a:cubicBezTo>
                  <a:close/>
                  <a:moveTo>
                    <a:pt x="2380" y="2454211"/>
                  </a:moveTo>
                  <a:cubicBezTo>
                    <a:pt x="2819" y="2454211"/>
                    <a:pt x="3174" y="2454566"/>
                    <a:pt x="3174" y="2455005"/>
                  </a:cubicBezTo>
                  <a:cubicBezTo>
                    <a:pt x="3174" y="2455443"/>
                    <a:pt x="2819" y="2455799"/>
                    <a:pt x="2380" y="2455799"/>
                  </a:cubicBezTo>
                  <a:cubicBezTo>
                    <a:pt x="1942" y="2455799"/>
                    <a:pt x="1586" y="2455443"/>
                    <a:pt x="1586" y="2455005"/>
                  </a:cubicBezTo>
                  <a:cubicBezTo>
                    <a:pt x="1586" y="2454566"/>
                    <a:pt x="1942" y="2454211"/>
                    <a:pt x="2380" y="2454211"/>
                  </a:cubicBezTo>
                  <a:close/>
                  <a:moveTo>
                    <a:pt x="4204464" y="2452623"/>
                  </a:moveTo>
                  <a:cubicBezTo>
                    <a:pt x="4205780" y="2452623"/>
                    <a:pt x="4206846" y="2453689"/>
                    <a:pt x="4206846" y="2455005"/>
                  </a:cubicBezTo>
                  <a:cubicBezTo>
                    <a:pt x="4206846" y="2456320"/>
                    <a:pt x="4205780" y="2457387"/>
                    <a:pt x="4204464" y="2457387"/>
                  </a:cubicBezTo>
                  <a:cubicBezTo>
                    <a:pt x="4203149" y="2457387"/>
                    <a:pt x="4202082" y="2456320"/>
                    <a:pt x="4202082" y="2455005"/>
                  </a:cubicBezTo>
                  <a:cubicBezTo>
                    <a:pt x="4202082" y="2453689"/>
                    <a:pt x="4203149" y="2452623"/>
                    <a:pt x="4204464" y="2452623"/>
                  </a:cubicBezTo>
                  <a:close/>
                  <a:moveTo>
                    <a:pt x="118267" y="2451036"/>
                  </a:moveTo>
                  <a:cubicBezTo>
                    <a:pt x="120459" y="2451036"/>
                    <a:pt x="122236" y="2452813"/>
                    <a:pt x="122236" y="2455005"/>
                  </a:cubicBezTo>
                  <a:cubicBezTo>
                    <a:pt x="122236" y="2457197"/>
                    <a:pt x="120459" y="2458974"/>
                    <a:pt x="118267" y="2458974"/>
                  </a:cubicBezTo>
                  <a:cubicBezTo>
                    <a:pt x="116076" y="2458974"/>
                    <a:pt x="114298" y="2457197"/>
                    <a:pt x="114298" y="2455005"/>
                  </a:cubicBezTo>
                  <a:cubicBezTo>
                    <a:pt x="114298" y="2452813"/>
                    <a:pt x="116076" y="2451036"/>
                    <a:pt x="118267" y="2451036"/>
                  </a:cubicBezTo>
                  <a:close/>
                  <a:moveTo>
                    <a:pt x="4086989" y="2449448"/>
                  </a:moveTo>
                  <a:cubicBezTo>
                    <a:pt x="4090058" y="2449448"/>
                    <a:pt x="4092546" y="2451936"/>
                    <a:pt x="4092546" y="2455005"/>
                  </a:cubicBezTo>
                  <a:cubicBezTo>
                    <a:pt x="4092546" y="2458074"/>
                    <a:pt x="4090058" y="2460562"/>
                    <a:pt x="4086989" y="2460562"/>
                  </a:cubicBezTo>
                  <a:cubicBezTo>
                    <a:pt x="4083920" y="2460562"/>
                    <a:pt x="4081432" y="2458074"/>
                    <a:pt x="4081432" y="2455005"/>
                  </a:cubicBezTo>
                  <a:cubicBezTo>
                    <a:pt x="4081432" y="2451936"/>
                    <a:pt x="4083920" y="2449448"/>
                    <a:pt x="4086989" y="2449448"/>
                  </a:cubicBezTo>
                  <a:close/>
                  <a:moveTo>
                    <a:pt x="1402526" y="2449448"/>
                  </a:moveTo>
                  <a:cubicBezTo>
                    <a:pt x="1405595" y="2449448"/>
                    <a:pt x="1408083" y="2451936"/>
                    <a:pt x="1408083" y="2455005"/>
                  </a:cubicBezTo>
                  <a:cubicBezTo>
                    <a:pt x="1408083" y="2458074"/>
                    <a:pt x="1405595" y="2460562"/>
                    <a:pt x="1402526" y="2460562"/>
                  </a:cubicBezTo>
                  <a:cubicBezTo>
                    <a:pt x="1399457" y="2460562"/>
                    <a:pt x="1396969" y="2458074"/>
                    <a:pt x="1396969" y="2455005"/>
                  </a:cubicBezTo>
                  <a:cubicBezTo>
                    <a:pt x="1396969" y="2451936"/>
                    <a:pt x="1399457" y="2449448"/>
                    <a:pt x="1402526" y="2449448"/>
                  </a:cubicBezTo>
                  <a:close/>
                  <a:moveTo>
                    <a:pt x="235742" y="2447861"/>
                  </a:moveTo>
                  <a:cubicBezTo>
                    <a:pt x="239688" y="2447861"/>
                    <a:pt x="242886" y="2451059"/>
                    <a:pt x="242886" y="2455005"/>
                  </a:cubicBezTo>
                  <a:cubicBezTo>
                    <a:pt x="242886" y="2458951"/>
                    <a:pt x="239688" y="2462149"/>
                    <a:pt x="235742" y="2462149"/>
                  </a:cubicBezTo>
                  <a:cubicBezTo>
                    <a:pt x="231796" y="2462149"/>
                    <a:pt x="228599" y="2458951"/>
                    <a:pt x="228599" y="2455005"/>
                  </a:cubicBezTo>
                  <a:cubicBezTo>
                    <a:pt x="228599" y="2451059"/>
                    <a:pt x="231796" y="2447861"/>
                    <a:pt x="235742" y="2447861"/>
                  </a:cubicBezTo>
                  <a:close/>
                  <a:moveTo>
                    <a:pt x="3970307" y="2446273"/>
                  </a:moveTo>
                  <a:cubicBezTo>
                    <a:pt x="3974691" y="2446273"/>
                    <a:pt x="3978245" y="2450182"/>
                    <a:pt x="3978245" y="2455005"/>
                  </a:cubicBezTo>
                  <a:cubicBezTo>
                    <a:pt x="3978245" y="2459828"/>
                    <a:pt x="3974691" y="2463737"/>
                    <a:pt x="3970307" y="2463737"/>
                  </a:cubicBezTo>
                  <a:cubicBezTo>
                    <a:pt x="3965923" y="2463737"/>
                    <a:pt x="3962369" y="2459828"/>
                    <a:pt x="3962369" y="2455005"/>
                  </a:cubicBezTo>
                  <a:cubicBezTo>
                    <a:pt x="3962369" y="2450182"/>
                    <a:pt x="3965923" y="2446273"/>
                    <a:pt x="3970307" y="2446273"/>
                  </a:cubicBezTo>
                  <a:close/>
                  <a:moveTo>
                    <a:pt x="2920176" y="2446273"/>
                  </a:moveTo>
                  <a:cubicBezTo>
                    <a:pt x="2924999" y="2446273"/>
                    <a:pt x="2928908" y="2450182"/>
                    <a:pt x="2928908" y="2455005"/>
                  </a:cubicBezTo>
                  <a:cubicBezTo>
                    <a:pt x="2928908" y="2459828"/>
                    <a:pt x="2924999" y="2463737"/>
                    <a:pt x="2920176" y="2463737"/>
                  </a:cubicBezTo>
                  <a:cubicBezTo>
                    <a:pt x="2915353" y="2463737"/>
                    <a:pt x="2911444" y="2459828"/>
                    <a:pt x="2911444" y="2455005"/>
                  </a:cubicBezTo>
                  <a:cubicBezTo>
                    <a:pt x="2911444" y="2450182"/>
                    <a:pt x="2915353" y="2446273"/>
                    <a:pt x="2920176" y="2446273"/>
                  </a:cubicBezTo>
                  <a:close/>
                  <a:moveTo>
                    <a:pt x="1285876" y="2444686"/>
                  </a:moveTo>
                  <a:cubicBezTo>
                    <a:pt x="1292013" y="2444686"/>
                    <a:pt x="1296987" y="2449306"/>
                    <a:pt x="1296987" y="2455005"/>
                  </a:cubicBezTo>
                  <a:cubicBezTo>
                    <a:pt x="1296987" y="2460704"/>
                    <a:pt x="1292013" y="2465324"/>
                    <a:pt x="1285876" y="2465324"/>
                  </a:cubicBezTo>
                  <a:cubicBezTo>
                    <a:pt x="1279737" y="2465324"/>
                    <a:pt x="1274762" y="2460704"/>
                    <a:pt x="1274762" y="2455005"/>
                  </a:cubicBezTo>
                  <a:cubicBezTo>
                    <a:pt x="1274762" y="2449306"/>
                    <a:pt x="1279737" y="2444686"/>
                    <a:pt x="1285876" y="2444686"/>
                  </a:cubicBezTo>
                  <a:close/>
                  <a:moveTo>
                    <a:pt x="352429" y="2444686"/>
                  </a:moveTo>
                  <a:cubicBezTo>
                    <a:pt x="358566" y="2444686"/>
                    <a:pt x="363540" y="2449306"/>
                    <a:pt x="363540" y="2455005"/>
                  </a:cubicBezTo>
                  <a:cubicBezTo>
                    <a:pt x="363540" y="2460704"/>
                    <a:pt x="358566" y="2465324"/>
                    <a:pt x="352429" y="2465324"/>
                  </a:cubicBezTo>
                  <a:cubicBezTo>
                    <a:pt x="346288" y="2465324"/>
                    <a:pt x="341315" y="2460704"/>
                    <a:pt x="341315" y="2455005"/>
                  </a:cubicBezTo>
                  <a:cubicBezTo>
                    <a:pt x="341315" y="2449306"/>
                    <a:pt x="346288" y="2444686"/>
                    <a:pt x="352429" y="2444686"/>
                  </a:cubicBezTo>
                  <a:close/>
                  <a:moveTo>
                    <a:pt x="3853626" y="2443098"/>
                  </a:moveTo>
                  <a:cubicBezTo>
                    <a:pt x="3860202" y="2443098"/>
                    <a:pt x="3865533" y="2448429"/>
                    <a:pt x="3865533" y="2455005"/>
                  </a:cubicBezTo>
                  <a:cubicBezTo>
                    <a:pt x="3865533" y="2461581"/>
                    <a:pt x="3860202" y="2466912"/>
                    <a:pt x="3853626" y="2466912"/>
                  </a:cubicBezTo>
                  <a:cubicBezTo>
                    <a:pt x="3847050" y="2466912"/>
                    <a:pt x="3841719" y="2461581"/>
                    <a:pt x="3841719" y="2455005"/>
                  </a:cubicBezTo>
                  <a:cubicBezTo>
                    <a:pt x="3841719" y="2448429"/>
                    <a:pt x="3847050" y="2443098"/>
                    <a:pt x="3853626" y="2443098"/>
                  </a:cubicBezTo>
                  <a:close/>
                  <a:moveTo>
                    <a:pt x="468311" y="2441511"/>
                  </a:moveTo>
                  <a:cubicBezTo>
                    <a:pt x="476202" y="2441511"/>
                    <a:pt x="482600" y="2447552"/>
                    <a:pt x="482600" y="2455005"/>
                  </a:cubicBezTo>
                  <a:cubicBezTo>
                    <a:pt x="482600" y="2462458"/>
                    <a:pt x="476202" y="2468499"/>
                    <a:pt x="468311" y="2468499"/>
                  </a:cubicBezTo>
                  <a:cubicBezTo>
                    <a:pt x="460420" y="2468499"/>
                    <a:pt x="454024" y="2462458"/>
                    <a:pt x="454024" y="2455005"/>
                  </a:cubicBezTo>
                  <a:cubicBezTo>
                    <a:pt x="454024" y="2447552"/>
                    <a:pt x="460420" y="2441511"/>
                    <a:pt x="468311" y="2441511"/>
                  </a:cubicBezTo>
                  <a:close/>
                  <a:moveTo>
                    <a:pt x="3736944" y="2439923"/>
                  </a:moveTo>
                  <a:cubicBezTo>
                    <a:pt x="3745712" y="2439923"/>
                    <a:pt x="3752819" y="2447030"/>
                    <a:pt x="3752819" y="2455798"/>
                  </a:cubicBezTo>
                  <a:cubicBezTo>
                    <a:pt x="3752819" y="2464566"/>
                    <a:pt x="3745712" y="2471673"/>
                    <a:pt x="3736944" y="2471673"/>
                  </a:cubicBezTo>
                  <a:cubicBezTo>
                    <a:pt x="3728176" y="2471673"/>
                    <a:pt x="3721069" y="2464566"/>
                    <a:pt x="3721069" y="2455798"/>
                  </a:cubicBezTo>
                  <a:cubicBezTo>
                    <a:pt x="3721069" y="2447030"/>
                    <a:pt x="3728176" y="2439923"/>
                    <a:pt x="3736944" y="2439923"/>
                  </a:cubicBezTo>
                  <a:close/>
                  <a:moveTo>
                    <a:pt x="3036857" y="2439923"/>
                  </a:moveTo>
                  <a:cubicBezTo>
                    <a:pt x="3044748" y="2439923"/>
                    <a:pt x="3051145" y="2446675"/>
                    <a:pt x="3051145" y="2455005"/>
                  </a:cubicBezTo>
                  <a:cubicBezTo>
                    <a:pt x="3051145" y="2463335"/>
                    <a:pt x="3044748" y="2470087"/>
                    <a:pt x="3036857" y="2470087"/>
                  </a:cubicBezTo>
                  <a:cubicBezTo>
                    <a:pt x="3028966" y="2470087"/>
                    <a:pt x="3022569" y="2463335"/>
                    <a:pt x="3022569" y="2455005"/>
                  </a:cubicBezTo>
                  <a:cubicBezTo>
                    <a:pt x="3022569" y="2446675"/>
                    <a:pt x="3028966" y="2439923"/>
                    <a:pt x="3036857" y="2439923"/>
                  </a:cubicBezTo>
                  <a:close/>
                  <a:moveTo>
                    <a:pt x="1169192" y="2436748"/>
                  </a:moveTo>
                  <a:cubicBezTo>
                    <a:pt x="1179273" y="2436748"/>
                    <a:pt x="1187449" y="2444922"/>
                    <a:pt x="1187449" y="2455005"/>
                  </a:cubicBezTo>
                  <a:cubicBezTo>
                    <a:pt x="1187449" y="2465088"/>
                    <a:pt x="1179273" y="2473262"/>
                    <a:pt x="1169192" y="2473262"/>
                  </a:cubicBezTo>
                  <a:cubicBezTo>
                    <a:pt x="1159111" y="2473262"/>
                    <a:pt x="1150935" y="2465088"/>
                    <a:pt x="1150935" y="2455005"/>
                  </a:cubicBezTo>
                  <a:cubicBezTo>
                    <a:pt x="1150935" y="2444922"/>
                    <a:pt x="1159111" y="2436748"/>
                    <a:pt x="1169192" y="2436748"/>
                  </a:cubicBezTo>
                  <a:close/>
                  <a:moveTo>
                    <a:pt x="584997" y="2436748"/>
                  </a:moveTo>
                  <a:cubicBezTo>
                    <a:pt x="595079" y="2436748"/>
                    <a:pt x="603253" y="2444922"/>
                    <a:pt x="603253" y="2455005"/>
                  </a:cubicBezTo>
                  <a:cubicBezTo>
                    <a:pt x="603253" y="2465088"/>
                    <a:pt x="595079" y="2473262"/>
                    <a:pt x="584997" y="2473262"/>
                  </a:cubicBezTo>
                  <a:cubicBezTo>
                    <a:pt x="574916" y="2473262"/>
                    <a:pt x="566740" y="2465088"/>
                    <a:pt x="566740" y="2455005"/>
                  </a:cubicBezTo>
                  <a:cubicBezTo>
                    <a:pt x="566740" y="2444922"/>
                    <a:pt x="574916" y="2436748"/>
                    <a:pt x="584997" y="2436748"/>
                  </a:cubicBezTo>
                  <a:close/>
                  <a:moveTo>
                    <a:pt x="3620263" y="2435161"/>
                  </a:moveTo>
                  <a:cubicBezTo>
                    <a:pt x="3631223" y="2435161"/>
                    <a:pt x="3640107" y="2444401"/>
                    <a:pt x="3640107" y="2455799"/>
                  </a:cubicBezTo>
                  <a:cubicBezTo>
                    <a:pt x="3640107" y="2467197"/>
                    <a:pt x="3631223" y="2476437"/>
                    <a:pt x="3620263" y="2476437"/>
                  </a:cubicBezTo>
                  <a:cubicBezTo>
                    <a:pt x="3609303" y="2476437"/>
                    <a:pt x="3600419" y="2467197"/>
                    <a:pt x="3600419" y="2455799"/>
                  </a:cubicBezTo>
                  <a:cubicBezTo>
                    <a:pt x="3600419" y="2444401"/>
                    <a:pt x="3609303" y="2435161"/>
                    <a:pt x="3620263" y="2435161"/>
                  </a:cubicBezTo>
                  <a:close/>
                  <a:moveTo>
                    <a:pt x="702468" y="2431986"/>
                  </a:moveTo>
                  <a:cubicBezTo>
                    <a:pt x="715181" y="2431986"/>
                    <a:pt x="725487" y="2442292"/>
                    <a:pt x="725487" y="2455005"/>
                  </a:cubicBezTo>
                  <a:cubicBezTo>
                    <a:pt x="725487" y="2467718"/>
                    <a:pt x="715181" y="2478024"/>
                    <a:pt x="702468" y="2478024"/>
                  </a:cubicBezTo>
                  <a:cubicBezTo>
                    <a:pt x="689756" y="2478024"/>
                    <a:pt x="679451" y="2467718"/>
                    <a:pt x="679451" y="2455005"/>
                  </a:cubicBezTo>
                  <a:cubicBezTo>
                    <a:pt x="679451" y="2442292"/>
                    <a:pt x="689756" y="2431986"/>
                    <a:pt x="702468" y="2431986"/>
                  </a:cubicBezTo>
                  <a:close/>
                  <a:moveTo>
                    <a:pt x="3503582" y="2430398"/>
                  </a:moveTo>
                  <a:cubicBezTo>
                    <a:pt x="3517610" y="2430398"/>
                    <a:pt x="3528982" y="2441415"/>
                    <a:pt x="3528982" y="2455005"/>
                  </a:cubicBezTo>
                  <a:cubicBezTo>
                    <a:pt x="3528982" y="2468595"/>
                    <a:pt x="3517610" y="2479612"/>
                    <a:pt x="3503582" y="2479612"/>
                  </a:cubicBezTo>
                  <a:cubicBezTo>
                    <a:pt x="3489554" y="2479612"/>
                    <a:pt x="3478182" y="2468595"/>
                    <a:pt x="3478182" y="2455005"/>
                  </a:cubicBezTo>
                  <a:cubicBezTo>
                    <a:pt x="3478182" y="2441415"/>
                    <a:pt x="3489554" y="2430398"/>
                    <a:pt x="3503582" y="2430398"/>
                  </a:cubicBezTo>
                  <a:close/>
                  <a:moveTo>
                    <a:pt x="3152744" y="2428811"/>
                  </a:moveTo>
                  <a:cubicBezTo>
                    <a:pt x="3166772" y="2428811"/>
                    <a:pt x="3178144" y="2440538"/>
                    <a:pt x="3178144" y="2455005"/>
                  </a:cubicBezTo>
                  <a:cubicBezTo>
                    <a:pt x="3178144" y="2469472"/>
                    <a:pt x="3166772" y="2481199"/>
                    <a:pt x="3152744" y="2481199"/>
                  </a:cubicBezTo>
                  <a:cubicBezTo>
                    <a:pt x="3138716" y="2481199"/>
                    <a:pt x="3127344" y="2469472"/>
                    <a:pt x="3127344" y="2455005"/>
                  </a:cubicBezTo>
                  <a:cubicBezTo>
                    <a:pt x="3127344" y="2440538"/>
                    <a:pt x="3138716" y="2428811"/>
                    <a:pt x="3152744" y="2428811"/>
                  </a:cubicBezTo>
                  <a:close/>
                  <a:moveTo>
                    <a:pt x="819938" y="2427223"/>
                  </a:moveTo>
                  <a:cubicBezTo>
                    <a:pt x="835284" y="2427223"/>
                    <a:pt x="847717" y="2439661"/>
                    <a:pt x="847717" y="2455005"/>
                  </a:cubicBezTo>
                  <a:cubicBezTo>
                    <a:pt x="847717" y="2470349"/>
                    <a:pt x="835284" y="2482787"/>
                    <a:pt x="819938" y="2482787"/>
                  </a:cubicBezTo>
                  <a:cubicBezTo>
                    <a:pt x="804597" y="2482787"/>
                    <a:pt x="792160" y="2470349"/>
                    <a:pt x="792160" y="2455005"/>
                  </a:cubicBezTo>
                  <a:cubicBezTo>
                    <a:pt x="792160" y="2439661"/>
                    <a:pt x="804597" y="2427223"/>
                    <a:pt x="819938" y="2427223"/>
                  </a:cubicBezTo>
                  <a:close/>
                  <a:moveTo>
                    <a:pt x="3386901" y="2425636"/>
                  </a:moveTo>
                  <a:cubicBezTo>
                    <a:pt x="3403121" y="2425636"/>
                    <a:pt x="3416270" y="2438785"/>
                    <a:pt x="3416270" y="2455005"/>
                  </a:cubicBezTo>
                  <a:cubicBezTo>
                    <a:pt x="3416270" y="2471225"/>
                    <a:pt x="3403121" y="2484374"/>
                    <a:pt x="3386901" y="2484374"/>
                  </a:cubicBezTo>
                  <a:cubicBezTo>
                    <a:pt x="3370681" y="2484374"/>
                    <a:pt x="3357532" y="2471225"/>
                    <a:pt x="3357532" y="2455005"/>
                  </a:cubicBezTo>
                  <a:cubicBezTo>
                    <a:pt x="3357532" y="2438785"/>
                    <a:pt x="3370681" y="2425636"/>
                    <a:pt x="3386901" y="2425636"/>
                  </a:cubicBezTo>
                  <a:close/>
                  <a:moveTo>
                    <a:pt x="1052512" y="2424048"/>
                  </a:moveTo>
                  <a:cubicBezTo>
                    <a:pt x="1070047" y="2424048"/>
                    <a:pt x="1084260" y="2437908"/>
                    <a:pt x="1084260" y="2455005"/>
                  </a:cubicBezTo>
                  <a:cubicBezTo>
                    <a:pt x="1084260" y="2472102"/>
                    <a:pt x="1070047" y="2485962"/>
                    <a:pt x="1052512" y="2485962"/>
                  </a:cubicBezTo>
                  <a:cubicBezTo>
                    <a:pt x="1034977" y="2485962"/>
                    <a:pt x="1020763" y="2472102"/>
                    <a:pt x="1020763" y="2455005"/>
                  </a:cubicBezTo>
                  <a:cubicBezTo>
                    <a:pt x="1020763" y="2437908"/>
                    <a:pt x="1034977" y="2424048"/>
                    <a:pt x="1052512" y="2424048"/>
                  </a:cubicBezTo>
                  <a:close/>
                  <a:moveTo>
                    <a:pt x="935836" y="2422461"/>
                  </a:moveTo>
                  <a:cubicBezTo>
                    <a:pt x="953811" y="2422461"/>
                    <a:pt x="968379" y="2437031"/>
                    <a:pt x="968379" y="2455005"/>
                  </a:cubicBezTo>
                  <a:cubicBezTo>
                    <a:pt x="968379" y="2472979"/>
                    <a:pt x="953811" y="2487549"/>
                    <a:pt x="935836" y="2487549"/>
                  </a:cubicBezTo>
                  <a:cubicBezTo>
                    <a:pt x="917861" y="2487549"/>
                    <a:pt x="903288" y="2472979"/>
                    <a:pt x="903288" y="2455005"/>
                  </a:cubicBezTo>
                  <a:cubicBezTo>
                    <a:pt x="903288" y="2437031"/>
                    <a:pt x="917861" y="2422461"/>
                    <a:pt x="935836" y="2422461"/>
                  </a:cubicBezTo>
                  <a:close/>
                  <a:moveTo>
                    <a:pt x="3270219" y="2420873"/>
                  </a:moveTo>
                  <a:cubicBezTo>
                    <a:pt x="3289508" y="2420873"/>
                    <a:pt x="3305144" y="2436154"/>
                    <a:pt x="3305144" y="2455005"/>
                  </a:cubicBezTo>
                  <a:cubicBezTo>
                    <a:pt x="3305144" y="2473856"/>
                    <a:pt x="3289508" y="2489137"/>
                    <a:pt x="3270219" y="2489137"/>
                  </a:cubicBezTo>
                  <a:cubicBezTo>
                    <a:pt x="3250930" y="2489137"/>
                    <a:pt x="3235294" y="2473856"/>
                    <a:pt x="3235294" y="2455005"/>
                  </a:cubicBezTo>
                  <a:cubicBezTo>
                    <a:pt x="3235294" y="2436154"/>
                    <a:pt x="3250930" y="2420873"/>
                    <a:pt x="3270219" y="2420873"/>
                  </a:cubicBezTo>
                  <a:close/>
                  <a:moveTo>
                    <a:pt x="4320351" y="2338323"/>
                  </a:moveTo>
                  <a:cubicBezTo>
                    <a:pt x="4320790" y="2338323"/>
                    <a:pt x="4321145" y="2338678"/>
                    <a:pt x="4321145" y="2339117"/>
                  </a:cubicBezTo>
                  <a:cubicBezTo>
                    <a:pt x="4321145" y="2339555"/>
                    <a:pt x="4320790" y="2339911"/>
                    <a:pt x="4320351" y="2339911"/>
                  </a:cubicBezTo>
                  <a:cubicBezTo>
                    <a:pt x="4319913" y="2339911"/>
                    <a:pt x="4319557" y="2339555"/>
                    <a:pt x="4319557" y="2339117"/>
                  </a:cubicBezTo>
                  <a:cubicBezTo>
                    <a:pt x="4319557" y="2338678"/>
                    <a:pt x="4319913" y="2338323"/>
                    <a:pt x="4320351" y="2338323"/>
                  </a:cubicBezTo>
                  <a:close/>
                  <a:moveTo>
                    <a:pt x="1588" y="2336736"/>
                  </a:moveTo>
                  <a:cubicBezTo>
                    <a:pt x="2465" y="2336736"/>
                    <a:pt x="3177" y="2337447"/>
                    <a:pt x="3177" y="2338324"/>
                  </a:cubicBezTo>
                  <a:cubicBezTo>
                    <a:pt x="3177" y="2339201"/>
                    <a:pt x="2465" y="2339912"/>
                    <a:pt x="1588" y="2339912"/>
                  </a:cubicBezTo>
                  <a:cubicBezTo>
                    <a:pt x="711" y="2339912"/>
                    <a:pt x="0" y="2339201"/>
                    <a:pt x="0" y="2338324"/>
                  </a:cubicBezTo>
                  <a:cubicBezTo>
                    <a:pt x="0" y="2337447"/>
                    <a:pt x="711" y="2336736"/>
                    <a:pt x="1588" y="2336736"/>
                  </a:cubicBezTo>
                  <a:close/>
                  <a:moveTo>
                    <a:pt x="4203669" y="2335148"/>
                  </a:moveTo>
                  <a:cubicBezTo>
                    <a:pt x="4205422" y="2335148"/>
                    <a:pt x="4206844" y="2336570"/>
                    <a:pt x="4206844" y="2338323"/>
                  </a:cubicBezTo>
                  <a:cubicBezTo>
                    <a:pt x="4206844" y="2340076"/>
                    <a:pt x="4205422" y="2341498"/>
                    <a:pt x="4203669" y="2341498"/>
                  </a:cubicBezTo>
                  <a:cubicBezTo>
                    <a:pt x="4201916" y="2341498"/>
                    <a:pt x="4200494" y="2340076"/>
                    <a:pt x="4200494" y="2338323"/>
                  </a:cubicBezTo>
                  <a:cubicBezTo>
                    <a:pt x="4200494" y="2336570"/>
                    <a:pt x="4201916" y="2335148"/>
                    <a:pt x="4203669" y="2335148"/>
                  </a:cubicBezTo>
                  <a:close/>
                  <a:moveTo>
                    <a:pt x="119063" y="2333561"/>
                  </a:moveTo>
                  <a:cubicBezTo>
                    <a:pt x="121694" y="2333561"/>
                    <a:pt x="123826" y="2335694"/>
                    <a:pt x="123826" y="2338324"/>
                  </a:cubicBezTo>
                  <a:cubicBezTo>
                    <a:pt x="123826" y="2340955"/>
                    <a:pt x="121694" y="2343088"/>
                    <a:pt x="119063" y="2343088"/>
                  </a:cubicBezTo>
                  <a:cubicBezTo>
                    <a:pt x="116432" y="2343088"/>
                    <a:pt x="114299" y="2340955"/>
                    <a:pt x="114299" y="2338324"/>
                  </a:cubicBezTo>
                  <a:cubicBezTo>
                    <a:pt x="114299" y="2335694"/>
                    <a:pt x="116432" y="2333561"/>
                    <a:pt x="119063" y="2333561"/>
                  </a:cubicBezTo>
                  <a:close/>
                  <a:moveTo>
                    <a:pt x="4086989" y="2331973"/>
                  </a:moveTo>
                  <a:cubicBezTo>
                    <a:pt x="4090058" y="2331973"/>
                    <a:pt x="4092546" y="2334816"/>
                    <a:pt x="4092546" y="2338323"/>
                  </a:cubicBezTo>
                  <a:cubicBezTo>
                    <a:pt x="4092546" y="2341830"/>
                    <a:pt x="4090058" y="2344673"/>
                    <a:pt x="4086989" y="2344673"/>
                  </a:cubicBezTo>
                  <a:cubicBezTo>
                    <a:pt x="4083920" y="2344673"/>
                    <a:pt x="4081432" y="2341830"/>
                    <a:pt x="4081432" y="2338323"/>
                  </a:cubicBezTo>
                  <a:cubicBezTo>
                    <a:pt x="4081432" y="2334816"/>
                    <a:pt x="4083920" y="2331973"/>
                    <a:pt x="4086989" y="2331973"/>
                  </a:cubicBezTo>
                  <a:close/>
                  <a:moveTo>
                    <a:pt x="2920176" y="2331973"/>
                  </a:moveTo>
                  <a:cubicBezTo>
                    <a:pt x="2924122" y="2331973"/>
                    <a:pt x="2927320" y="2334816"/>
                    <a:pt x="2927320" y="2338323"/>
                  </a:cubicBezTo>
                  <a:cubicBezTo>
                    <a:pt x="2927320" y="2341830"/>
                    <a:pt x="2924122" y="2344673"/>
                    <a:pt x="2920176" y="2344673"/>
                  </a:cubicBezTo>
                  <a:cubicBezTo>
                    <a:pt x="2916230" y="2344673"/>
                    <a:pt x="2913032" y="2341830"/>
                    <a:pt x="2913032" y="2338323"/>
                  </a:cubicBezTo>
                  <a:cubicBezTo>
                    <a:pt x="2913032" y="2334816"/>
                    <a:pt x="2916230" y="2331973"/>
                    <a:pt x="2920176" y="2331973"/>
                  </a:cubicBezTo>
                  <a:close/>
                  <a:moveTo>
                    <a:pt x="235744" y="2330386"/>
                  </a:moveTo>
                  <a:cubicBezTo>
                    <a:pt x="239690" y="2330386"/>
                    <a:pt x="242888" y="2333940"/>
                    <a:pt x="242888" y="2338324"/>
                  </a:cubicBezTo>
                  <a:cubicBezTo>
                    <a:pt x="242888" y="2342708"/>
                    <a:pt x="239690" y="2346262"/>
                    <a:pt x="235744" y="2346262"/>
                  </a:cubicBezTo>
                  <a:cubicBezTo>
                    <a:pt x="231798" y="2346262"/>
                    <a:pt x="228600" y="2342708"/>
                    <a:pt x="228600" y="2338324"/>
                  </a:cubicBezTo>
                  <a:cubicBezTo>
                    <a:pt x="228600" y="2333940"/>
                    <a:pt x="231798" y="2330386"/>
                    <a:pt x="235744" y="2330386"/>
                  </a:cubicBezTo>
                  <a:close/>
                  <a:moveTo>
                    <a:pt x="3970307" y="2328798"/>
                  </a:moveTo>
                  <a:cubicBezTo>
                    <a:pt x="3975568" y="2328798"/>
                    <a:pt x="3979832" y="2333062"/>
                    <a:pt x="3979832" y="2338323"/>
                  </a:cubicBezTo>
                  <a:cubicBezTo>
                    <a:pt x="3979832" y="2343584"/>
                    <a:pt x="3975568" y="2347848"/>
                    <a:pt x="3970307" y="2347848"/>
                  </a:cubicBezTo>
                  <a:cubicBezTo>
                    <a:pt x="3965046" y="2347848"/>
                    <a:pt x="3960782" y="2343584"/>
                    <a:pt x="3960782" y="2338323"/>
                  </a:cubicBezTo>
                  <a:cubicBezTo>
                    <a:pt x="3960782" y="2333062"/>
                    <a:pt x="3965046" y="2328798"/>
                    <a:pt x="3970307" y="2328798"/>
                  </a:cubicBezTo>
                  <a:close/>
                  <a:moveTo>
                    <a:pt x="1285878" y="2328798"/>
                  </a:moveTo>
                  <a:cubicBezTo>
                    <a:pt x="1290262" y="2328798"/>
                    <a:pt x="1293814" y="2333062"/>
                    <a:pt x="1293814" y="2338323"/>
                  </a:cubicBezTo>
                  <a:cubicBezTo>
                    <a:pt x="1293814" y="2343584"/>
                    <a:pt x="1290262" y="2347848"/>
                    <a:pt x="1285878" y="2347848"/>
                  </a:cubicBezTo>
                  <a:cubicBezTo>
                    <a:pt x="1281492" y="2347848"/>
                    <a:pt x="1277939" y="2343584"/>
                    <a:pt x="1277939" y="2338323"/>
                  </a:cubicBezTo>
                  <a:cubicBezTo>
                    <a:pt x="1277939" y="2333062"/>
                    <a:pt x="1281492" y="2328798"/>
                    <a:pt x="1285878" y="2328798"/>
                  </a:cubicBezTo>
                  <a:close/>
                  <a:moveTo>
                    <a:pt x="352431" y="2327211"/>
                  </a:moveTo>
                  <a:cubicBezTo>
                    <a:pt x="358568" y="2327211"/>
                    <a:pt x="363542" y="2332186"/>
                    <a:pt x="363542" y="2338324"/>
                  </a:cubicBezTo>
                  <a:cubicBezTo>
                    <a:pt x="363542" y="2344462"/>
                    <a:pt x="358568" y="2349437"/>
                    <a:pt x="352431" y="2349437"/>
                  </a:cubicBezTo>
                  <a:cubicBezTo>
                    <a:pt x="346290" y="2349437"/>
                    <a:pt x="341315" y="2344462"/>
                    <a:pt x="341315" y="2338324"/>
                  </a:cubicBezTo>
                  <a:cubicBezTo>
                    <a:pt x="341315" y="2332186"/>
                    <a:pt x="346290" y="2327211"/>
                    <a:pt x="352431" y="2327211"/>
                  </a:cubicBezTo>
                  <a:close/>
                  <a:moveTo>
                    <a:pt x="3853626" y="2325623"/>
                  </a:moveTo>
                  <a:cubicBezTo>
                    <a:pt x="3860202" y="2325623"/>
                    <a:pt x="3865533" y="2331309"/>
                    <a:pt x="3865533" y="2338323"/>
                  </a:cubicBezTo>
                  <a:cubicBezTo>
                    <a:pt x="3865533" y="2345337"/>
                    <a:pt x="3860202" y="2351023"/>
                    <a:pt x="3853626" y="2351023"/>
                  </a:cubicBezTo>
                  <a:cubicBezTo>
                    <a:pt x="3847050" y="2351023"/>
                    <a:pt x="3841719" y="2345337"/>
                    <a:pt x="3841719" y="2338323"/>
                  </a:cubicBezTo>
                  <a:cubicBezTo>
                    <a:pt x="3841719" y="2331309"/>
                    <a:pt x="3847050" y="2325623"/>
                    <a:pt x="3853626" y="2325623"/>
                  </a:cubicBezTo>
                  <a:close/>
                  <a:moveTo>
                    <a:pt x="3036857" y="2325623"/>
                  </a:moveTo>
                  <a:cubicBezTo>
                    <a:pt x="3043871" y="2325623"/>
                    <a:pt x="3049557" y="2331309"/>
                    <a:pt x="3049557" y="2338323"/>
                  </a:cubicBezTo>
                  <a:cubicBezTo>
                    <a:pt x="3049557" y="2345337"/>
                    <a:pt x="3043871" y="2351023"/>
                    <a:pt x="3036857" y="2351023"/>
                  </a:cubicBezTo>
                  <a:cubicBezTo>
                    <a:pt x="3029843" y="2351023"/>
                    <a:pt x="3024157" y="2345337"/>
                    <a:pt x="3024157" y="2338323"/>
                  </a:cubicBezTo>
                  <a:cubicBezTo>
                    <a:pt x="3024157" y="2331309"/>
                    <a:pt x="3029843" y="2325623"/>
                    <a:pt x="3036857" y="2325623"/>
                  </a:cubicBezTo>
                  <a:close/>
                  <a:moveTo>
                    <a:pt x="1169989" y="2322448"/>
                  </a:moveTo>
                  <a:cubicBezTo>
                    <a:pt x="1178752" y="2322448"/>
                    <a:pt x="1185861" y="2329555"/>
                    <a:pt x="1185861" y="2338323"/>
                  </a:cubicBezTo>
                  <a:cubicBezTo>
                    <a:pt x="1185861" y="2347091"/>
                    <a:pt x="1178752" y="2354198"/>
                    <a:pt x="1169989" y="2354198"/>
                  </a:cubicBezTo>
                  <a:cubicBezTo>
                    <a:pt x="1161219" y="2354198"/>
                    <a:pt x="1154114" y="2347091"/>
                    <a:pt x="1154114" y="2338323"/>
                  </a:cubicBezTo>
                  <a:cubicBezTo>
                    <a:pt x="1154114" y="2329555"/>
                    <a:pt x="1161219" y="2322448"/>
                    <a:pt x="1169989" y="2322448"/>
                  </a:cubicBezTo>
                  <a:close/>
                  <a:moveTo>
                    <a:pt x="469107" y="2322448"/>
                  </a:moveTo>
                  <a:cubicBezTo>
                    <a:pt x="477436" y="2322448"/>
                    <a:pt x="484190" y="2329555"/>
                    <a:pt x="484190" y="2338323"/>
                  </a:cubicBezTo>
                  <a:cubicBezTo>
                    <a:pt x="484190" y="2347091"/>
                    <a:pt x="477436" y="2354198"/>
                    <a:pt x="469107" y="2354198"/>
                  </a:cubicBezTo>
                  <a:cubicBezTo>
                    <a:pt x="460777" y="2354198"/>
                    <a:pt x="454025" y="2347091"/>
                    <a:pt x="454025" y="2338323"/>
                  </a:cubicBezTo>
                  <a:cubicBezTo>
                    <a:pt x="454025" y="2329555"/>
                    <a:pt x="460777" y="2322448"/>
                    <a:pt x="469107" y="2322448"/>
                  </a:cubicBezTo>
                  <a:close/>
                  <a:moveTo>
                    <a:pt x="3736151" y="2320861"/>
                  </a:moveTo>
                  <a:cubicBezTo>
                    <a:pt x="3745357" y="2320861"/>
                    <a:pt x="3752820" y="2328679"/>
                    <a:pt x="3752820" y="2338324"/>
                  </a:cubicBezTo>
                  <a:cubicBezTo>
                    <a:pt x="3752820" y="2347969"/>
                    <a:pt x="3745357" y="2355787"/>
                    <a:pt x="3736151" y="2355787"/>
                  </a:cubicBezTo>
                  <a:cubicBezTo>
                    <a:pt x="3726945" y="2355787"/>
                    <a:pt x="3719482" y="2347969"/>
                    <a:pt x="3719482" y="2338324"/>
                  </a:cubicBezTo>
                  <a:cubicBezTo>
                    <a:pt x="3719482" y="2328679"/>
                    <a:pt x="3726945" y="2320861"/>
                    <a:pt x="3736151" y="2320861"/>
                  </a:cubicBezTo>
                  <a:close/>
                  <a:moveTo>
                    <a:pt x="585792" y="2319273"/>
                  </a:moveTo>
                  <a:cubicBezTo>
                    <a:pt x="596313" y="2319273"/>
                    <a:pt x="604842" y="2327802"/>
                    <a:pt x="604842" y="2338323"/>
                  </a:cubicBezTo>
                  <a:cubicBezTo>
                    <a:pt x="604842" y="2348844"/>
                    <a:pt x="596313" y="2357373"/>
                    <a:pt x="585792" y="2357373"/>
                  </a:cubicBezTo>
                  <a:cubicBezTo>
                    <a:pt x="575273" y="2357373"/>
                    <a:pt x="566744" y="2348844"/>
                    <a:pt x="566744" y="2338323"/>
                  </a:cubicBezTo>
                  <a:cubicBezTo>
                    <a:pt x="566744" y="2327802"/>
                    <a:pt x="575273" y="2319273"/>
                    <a:pt x="585792" y="2319273"/>
                  </a:cubicBezTo>
                  <a:close/>
                  <a:moveTo>
                    <a:pt x="3620264" y="2317686"/>
                  </a:moveTo>
                  <a:cubicBezTo>
                    <a:pt x="3632101" y="2317686"/>
                    <a:pt x="3641696" y="2326926"/>
                    <a:pt x="3641696" y="2338324"/>
                  </a:cubicBezTo>
                  <a:cubicBezTo>
                    <a:pt x="3641696" y="2349722"/>
                    <a:pt x="3632101" y="2358962"/>
                    <a:pt x="3620264" y="2358962"/>
                  </a:cubicBezTo>
                  <a:cubicBezTo>
                    <a:pt x="3608427" y="2358962"/>
                    <a:pt x="3598832" y="2349722"/>
                    <a:pt x="3598832" y="2338324"/>
                  </a:cubicBezTo>
                  <a:cubicBezTo>
                    <a:pt x="3598832" y="2326926"/>
                    <a:pt x="3608427" y="2317686"/>
                    <a:pt x="3620264" y="2317686"/>
                  </a:cubicBezTo>
                  <a:close/>
                  <a:moveTo>
                    <a:pt x="3152744" y="2316098"/>
                  </a:moveTo>
                  <a:cubicBezTo>
                    <a:pt x="3165019" y="2316098"/>
                    <a:pt x="3174969" y="2326048"/>
                    <a:pt x="3174969" y="2338323"/>
                  </a:cubicBezTo>
                  <a:cubicBezTo>
                    <a:pt x="3174969" y="2350598"/>
                    <a:pt x="3165019" y="2360548"/>
                    <a:pt x="3152744" y="2360548"/>
                  </a:cubicBezTo>
                  <a:cubicBezTo>
                    <a:pt x="3140469" y="2360548"/>
                    <a:pt x="3130519" y="2350598"/>
                    <a:pt x="3130519" y="2338323"/>
                  </a:cubicBezTo>
                  <a:cubicBezTo>
                    <a:pt x="3130519" y="2326048"/>
                    <a:pt x="3140469" y="2316098"/>
                    <a:pt x="3152744" y="2316098"/>
                  </a:cubicBezTo>
                  <a:close/>
                  <a:moveTo>
                    <a:pt x="702472" y="2314511"/>
                  </a:moveTo>
                  <a:cubicBezTo>
                    <a:pt x="716060" y="2314511"/>
                    <a:pt x="727077" y="2325172"/>
                    <a:pt x="727077" y="2338324"/>
                  </a:cubicBezTo>
                  <a:cubicBezTo>
                    <a:pt x="727077" y="2351476"/>
                    <a:pt x="716060" y="2362137"/>
                    <a:pt x="702472" y="2362137"/>
                  </a:cubicBezTo>
                  <a:cubicBezTo>
                    <a:pt x="688883" y="2362137"/>
                    <a:pt x="677865" y="2351476"/>
                    <a:pt x="677865" y="2338324"/>
                  </a:cubicBezTo>
                  <a:cubicBezTo>
                    <a:pt x="677865" y="2325172"/>
                    <a:pt x="688883" y="2314511"/>
                    <a:pt x="702472" y="2314511"/>
                  </a:cubicBezTo>
                  <a:close/>
                  <a:moveTo>
                    <a:pt x="3503582" y="2312923"/>
                  </a:moveTo>
                  <a:cubicBezTo>
                    <a:pt x="3517610" y="2312923"/>
                    <a:pt x="3528982" y="2324295"/>
                    <a:pt x="3528982" y="2338323"/>
                  </a:cubicBezTo>
                  <a:cubicBezTo>
                    <a:pt x="3528982" y="2352351"/>
                    <a:pt x="3517610" y="2363723"/>
                    <a:pt x="3503582" y="2363723"/>
                  </a:cubicBezTo>
                  <a:cubicBezTo>
                    <a:pt x="3489554" y="2363723"/>
                    <a:pt x="3478182" y="2352351"/>
                    <a:pt x="3478182" y="2338323"/>
                  </a:cubicBezTo>
                  <a:cubicBezTo>
                    <a:pt x="3478182" y="2324295"/>
                    <a:pt x="3489554" y="2312923"/>
                    <a:pt x="3503582" y="2312923"/>
                  </a:cubicBezTo>
                  <a:close/>
                  <a:moveTo>
                    <a:pt x="1052513" y="2311336"/>
                  </a:moveTo>
                  <a:cubicBezTo>
                    <a:pt x="1068296" y="2311336"/>
                    <a:pt x="1081087" y="2323419"/>
                    <a:pt x="1081087" y="2338324"/>
                  </a:cubicBezTo>
                  <a:cubicBezTo>
                    <a:pt x="1081087" y="2353229"/>
                    <a:pt x="1068296" y="2365312"/>
                    <a:pt x="1052513" y="2365312"/>
                  </a:cubicBezTo>
                  <a:cubicBezTo>
                    <a:pt x="1036732" y="2365312"/>
                    <a:pt x="1023940" y="2353229"/>
                    <a:pt x="1023940" y="2338324"/>
                  </a:cubicBezTo>
                  <a:cubicBezTo>
                    <a:pt x="1023940" y="2323419"/>
                    <a:pt x="1036732" y="2311336"/>
                    <a:pt x="1052513" y="2311336"/>
                  </a:cubicBezTo>
                  <a:close/>
                  <a:moveTo>
                    <a:pt x="819143" y="2309748"/>
                  </a:moveTo>
                  <a:cubicBezTo>
                    <a:pt x="834928" y="2309748"/>
                    <a:pt x="847716" y="2322541"/>
                    <a:pt x="847716" y="2338323"/>
                  </a:cubicBezTo>
                  <a:cubicBezTo>
                    <a:pt x="847716" y="2354105"/>
                    <a:pt x="834928" y="2366898"/>
                    <a:pt x="819143" y="2366898"/>
                  </a:cubicBezTo>
                  <a:cubicBezTo>
                    <a:pt x="803366" y="2366898"/>
                    <a:pt x="790575" y="2354105"/>
                    <a:pt x="790575" y="2338323"/>
                  </a:cubicBezTo>
                  <a:cubicBezTo>
                    <a:pt x="790575" y="2322541"/>
                    <a:pt x="803366" y="2309748"/>
                    <a:pt x="819143" y="2309748"/>
                  </a:cubicBezTo>
                  <a:close/>
                  <a:moveTo>
                    <a:pt x="3386901" y="2308161"/>
                  </a:moveTo>
                  <a:cubicBezTo>
                    <a:pt x="3403998" y="2308161"/>
                    <a:pt x="3417858" y="2321665"/>
                    <a:pt x="3417858" y="2338324"/>
                  </a:cubicBezTo>
                  <a:cubicBezTo>
                    <a:pt x="3417858" y="2354983"/>
                    <a:pt x="3403998" y="2368487"/>
                    <a:pt x="3386901" y="2368487"/>
                  </a:cubicBezTo>
                  <a:cubicBezTo>
                    <a:pt x="3369804" y="2368487"/>
                    <a:pt x="3355944" y="2354983"/>
                    <a:pt x="3355944" y="2338324"/>
                  </a:cubicBezTo>
                  <a:cubicBezTo>
                    <a:pt x="3355944" y="2321665"/>
                    <a:pt x="3369804" y="2308161"/>
                    <a:pt x="3386901" y="2308161"/>
                  </a:cubicBezTo>
                  <a:close/>
                  <a:moveTo>
                    <a:pt x="935838" y="2304986"/>
                  </a:moveTo>
                  <a:cubicBezTo>
                    <a:pt x="954690" y="2304986"/>
                    <a:pt x="969968" y="2319912"/>
                    <a:pt x="969968" y="2338324"/>
                  </a:cubicBezTo>
                  <a:cubicBezTo>
                    <a:pt x="969968" y="2356736"/>
                    <a:pt x="954690" y="2371662"/>
                    <a:pt x="935838" y="2371662"/>
                  </a:cubicBezTo>
                  <a:cubicBezTo>
                    <a:pt x="916986" y="2371662"/>
                    <a:pt x="901701" y="2356736"/>
                    <a:pt x="901701" y="2338324"/>
                  </a:cubicBezTo>
                  <a:cubicBezTo>
                    <a:pt x="901701" y="2319912"/>
                    <a:pt x="916986" y="2304986"/>
                    <a:pt x="935838" y="2304986"/>
                  </a:cubicBezTo>
                  <a:close/>
                  <a:moveTo>
                    <a:pt x="3270220" y="2301811"/>
                  </a:moveTo>
                  <a:cubicBezTo>
                    <a:pt x="3290386" y="2301811"/>
                    <a:pt x="3306733" y="2318158"/>
                    <a:pt x="3306733" y="2338324"/>
                  </a:cubicBezTo>
                  <a:cubicBezTo>
                    <a:pt x="3306733" y="2358490"/>
                    <a:pt x="3290386" y="2374837"/>
                    <a:pt x="3270220" y="2374837"/>
                  </a:cubicBezTo>
                  <a:cubicBezTo>
                    <a:pt x="3250054" y="2374837"/>
                    <a:pt x="3233707" y="2358490"/>
                    <a:pt x="3233707" y="2338324"/>
                  </a:cubicBezTo>
                  <a:cubicBezTo>
                    <a:pt x="3233707" y="2318158"/>
                    <a:pt x="3250054" y="2301811"/>
                    <a:pt x="3270220" y="2301811"/>
                  </a:cubicBezTo>
                  <a:close/>
                  <a:moveTo>
                    <a:pt x="4320351" y="2220848"/>
                  </a:moveTo>
                  <a:cubicBezTo>
                    <a:pt x="4320790" y="2220848"/>
                    <a:pt x="4321145" y="2221203"/>
                    <a:pt x="4321145" y="2221642"/>
                  </a:cubicBezTo>
                  <a:cubicBezTo>
                    <a:pt x="4321145" y="2222080"/>
                    <a:pt x="4320790" y="2222436"/>
                    <a:pt x="4320351" y="2222436"/>
                  </a:cubicBezTo>
                  <a:cubicBezTo>
                    <a:pt x="4319913" y="2222436"/>
                    <a:pt x="4319557" y="2222080"/>
                    <a:pt x="4319557" y="2221642"/>
                  </a:cubicBezTo>
                  <a:cubicBezTo>
                    <a:pt x="4319557" y="2221203"/>
                    <a:pt x="4319913" y="2220848"/>
                    <a:pt x="4320351" y="2220848"/>
                  </a:cubicBezTo>
                  <a:close/>
                  <a:moveTo>
                    <a:pt x="4203669" y="2219261"/>
                  </a:moveTo>
                  <a:cubicBezTo>
                    <a:pt x="4205422" y="2219261"/>
                    <a:pt x="4206844" y="2220327"/>
                    <a:pt x="4206844" y="2221643"/>
                  </a:cubicBezTo>
                  <a:cubicBezTo>
                    <a:pt x="4206844" y="2222958"/>
                    <a:pt x="4205422" y="2224025"/>
                    <a:pt x="4203669" y="2224025"/>
                  </a:cubicBezTo>
                  <a:cubicBezTo>
                    <a:pt x="4201916" y="2224025"/>
                    <a:pt x="4200494" y="2222958"/>
                    <a:pt x="4200494" y="2221643"/>
                  </a:cubicBezTo>
                  <a:cubicBezTo>
                    <a:pt x="4200494" y="2220327"/>
                    <a:pt x="4201916" y="2219261"/>
                    <a:pt x="4203669" y="2219261"/>
                  </a:cubicBezTo>
                  <a:close/>
                  <a:moveTo>
                    <a:pt x="2384" y="2219261"/>
                  </a:moveTo>
                  <a:cubicBezTo>
                    <a:pt x="3699" y="2219261"/>
                    <a:pt x="4766" y="2220327"/>
                    <a:pt x="4766" y="2221643"/>
                  </a:cubicBezTo>
                  <a:cubicBezTo>
                    <a:pt x="4766" y="2222958"/>
                    <a:pt x="3699" y="2224025"/>
                    <a:pt x="2384" y="2224025"/>
                  </a:cubicBezTo>
                  <a:cubicBezTo>
                    <a:pt x="1068" y="2224025"/>
                    <a:pt x="1" y="2222958"/>
                    <a:pt x="1" y="2221643"/>
                  </a:cubicBezTo>
                  <a:cubicBezTo>
                    <a:pt x="1" y="2220327"/>
                    <a:pt x="1068" y="2219261"/>
                    <a:pt x="2384" y="2219261"/>
                  </a:cubicBezTo>
                  <a:close/>
                  <a:moveTo>
                    <a:pt x="119065" y="2217673"/>
                  </a:moveTo>
                  <a:cubicBezTo>
                    <a:pt x="121696" y="2217673"/>
                    <a:pt x="123828" y="2219450"/>
                    <a:pt x="123828" y="2221642"/>
                  </a:cubicBezTo>
                  <a:cubicBezTo>
                    <a:pt x="123828" y="2223834"/>
                    <a:pt x="121696" y="2225611"/>
                    <a:pt x="119065" y="2225611"/>
                  </a:cubicBezTo>
                  <a:cubicBezTo>
                    <a:pt x="116434" y="2225611"/>
                    <a:pt x="114302" y="2223834"/>
                    <a:pt x="114302" y="2221642"/>
                  </a:cubicBezTo>
                  <a:cubicBezTo>
                    <a:pt x="114302" y="2219450"/>
                    <a:pt x="116434" y="2217673"/>
                    <a:pt x="119065" y="2217673"/>
                  </a:cubicBezTo>
                  <a:close/>
                  <a:moveTo>
                    <a:pt x="4086989" y="2216086"/>
                  </a:moveTo>
                  <a:cubicBezTo>
                    <a:pt x="4090058" y="2216086"/>
                    <a:pt x="4092546" y="2218574"/>
                    <a:pt x="4092546" y="2221643"/>
                  </a:cubicBezTo>
                  <a:cubicBezTo>
                    <a:pt x="4092546" y="2224712"/>
                    <a:pt x="4090058" y="2227200"/>
                    <a:pt x="4086989" y="2227200"/>
                  </a:cubicBezTo>
                  <a:cubicBezTo>
                    <a:pt x="4083920" y="2227200"/>
                    <a:pt x="4081432" y="2224712"/>
                    <a:pt x="4081432" y="2221643"/>
                  </a:cubicBezTo>
                  <a:cubicBezTo>
                    <a:pt x="4081432" y="2218574"/>
                    <a:pt x="4083920" y="2216086"/>
                    <a:pt x="4086989" y="2216086"/>
                  </a:cubicBezTo>
                  <a:close/>
                  <a:moveTo>
                    <a:pt x="2920176" y="2216086"/>
                  </a:moveTo>
                  <a:cubicBezTo>
                    <a:pt x="2923245" y="2216086"/>
                    <a:pt x="2925733" y="2218574"/>
                    <a:pt x="2925733" y="2221643"/>
                  </a:cubicBezTo>
                  <a:cubicBezTo>
                    <a:pt x="2925733" y="2224712"/>
                    <a:pt x="2923245" y="2227200"/>
                    <a:pt x="2920176" y="2227200"/>
                  </a:cubicBezTo>
                  <a:cubicBezTo>
                    <a:pt x="2917107" y="2227200"/>
                    <a:pt x="2914619" y="2224712"/>
                    <a:pt x="2914619" y="2221643"/>
                  </a:cubicBezTo>
                  <a:cubicBezTo>
                    <a:pt x="2914619" y="2218574"/>
                    <a:pt x="2917107" y="2216086"/>
                    <a:pt x="2920176" y="2216086"/>
                  </a:cubicBezTo>
                  <a:close/>
                  <a:moveTo>
                    <a:pt x="3970307" y="2212911"/>
                  </a:moveTo>
                  <a:cubicBezTo>
                    <a:pt x="3975568" y="2212911"/>
                    <a:pt x="3979832" y="2216820"/>
                    <a:pt x="3979832" y="2221643"/>
                  </a:cubicBezTo>
                  <a:cubicBezTo>
                    <a:pt x="3979832" y="2226466"/>
                    <a:pt x="3975568" y="2230375"/>
                    <a:pt x="3970307" y="2230375"/>
                  </a:cubicBezTo>
                  <a:cubicBezTo>
                    <a:pt x="3965046" y="2230375"/>
                    <a:pt x="3960782" y="2226466"/>
                    <a:pt x="3960782" y="2221643"/>
                  </a:cubicBezTo>
                  <a:cubicBezTo>
                    <a:pt x="3960782" y="2216820"/>
                    <a:pt x="3965046" y="2212911"/>
                    <a:pt x="3970307" y="2212911"/>
                  </a:cubicBezTo>
                  <a:close/>
                  <a:moveTo>
                    <a:pt x="1285879" y="2212911"/>
                  </a:moveTo>
                  <a:cubicBezTo>
                    <a:pt x="1290264" y="2212911"/>
                    <a:pt x="1293816" y="2216465"/>
                    <a:pt x="1293816" y="2220849"/>
                  </a:cubicBezTo>
                  <a:cubicBezTo>
                    <a:pt x="1293816" y="2225233"/>
                    <a:pt x="1290264" y="2228787"/>
                    <a:pt x="1285879" y="2228787"/>
                  </a:cubicBezTo>
                  <a:cubicBezTo>
                    <a:pt x="1281494" y="2228787"/>
                    <a:pt x="1277941" y="2225233"/>
                    <a:pt x="1277941" y="2220849"/>
                  </a:cubicBezTo>
                  <a:cubicBezTo>
                    <a:pt x="1277941" y="2216465"/>
                    <a:pt x="1281494" y="2212911"/>
                    <a:pt x="1285879" y="2212911"/>
                  </a:cubicBezTo>
                  <a:close/>
                  <a:moveTo>
                    <a:pt x="235745" y="2212911"/>
                  </a:moveTo>
                  <a:cubicBezTo>
                    <a:pt x="239691" y="2212911"/>
                    <a:pt x="242889" y="2216465"/>
                    <a:pt x="242889" y="2220849"/>
                  </a:cubicBezTo>
                  <a:cubicBezTo>
                    <a:pt x="242889" y="2225233"/>
                    <a:pt x="239691" y="2228787"/>
                    <a:pt x="235745" y="2228787"/>
                  </a:cubicBezTo>
                  <a:cubicBezTo>
                    <a:pt x="231800" y="2228787"/>
                    <a:pt x="228602" y="2225233"/>
                    <a:pt x="228602" y="2220849"/>
                  </a:cubicBezTo>
                  <a:cubicBezTo>
                    <a:pt x="228602" y="2216465"/>
                    <a:pt x="231800" y="2212911"/>
                    <a:pt x="235745" y="2212911"/>
                  </a:cubicBezTo>
                  <a:close/>
                  <a:moveTo>
                    <a:pt x="3036857" y="2209736"/>
                  </a:moveTo>
                  <a:cubicBezTo>
                    <a:pt x="3042995" y="2209736"/>
                    <a:pt x="3047970" y="2215067"/>
                    <a:pt x="3047970" y="2221643"/>
                  </a:cubicBezTo>
                  <a:cubicBezTo>
                    <a:pt x="3047970" y="2228219"/>
                    <a:pt x="3042995" y="2233550"/>
                    <a:pt x="3036857" y="2233550"/>
                  </a:cubicBezTo>
                  <a:cubicBezTo>
                    <a:pt x="3030719" y="2233550"/>
                    <a:pt x="3025744" y="2228219"/>
                    <a:pt x="3025744" y="2221643"/>
                  </a:cubicBezTo>
                  <a:cubicBezTo>
                    <a:pt x="3025744" y="2215067"/>
                    <a:pt x="3030719" y="2209736"/>
                    <a:pt x="3036857" y="2209736"/>
                  </a:cubicBezTo>
                  <a:close/>
                  <a:moveTo>
                    <a:pt x="352431" y="2209736"/>
                  </a:moveTo>
                  <a:cubicBezTo>
                    <a:pt x="358570" y="2209736"/>
                    <a:pt x="363545" y="2215067"/>
                    <a:pt x="363545" y="2221643"/>
                  </a:cubicBezTo>
                  <a:cubicBezTo>
                    <a:pt x="363545" y="2228219"/>
                    <a:pt x="358570" y="2233550"/>
                    <a:pt x="352431" y="2233550"/>
                  </a:cubicBezTo>
                  <a:cubicBezTo>
                    <a:pt x="346292" y="2233550"/>
                    <a:pt x="341317" y="2228219"/>
                    <a:pt x="341317" y="2221643"/>
                  </a:cubicBezTo>
                  <a:cubicBezTo>
                    <a:pt x="341317" y="2215067"/>
                    <a:pt x="346292" y="2209736"/>
                    <a:pt x="352431" y="2209736"/>
                  </a:cubicBezTo>
                  <a:close/>
                  <a:moveTo>
                    <a:pt x="3853626" y="2208148"/>
                  </a:moveTo>
                  <a:cubicBezTo>
                    <a:pt x="3861079" y="2208148"/>
                    <a:pt x="3867120" y="2214189"/>
                    <a:pt x="3867120" y="2221642"/>
                  </a:cubicBezTo>
                  <a:cubicBezTo>
                    <a:pt x="3867120" y="2229095"/>
                    <a:pt x="3861079" y="2235136"/>
                    <a:pt x="3853626" y="2235136"/>
                  </a:cubicBezTo>
                  <a:cubicBezTo>
                    <a:pt x="3846173" y="2235136"/>
                    <a:pt x="3840132" y="2229095"/>
                    <a:pt x="3840132" y="2221642"/>
                  </a:cubicBezTo>
                  <a:cubicBezTo>
                    <a:pt x="3840132" y="2214189"/>
                    <a:pt x="3846173" y="2208148"/>
                    <a:pt x="3853626" y="2208148"/>
                  </a:cubicBezTo>
                  <a:close/>
                  <a:moveTo>
                    <a:pt x="1169196" y="2206561"/>
                  </a:moveTo>
                  <a:cubicBezTo>
                    <a:pt x="1177524" y="2206561"/>
                    <a:pt x="1184276" y="2213313"/>
                    <a:pt x="1184276" y="2221643"/>
                  </a:cubicBezTo>
                  <a:cubicBezTo>
                    <a:pt x="1184276" y="2229973"/>
                    <a:pt x="1177524" y="2236725"/>
                    <a:pt x="1169196" y="2236725"/>
                  </a:cubicBezTo>
                  <a:cubicBezTo>
                    <a:pt x="1160866" y="2236725"/>
                    <a:pt x="1154117" y="2229973"/>
                    <a:pt x="1154117" y="2221643"/>
                  </a:cubicBezTo>
                  <a:cubicBezTo>
                    <a:pt x="1154117" y="2213313"/>
                    <a:pt x="1160866" y="2206561"/>
                    <a:pt x="1169196" y="2206561"/>
                  </a:cubicBezTo>
                  <a:close/>
                  <a:moveTo>
                    <a:pt x="469109" y="2206561"/>
                  </a:moveTo>
                  <a:cubicBezTo>
                    <a:pt x="477438" y="2206561"/>
                    <a:pt x="484191" y="2213313"/>
                    <a:pt x="484191" y="2221643"/>
                  </a:cubicBezTo>
                  <a:cubicBezTo>
                    <a:pt x="484191" y="2229973"/>
                    <a:pt x="477438" y="2236725"/>
                    <a:pt x="469109" y="2236725"/>
                  </a:cubicBezTo>
                  <a:cubicBezTo>
                    <a:pt x="460779" y="2236725"/>
                    <a:pt x="454027" y="2229973"/>
                    <a:pt x="454027" y="2221643"/>
                  </a:cubicBezTo>
                  <a:cubicBezTo>
                    <a:pt x="454027" y="2213313"/>
                    <a:pt x="460779" y="2206561"/>
                    <a:pt x="469109" y="2206561"/>
                  </a:cubicBezTo>
                  <a:close/>
                  <a:moveTo>
                    <a:pt x="3736945" y="2204973"/>
                  </a:moveTo>
                  <a:cubicBezTo>
                    <a:pt x="3746590" y="2204973"/>
                    <a:pt x="3754408" y="2212436"/>
                    <a:pt x="3754408" y="2221642"/>
                  </a:cubicBezTo>
                  <a:cubicBezTo>
                    <a:pt x="3754408" y="2230848"/>
                    <a:pt x="3746590" y="2238311"/>
                    <a:pt x="3736945" y="2238311"/>
                  </a:cubicBezTo>
                  <a:cubicBezTo>
                    <a:pt x="3727300" y="2238311"/>
                    <a:pt x="3719482" y="2230848"/>
                    <a:pt x="3719482" y="2221642"/>
                  </a:cubicBezTo>
                  <a:cubicBezTo>
                    <a:pt x="3719482" y="2212436"/>
                    <a:pt x="3727300" y="2204973"/>
                    <a:pt x="3736945" y="2204973"/>
                  </a:cubicBezTo>
                  <a:close/>
                  <a:moveTo>
                    <a:pt x="585793" y="2201798"/>
                  </a:moveTo>
                  <a:cubicBezTo>
                    <a:pt x="596314" y="2201798"/>
                    <a:pt x="604843" y="2210682"/>
                    <a:pt x="604843" y="2221642"/>
                  </a:cubicBezTo>
                  <a:cubicBezTo>
                    <a:pt x="604843" y="2232602"/>
                    <a:pt x="596314" y="2241486"/>
                    <a:pt x="585793" y="2241486"/>
                  </a:cubicBezTo>
                  <a:cubicBezTo>
                    <a:pt x="575273" y="2241486"/>
                    <a:pt x="566746" y="2232602"/>
                    <a:pt x="566746" y="2221642"/>
                  </a:cubicBezTo>
                  <a:cubicBezTo>
                    <a:pt x="566746" y="2210682"/>
                    <a:pt x="575273" y="2201798"/>
                    <a:pt x="585793" y="2201798"/>
                  </a:cubicBezTo>
                  <a:close/>
                  <a:moveTo>
                    <a:pt x="3620264" y="2200211"/>
                  </a:moveTo>
                  <a:cubicBezTo>
                    <a:pt x="3632101" y="2200211"/>
                    <a:pt x="3641696" y="2209806"/>
                    <a:pt x="3641696" y="2221643"/>
                  </a:cubicBezTo>
                  <a:cubicBezTo>
                    <a:pt x="3641696" y="2233480"/>
                    <a:pt x="3632101" y="2243075"/>
                    <a:pt x="3620264" y="2243075"/>
                  </a:cubicBezTo>
                  <a:cubicBezTo>
                    <a:pt x="3608427" y="2243075"/>
                    <a:pt x="3598832" y="2233480"/>
                    <a:pt x="3598832" y="2221643"/>
                  </a:cubicBezTo>
                  <a:cubicBezTo>
                    <a:pt x="3598832" y="2209806"/>
                    <a:pt x="3608427" y="2200211"/>
                    <a:pt x="3620264" y="2200211"/>
                  </a:cubicBezTo>
                  <a:close/>
                  <a:moveTo>
                    <a:pt x="3152745" y="2200211"/>
                  </a:moveTo>
                  <a:cubicBezTo>
                    <a:pt x="3164143" y="2200211"/>
                    <a:pt x="3173383" y="2209451"/>
                    <a:pt x="3173383" y="2220849"/>
                  </a:cubicBezTo>
                  <a:cubicBezTo>
                    <a:pt x="3173383" y="2232247"/>
                    <a:pt x="3164143" y="2241487"/>
                    <a:pt x="3152745" y="2241487"/>
                  </a:cubicBezTo>
                  <a:cubicBezTo>
                    <a:pt x="3141347" y="2241487"/>
                    <a:pt x="3132107" y="2232247"/>
                    <a:pt x="3132107" y="2220849"/>
                  </a:cubicBezTo>
                  <a:cubicBezTo>
                    <a:pt x="3132107" y="2209451"/>
                    <a:pt x="3141347" y="2200211"/>
                    <a:pt x="3152745" y="2200211"/>
                  </a:cubicBezTo>
                  <a:close/>
                  <a:moveTo>
                    <a:pt x="702474" y="2197036"/>
                  </a:moveTo>
                  <a:cubicBezTo>
                    <a:pt x="716062" y="2197036"/>
                    <a:pt x="727079" y="2208053"/>
                    <a:pt x="727079" y="2221643"/>
                  </a:cubicBezTo>
                  <a:cubicBezTo>
                    <a:pt x="727079" y="2235233"/>
                    <a:pt x="716062" y="2246250"/>
                    <a:pt x="702474" y="2246250"/>
                  </a:cubicBezTo>
                  <a:cubicBezTo>
                    <a:pt x="688885" y="2246250"/>
                    <a:pt x="677867" y="2235233"/>
                    <a:pt x="677867" y="2221643"/>
                  </a:cubicBezTo>
                  <a:cubicBezTo>
                    <a:pt x="677867" y="2208053"/>
                    <a:pt x="688885" y="2197036"/>
                    <a:pt x="702474" y="2197036"/>
                  </a:cubicBezTo>
                  <a:close/>
                  <a:moveTo>
                    <a:pt x="3502788" y="2195448"/>
                  </a:moveTo>
                  <a:cubicBezTo>
                    <a:pt x="3517255" y="2195448"/>
                    <a:pt x="3528982" y="2207175"/>
                    <a:pt x="3528982" y="2221642"/>
                  </a:cubicBezTo>
                  <a:cubicBezTo>
                    <a:pt x="3528982" y="2236109"/>
                    <a:pt x="3517255" y="2247836"/>
                    <a:pt x="3502788" y="2247836"/>
                  </a:cubicBezTo>
                  <a:cubicBezTo>
                    <a:pt x="3488321" y="2247836"/>
                    <a:pt x="3476594" y="2236109"/>
                    <a:pt x="3476594" y="2221642"/>
                  </a:cubicBezTo>
                  <a:cubicBezTo>
                    <a:pt x="3476594" y="2207175"/>
                    <a:pt x="3488321" y="2195448"/>
                    <a:pt x="3502788" y="2195448"/>
                  </a:cubicBezTo>
                  <a:close/>
                  <a:moveTo>
                    <a:pt x="1052515" y="2195448"/>
                  </a:moveTo>
                  <a:cubicBezTo>
                    <a:pt x="1066544" y="2195448"/>
                    <a:pt x="1077915" y="2207175"/>
                    <a:pt x="1077915" y="2221642"/>
                  </a:cubicBezTo>
                  <a:cubicBezTo>
                    <a:pt x="1077915" y="2236109"/>
                    <a:pt x="1066544" y="2247836"/>
                    <a:pt x="1052515" y="2247836"/>
                  </a:cubicBezTo>
                  <a:cubicBezTo>
                    <a:pt x="1038488" y="2247836"/>
                    <a:pt x="1027117" y="2236109"/>
                    <a:pt x="1027117" y="2221642"/>
                  </a:cubicBezTo>
                  <a:cubicBezTo>
                    <a:pt x="1027117" y="2207175"/>
                    <a:pt x="1038488" y="2195448"/>
                    <a:pt x="1052515" y="2195448"/>
                  </a:cubicBezTo>
                  <a:close/>
                  <a:moveTo>
                    <a:pt x="819146" y="2192273"/>
                  </a:moveTo>
                  <a:cubicBezTo>
                    <a:pt x="834929" y="2192273"/>
                    <a:pt x="847717" y="2205422"/>
                    <a:pt x="847717" y="2221642"/>
                  </a:cubicBezTo>
                  <a:cubicBezTo>
                    <a:pt x="847717" y="2237862"/>
                    <a:pt x="834929" y="2251011"/>
                    <a:pt x="819146" y="2251011"/>
                  </a:cubicBezTo>
                  <a:cubicBezTo>
                    <a:pt x="803367" y="2251011"/>
                    <a:pt x="790576" y="2237862"/>
                    <a:pt x="790576" y="2221642"/>
                  </a:cubicBezTo>
                  <a:cubicBezTo>
                    <a:pt x="790576" y="2205422"/>
                    <a:pt x="803367" y="2192273"/>
                    <a:pt x="819146" y="2192273"/>
                  </a:cubicBezTo>
                  <a:close/>
                  <a:moveTo>
                    <a:pt x="3386901" y="2190686"/>
                  </a:moveTo>
                  <a:cubicBezTo>
                    <a:pt x="3403998" y="2190686"/>
                    <a:pt x="3417858" y="2204546"/>
                    <a:pt x="3417858" y="2221643"/>
                  </a:cubicBezTo>
                  <a:cubicBezTo>
                    <a:pt x="3417858" y="2238740"/>
                    <a:pt x="3403998" y="2252600"/>
                    <a:pt x="3386901" y="2252600"/>
                  </a:cubicBezTo>
                  <a:cubicBezTo>
                    <a:pt x="3369804" y="2252600"/>
                    <a:pt x="3355944" y="2238740"/>
                    <a:pt x="3355944" y="2221643"/>
                  </a:cubicBezTo>
                  <a:cubicBezTo>
                    <a:pt x="3355944" y="2204546"/>
                    <a:pt x="3369804" y="2190686"/>
                    <a:pt x="3386901" y="2190686"/>
                  </a:cubicBezTo>
                  <a:close/>
                  <a:moveTo>
                    <a:pt x="935840" y="2187511"/>
                  </a:moveTo>
                  <a:cubicBezTo>
                    <a:pt x="954692" y="2187511"/>
                    <a:pt x="969969" y="2202792"/>
                    <a:pt x="969969" y="2221643"/>
                  </a:cubicBezTo>
                  <a:cubicBezTo>
                    <a:pt x="969969" y="2240494"/>
                    <a:pt x="954692" y="2255775"/>
                    <a:pt x="935840" y="2255775"/>
                  </a:cubicBezTo>
                  <a:cubicBezTo>
                    <a:pt x="916988" y="2255775"/>
                    <a:pt x="901702" y="2240494"/>
                    <a:pt x="901702" y="2221643"/>
                  </a:cubicBezTo>
                  <a:cubicBezTo>
                    <a:pt x="901702" y="2202792"/>
                    <a:pt x="916988" y="2187511"/>
                    <a:pt x="935840" y="2187511"/>
                  </a:cubicBezTo>
                  <a:close/>
                  <a:moveTo>
                    <a:pt x="3270219" y="2185923"/>
                  </a:moveTo>
                  <a:cubicBezTo>
                    <a:pt x="3289508" y="2185923"/>
                    <a:pt x="3305144" y="2201559"/>
                    <a:pt x="3305144" y="2220848"/>
                  </a:cubicBezTo>
                  <a:cubicBezTo>
                    <a:pt x="3305144" y="2240137"/>
                    <a:pt x="3289508" y="2255773"/>
                    <a:pt x="3270219" y="2255773"/>
                  </a:cubicBezTo>
                  <a:cubicBezTo>
                    <a:pt x="3250930" y="2255773"/>
                    <a:pt x="3235294" y="2240137"/>
                    <a:pt x="3235294" y="2220848"/>
                  </a:cubicBezTo>
                  <a:cubicBezTo>
                    <a:pt x="3235294" y="2201559"/>
                    <a:pt x="3250930" y="2185923"/>
                    <a:pt x="3270219" y="2185923"/>
                  </a:cubicBezTo>
                  <a:close/>
                  <a:moveTo>
                    <a:pt x="4320351" y="2103373"/>
                  </a:moveTo>
                  <a:cubicBezTo>
                    <a:pt x="4320790" y="2103373"/>
                    <a:pt x="4321145" y="2103728"/>
                    <a:pt x="4321145" y="2104167"/>
                  </a:cubicBezTo>
                  <a:cubicBezTo>
                    <a:pt x="4321145" y="2104605"/>
                    <a:pt x="4320790" y="2104961"/>
                    <a:pt x="4320351" y="2104961"/>
                  </a:cubicBezTo>
                  <a:cubicBezTo>
                    <a:pt x="4319913" y="2104961"/>
                    <a:pt x="4319557" y="2104605"/>
                    <a:pt x="4319557" y="2104167"/>
                  </a:cubicBezTo>
                  <a:cubicBezTo>
                    <a:pt x="4319557" y="2103728"/>
                    <a:pt x="4319913" y="2103373"/>
                    <a:pt x="4320351" y="2103373"/>
                  </a:cubicBezTo>
                  <a:close/>
                  <a:moveTo>
                    <a:pt x="2386" y="2103373"/>
                  </a:moveTo>
                  <a:cubicBezTo>
                    <a:pt x="3701" y="2103373"/>
                    <a:pt x="4768" y="2104084"/>
                    <a:pt x="4768" y="2104961"/>
                  </a:cubicBezTo>
                  <a:cubicBezTo>
                    <a:pt x="4768" y="2105838"/>
                    <a:pt x="3701" y="2106549"/>
                    <a:pt x="2386" y="2106549"/>
                  </a:cubicBezTo>
                  <a:cubicBezTo>
                    <a:pt x="1070" y="2106549"/>
                    <a:pt x="3" y="2105838"/>
                    <a:pt x="3" y="2104961"/>
                  </a:cubicBezTo>
                  <a:cubicBezTo>
                    <a:pt x="3" y="2104084"/>
                    <a:pt x="1070" y="2103373"/>
                    <a:pt x="2386" y="2103373"/>
                  </a:cubicBezTo>
                  <a:close/>
                  <a:moveTo>
                    <a:pt x="4203669" y="2101786"/>
                  </a:moveTo>
                  <a:cubicBezTo>
                    <a:pt x="4205422" y="2101786"/>
                    <a:pt x="4206844" y="2103208"/>
                    <a:pt x="4206844" y="2104961"/>
                  </a:cubicBezTo>
                  <a:cubicBezTo>
                    <a:pt x="4206844" y="2106714"/>
                    <a:pt x="4205422" y="2108136"/>
                    <a:pt x="4203669" y="2108136"/>
                  </a:cubicBezTo>
                  <a:cubicBezTo>
                    <a:pt x="4201916" y="2108136"/>
                    <a:pt x="4200494" y="2106714"/>
                    <a:pt x="4200494" y="2104961"/>
                  </a:cubicBezTo>
                  <a:cubicBezTo>
                    <a:pt x="4200494" y="2103208"/>
                    <a:pt x="4201916" y="2101786"/>
                    <a:pt x="4203669" y="2101786"/>
                  </a:cubicBezTo>
                  <a:close/>
                  <a:moveTo>
                    <a:pt x="119066" y="2100198"/>
                  </a:moveTo>
                  <a:cubicBezTo>
                    <a:pt x="121697" y="2100198"/>
                    <a:pt x="123830" y="2102331"/>
                    <a:pt x="123830" y="2104961"/>
                  </a:cubicBezTo>
                  <a:cubicBezTo>
                    <a:pt x="123830" y="2107592"/>
                    <a:pt x="121697" y="2109725"/>
                    <a:pt x="119066" y="2109725"/>
                  </a:cubicBezTo>
                  <a:cubicBezTo>
                    <a:pt x="116436" y="2109725"/>
                    <a:pt x="114303" y="2107592"/>
                    <a:pt x="114303" y="2104961"/>
                  </a:cubicBezTo>
                  <a:cubicBezTo>
                    <a:pt x="114303" y="2102331"/>
                    <a:pt x="116436" y="2100198"/>
                    <a:pt x="119066" y="2100198"/>
                  </a:cubicBezTo>
                  <a:close/>
                  <a:moveTo>
                    <a:pt x="4086989" y="2098611"/>
                  </a:moveTo>
                  <a:cubicBezTo>
                    <a:pt x="4090058" y="2098611"/>
                    <a:pt x="4092546" y="2101099"/>
                    <a:pt x="4092546" y="2104168"/>
                  </a:cubicBezTo>
                  <a:cubicBezTo>
                    <a:pt x="4092546" y="2107237"/>
                    <a:pt x="4090058" y="2109725"/>
                    <a:pt x="4086989" y="2109725"/>
                  </a:cubicBezTo>
                  <a:cubicBezTo>
                    <a:pt x="4083920" y="2109725"/>
                    <a:pt x="4081432" y="2107237"/>
                    <a:pt x="4081432" y="2104168"/>
                  </a:cubicBezTo>
                  <a:cubicBezTo>
                    <a:pt x="4081432" y="2101099"/>
                    <a:pt x="4083920" y="2098611"/>
                    <a:pt x="4086989" y="2098611"/>
                  </a:cubicBezTo>
                  <a:close/>
                  <a:moveTo>
                    <a:pt x="2920176" y="2098611"/>
                  </a:moveTo>
                  <a:cubicBezTo>
                    <a:pt x="2923245" y="2098611"/>
                    <a:pt x="2925733" y="2101099"/>
                    <a:pt x="2925733" y="2104168"/>
                  </a:cubicBezTo>
                  <a:cubicBezTo>
                    <a:pt x="2925733" y="2107237"/>
                    <a:pt x="2923245" y="2109725"/>
                    <a:pt x="2920176" y="2109725"/>
                  </a:cubicBezTo>
                  <a:cubicBezTo>
                    <a:pt x="2917107" y="2109725"/>
                    <a:pt x="2914619" y="2107237"/>
                    <a:pt x="2914619" y="2104168"/>
                  </a:cubicBezTo>
                  <a:cubicBezTo>
                    <a:pt x="2914619" y="2101099"/>
                    <a:pt x="2917107" y="2098611"/>
                    <a:pt x="2920176" y="2098611"/>
                  </a:cubicBezTo>
                  <a:close/>
                  <a:moveTo>
                    <a:pt x="1285881" y="2097023"/>
                  </a:moveTo>
                  <a:cubicBezTo>
                    <a:pt x="1290266" y="2097023"/>
                    <a:pt x="1293817" y="2100577"/>
                    <a:pt x="1293817" y="2104961"/>
                  </a:cubicBezTo>
                  <a:cubicBezTo>
                    <a:pt x="1293817" y="2109345"/>
                    <a:pt x="1290266" y="2112899"/>
                    <a:pt x="1285881" y="2112899"/>
                  </a:cubicBezTo>
                  <a:cubicBezTo>
                    <a:pt x="1281497" y="2112899"/>
                    <a:pt x="1277942" y="2109345"/>
                    <a:pt x="1277942" y="2104961"/>
                  </a:cubicBezTo>
                  <a:cubicBezTo>
                    <a:pt x="1277942" y="2100577"/>
                    <a:pt x="1281497" y="2097023"/>
                    <a:pt x="1285881" y="2097023"/>
                  </a:cubicBezTo>
                  <a:close/>
                  <a:moveTo>
                    <a:pt x="235747" y="2097023"/>
                  </a:moveTo>
                  <a:cubicBezTo>
                    <a:pt x="239693" y="2097023"/>
                    <a:pt x="242891" y="2100577"/>
                    <a:pt x="242891" y="2104961"/>
                  </a:cubicBezTo>
                  <a:cubicBezTo>
                    <a:pt x="242891" y="2109345"/>
                    <a:pt x="239693" y="2112899"/>
                    <a:pt x="235747" y="2112899"/>
                  </a:cubicBezTo>
                  <a:cubicBezTo>
                    <a:pt x="231801" y="2112899"/>
                    <a:pt x="228604" y="2109345"/>
                    <a:pt x="228604" y="2104961"/>
                  </a:cubicBezTo>
                  <a:cubicBezTo>
                    <a:pt x="228604" y="2100577"/>
                    <a:pt x="231801" y="2097023"/>
                    <a:pt x="235747" y="2097023"/>
                  </a:cubicBezTo>
                  <a:close/>
                  <a:moveTo>
                    <a:pt x="3970307" y="2095436"/>
                  </a:moveTo>
                  <a:cubicBezTo>
                    <a:pt x="3975568" y="2095436"/>
                    <a:pt x="3979832" y="2099700"/>
                    <a:pt x="3979832" y="2104961"/>
                  </a:cubicBezTo>
                  <a:cubicBezTo>
                    <a:pt x="3979832" y="2110222"/>
                    <a:pt x="3975568" y="2114486"/>
                    <a:pt x="3970307" y="2114486"/>
                  </a:cubicBezTo>
                  <a:cubicBezTo>
                    <a:pt x="3965046" y="2114486"/>
                    <a:pt x="3960782" y="2110222"/>
                    <a:pt x="3960782" y="2104961"/>
                  </a:cubicBezTo>
                  <a:cubicBezTo>
                    <a:pt x="3960782" y="2099700"/>
                    <a:pt x="3965046" y="2095436"/>
                    <a:pt x="3970307" y="2095436"/>
                  </a:cubicBezTo>
                  <a:close/>
                  <a:moveTo>
                    <a:pt x="3036857" y="2093848"/>
                  </a:moveTo>
                  <a:cubicBezTo>
                    <a:pt x="3042995" y="2093848"/>
                    <a:pt x="3047970" y="2098823"/>
                    <a:pt x="3047970" y="2104961"/>
                  </a:cubicBezTo>
                  <a:cubicBezTo>
                    <a:pt x="3047970" y="2111099"/>
                    <a:pt x="3042995" y="2116074"/>
                    <a:pt x="3036857" y="2116074"/>
                  </a:cubicBezTo>
                  <a:cubicBezTo>
                    <a:pt x="3030719" y="2116074"/>
                    <a:pt x="3025744" y="2111099"/>
                    <a:pt x="3025744" y="2104961"/>
                  </a:cubicBezTo>
                  <a:cubicBezTo>
                    <a:pt x="3025744" y="2098823"/>
                    <a:pt x="3030719" y="2093848"/>
                    <a:pt x="3036857" y="2093848"/>
                  </a:cubicBezTo>
                  <a:close/>
                  <a:moveTo>
                    <a:pt x="352433" y="2093848"/>
                  </a:moveTo>
                  <a:cubicBezTo>
                    <a:pt x="358571" y="2093848"/>
                    <a:pt x="363546" y="2098823"/>
                    <a:pt x="363546" y="2104961"/>
                  </a:cubicBezTo>
                  <a:cubicBezTo>
                    <a:pt x="363546" y="2111099"/>
                    <a:pt x="358571" y="2116074"/>
                    <a:pt x="352433" y="2116074"/>
                  </a:cubicBezTo>
                  <a:cubicBezTo>
                    <a:pt x="346295" y="2116074"/>
                    <a:pt x="341319" y="2111099"/>
                    <a:pt x="341319" y="2104961"/>
                  </a:cubicBezTo>
                  <a:cubicBezTo>
                    <a:pt x="341319" y="2098823"/>
                    <a:pt x="346295" y="2093848"/>
                    <a:pt x="352433" y="2093848"/>
                  </a:cubicBezTo>
                  <a:close/>
                  <a:moveTo>
                    <a:pt x="3853626" y="2092261"/>
                  </a:moveTo>
                  <a:cubicBezTo>
                    <a:pt x="3861079" y="2092261"/>
                    <a:pt x="3867120" y="2097947"/>
                    <a:pt x="3867120" y="2104961"/>
                  </a:cubicBezTo>
                  <a:cubicBezTo>
                    <a:pt x="3867120" y="2111975"/>
                    <a:pt x="3861079" y="2117661"/>
                    <a:pt x="3853626" y="2117661"/>
                  </a:cubicBezTo>
                  <a:cubicBezTo>
                    <a:pt x="3846173" y="2117661"/>
                    <a:pt x="3840132" y="2111975"/>
                    <a:pt x="3840132" y="2104961"/>
                  </a:cubicBezTo>
                  <a:cubicBezTo>
                    <a:pt x="3840132" y="2097947"/>
                    <a:pt x="3846173" y="2092261"/>
                    <a:pt x="3853626" y="2092261"/>
                  </a:cubicBezTo>
                  <a:close/>
                  <a:moveTo>
                    <a:pt x="1169989" y="2090673"/>
                  </a:moveTo>
                  <a:cubicBezTo>
                    <a:pt x="1177879" y="2090673"/>
                    <a:pt x="1184277" y="2097070"/>
                    <a:pt x="1184277" y="2104961"/>
                  </a:cubicBezTo>
                  <a:cubicBezTo>
                    <a:pt x="1184277" y="2112852"/>
                    <a:pt x="1177879" y="2119249"/>
                    <a:pt x="1169989" y="2119249"/>
                  </a:cubicBezTo>
                  <a:cubicBezTo>
                    <a:pt x="1162098" y="2119249"/>
                    <a:pt x="1155705" y="2112852"/>
                    <a:pt x="1155705" y="2104961"/>
                  </a:cubicBezTo>
                  <a:cubicBezTo>
                    <a:pt x="1155705" y="2097070"/>
                    <a:pt x="1162098" y="2090673"/>
                    <a:pt x="1169989" y="2090673"/>
                  </a:cubicBezTo>
                  <a:close/>
                  <a:moveTo>
                    <a:pt x="469111" y="2089086"/>
                  </a:moveTo>
                  <a:cubicBezTo>
                    <a:pt x="477441" y="2089086"/>
                    <a:pt x="484194" y="2096193"/>
                    <a:pt x="484194" y="2104961"/>
                  </a:cubicBezTo>
                  <a:cubicBezTo>
                    <a:pt x="484194" y="2113729"/>
                    <a:pt x="477441" y="2120836"/>
                    <a:pt x="469111" y="2120836"/>
                  </a:cubicBezTo>
                  <a:cubicBezTo>
                    <a:pt x="460781" y="2120836"/>
                    <a:pt x="454028" y="2113729"/>
                    <a:pt x="454028" y="2104961"/>
                  </a:cubicBezTo>
                  <a:cubicBezTo>
                    <a:pt x="454028" y="2096193"/>
                    <a:pt x="460781" y="2089086"/>
                    <a:pt x="469111" y="2089086"/>
                  </a:cubicBezTo>
                  <a:close/>
                  <a:moveTo>
                    <a:pt x="3736945" y="2087498"/>
                  </a:moveTo>
                  <a:cubicBezTo>
                    <a:pt x="3746590" y="2087498"/>
                    <a:pt x="3754408" y="2095316"/>
                    <a:pt x="3754408" y="2104961"/>
                  </a:cubicBezTo>
                  <a:cubicBezTo>
                    <a:pt x="3754408" y="2114606"/>
                    <a:pt x="3746590" y="2122424"/>
                    <a:pt x="3736945" y="2122424"/>
                  </a:cubicBezTo>
                  <a:cubicBezTo>
                    <a:pt x="3727300" y="2122424"/>
                    <a:pt x="3719482" y="2114606"/>
                    <a:pt x="3719482" y="2104961"/>
                  </a:cubicBezTo>
                  <a:cubicBezTo>
                    <a:pt x="3719482" y="2095316"/>
                    <a:pt x="3727300" y="2087498"/>
                    <a:pt x="3736945" y="2087498"/>
                  </a:cubicBezTo>
                  <a:close/>
                  <a:moveTo>
                    <a:pt x="585796" y="2085911"/>
                  </a:moveTo>
                  <a:cubicBezTo>
                    <a:pt x="596314" y="2085911"/>
                    <a:pt x="604845" y="2094440"/>
                    <a:pt x="604845" y="2104961"/>
                  </a:cubicBezTo>
                  <a:cubicBezTo>
                    <a:pt x="604845" y="2115482"/>
                    <a:pt x="596314" y="2124011"/>
                    <a:pt x="585796" y="2124011"/>
                  </a:cubicBezTo>
                  <a:cubicBezTo>
                    <a:pt x="575276" y="2124011"/>
                    <a:pt x="566751" y="2115482"/>
                    <a:pt x="566751" y="2104961"/>
                  </a:cubicBezTo>
                  <a:cubicBezTo>
                    <a:pt x="566751" y="2094440"/>
                    <a:pt x="575276" y="2085911"/>
                    <a:pt x="585796" y="2085911"/>
                  </a:cubicBezTo>
                  <a:close/>
                  <a:moveTo>
                    <a:pt x="3153538" y="2084323"/>
                  </a:moveTo>
                  <a:cubicBezTo>
                    <a:pt x="3164498" y="2084323"/>
                    <a:pt x="3173382" y="2093563"/>
                    <a:pt x="3173382" y="2104961"/>
                  </a:cubicBezTo>
                  <a:cubicBezTo>
                    <a:pt x="3173382" y="2116359"/>
                    <a:pt x="3164498" y="2125599"/>
                    <a:pt x="3153538" y="2125599"/>
                  </a:cubicBezTo>
                  <a:cubicBezTo>
                    <a:pt x="3142578" y="2125599"/>
                    <a:pt x="3133694" y="2116359"/>
                    <a:pt x="3133694" y="2104961"/>
                  </a:cubicBezTo>
                  <a:cubicBezTo>
                    <a:pt x="3133694" y="2093563"/>
                    <a:pt x="3142578" y="2084323"/>
                    <a:pt x="3153538" y="2084323"/>
                  </a:cubicBezTo>
                  <a:close/>
                  <a:moveTo>
                    <a:pt x="3620264" y="2082736"/>
                  </a:moveTo>
                  <a:cubicBezTo>
                    <a:pt x="3632101" y="2082736"/>
                    <a:pt x="3641696" y="2092686"/>
                    <a:pt x="3641696" y="2104961"/>
                  </a:cubicBezTo>
                  <a:cubicBezTo>
                    <a:pt x="3641696" y="2117236"/>
                    <a:pt x="3632101" y="2127186"/>
                    <a:pt x="3620264" y="2127186"/>
                  </a:cubicBezTo>
                  <a:cubicBezTo>
                    <a:pt x="3608427" y="2127186"/>
                    <a:pt x="3598832" y="2117236"/>
                    <a:pt x="3598832" y="2104961"/>
                  </a:cubicBezTo>
                  <a:cubicBezTo>
                    <a:pt x="3598832" y="2092686"/>
                    <a:pt x="3608427" y="2082736"/>
                    <a:pt x="3620264" y="2082736"/>
                  </a:cubicBezTo>
                  <a:close/>
                  <a:moveTo>
                    <a:pt x="1052517" y="2079561"/>
                  </a:moveTo>
                  <a:cubicBezTo>
                    <a:pt x="1066546" y="2079561"/>
                    <a:pt x="1077917" y="2090933"/>
                    <a:pt x="1077917" y="2104961"/>
                  </a:cubicBezTo>
                  <a:cubicBezTo>
                    <a:pt x="1077917" y="2118989"/>
                    <a:pt x="1066546" y="2130361"/>
                    <a:pt x="1052517" y="2130361"/>
                  </a:cubicBezTo>
                  <a:cubicBezTo>
                    <a:pt x="1038490" y="2130361"/>
                    <a:pt x="1027118" y="2118989"/>
                    <a:pt x="1027118" y="2104961"/>
                  </a:cubicBezTo>
                  <a:cubicBezTo>
                    <a:pt x="1027118" y="2090933"/>
                    <a:pt x="1038490" y="2079561"/>
                    <a:pt x="1052517" y="2079561"/>
                  </a:cubicBezTo>
                  <a:close/>
                  <a:moveTo>
                    <a:pt x="702476" y="2079561"/>
                  </a:moveTo>
                  <a:cubicBezTo>
                    <a:pt x="716064" y="2079561"/>
                    <a:pt x="727080" y="2090578"/>
                    <a:pt x="727080" y="2104168"/>
                  </a:cubicBezTo>
                  <a:cubicBezTo>
                    <a:pt x="727080" y="2117758"/>
                    <a:pt x="716064" y="2128775"/>
                    <a:pt x="702476" y="2128775"/>
                  </a:cubicBezTo>
                  <a:cubicBezTo>
                    <a:pt x="688886" y="2128775"/>
                    <a:pt x="677869" y="2117758"/>
                    <a:pt x="677869" y="2104168"/>
                  </a:cubicBezTo>
                  <a:cubicBezTo>
                    <a:pt x="677869" y="2090578"/>
                    <a:pt x="688886" y="2079561"/>
                    <a:pt x="702476" y="2079561"/>
                  </a:cubicBezTo>
                  <a:close/>
                  <a:moveTo>
                    <a:pt x="3503582" y="2077973"/>
                  </a:moveTo>
                  <a:cubicBezTo>
                    <a:pt x="3518487" y="2077973"/>
                    <a:pt x="3530570" y="2090056"/>
                    <a:pt x="3530570" y="2104961"/>
                  </a:cubicBezTo>
                  <a:cubicBezTo>
                    <a:pt x="3530570" y="2119866"/>
                    <a:pt x="3518487" y="2131949"/>
                    <a:pt x="3503582" y="2131949"/>
                  </a:cubicBezTo>
                  <a:cubicBezTo>
                    <a:pt x="3488677" y="2131949"/>
                    <a:pt x="3476594" y="2119866"/>
                    <a:pt x="3476594" y="2104961"/>
                  </a:cubicBezTo>
                  <a:cubicBezTo>
                    <a:pt x="3476594" y="2090056"/>
                    <a:pt x="3488677" y="2077973"/>
                    <a:pt x="3503582" y="2077973"/>
                  </a:cubicBezTo>
                  <a:close/>
                  <a:moveTo>
                    <a:pt x="819148" y="2074798"/>
                  </a:moveTo>
                  <a:cubicBezTo>
                    <a:pt x="835808" y="2074798"/>
                    <a:pt x="849306" y="2088302"/>
                    <a:pt x="849306" y="2104961"/>
                  </a:cubicBezTo>
                  <a:cubicBezTo>
                    <a:pt x="849306" y="2121620"/>
                    <a:pt x="835808" y="2135124"/>
                    <a:pt x="819148" y="2135124"/>
                  </a:cubicBezTo>
                  <a:cubicBezTo>
                    <a:pt x="802493" y="2135124"/>
                    <a:pt x="788991" y="2121620"/>
                    <a:pt x="788991" y="2104961"/>
                  </a:cubicBezTo>
                  <a:cubicBezTo>
                    <a:pt x="788991" y="2088302"/>
                    <a:pt x="802493" y="2074798"/>
                    <a:pt x="819148" y="2074798"/>
                  </a:cubicBezTo>
                  <a:close/>
                  <a:moveTo>
                    <a:pt x="3386901" y="2073211"/>
                  </a:moveTo>
                  <a:cubicBezTo>
                    <a:pt x="3403998" y="2073211"/>
                    <a:pt x="3417858" y="2087426"/>
                    <a:pt x="3417858" y="2104961"/>
                  </a:cubicBezTo>
                  <a:cubicBezTo>
                    <a:pt x="3417858" y="2122496"/>
                    <a:pt x="3403998" y="2136711"/>
                    <a:pt x="3386901" y="2136711"/>
                  </a:cubicBezTo>
                  <a:cubicBezTo>
                    <a:pt x="3369804" y="2136711"/>
                    <a:pt x="3355944" y="2122496"/>
                    <a:pt x="3355944" y="2104961"/>
                  </a:cubicBezTo>
                  <a:cubicBezTo>
                    <a:pt x="3355944" y="2087426"/>
                    <a:pt x="3369804" y="2073211"/>
                    <a:pt x="3386901" y="2073211"/>
                  </a:cubicBezTo>
                  <a:close/>
                  <a:moveTo>
                    <a:pt x="3270219" y="2070036"/>
                  </a:moveTo>
                  <a:cubicBezTo>
                    <a:pt x="3289508" y="2070036"/>
                    <a:pt x="3305144" y="2085672"/>
                    <a:pt x="3305144" y="2104961"/>
                  </a:cubicBezTo>
                  <a:cubicBezTo>
                    <a:pt x="3305144" y="2124250"/>
                    <a:pt x="3289508" y="2139886"/>
                    <a:pt x="3270219" y="2139886"/>
                  </a:cubicBezTo>
                  <a:cubicBezTo>
                    <a:pt x="3250930" y="2139886"/>
                    <a:pt x="3235294" y="2124250"/>
                    <a:pt x="3235294" y="2104961"/>
                  </a:cubicBezTo>
                  <a:cubicBezTo>
                    <a:pt x="3235294" y="2085672"/>
                    <a:pt x="3250930" y="2070036"/>
                    <a:pt x="3270219" y="2070036"/>
                  </a:cubicBezTo>
                  <a:close/>
                  <a:moveTo>
                    <a:pt x="935842" y="2070036"/>
                  </a:moveTo>
                  <a:cubicBezTo>
                    <a:pt x="954694" y="2070036"/>
                    <a:pt x="969971" y="2085672"/>
                    <a:pt x="969971" y="2104961"/>
                  </a:cubicBezTo>
                  <a:cubicBezTo>
                    <a:pt x="969971" y="2124250"/>
                    <a:pt x="954694" y="2139886"/>
                    <a:pt x="935842" y="2139886"/>
                  </a:cubicBezTo>
                  <a:cubicBezTo>
                    <a:pt x="916990" y="2139886"/>
                    <a:pt x="901703" y="2124250"/>
                    <a:pt x="901703" y="2104961"/>
                  </a:cubicBezTo>
                  <a:cubicBezTo>
                    <a:pt x="901703" y="2085672"/>
                    <a:pt x="916990" y="2070036"/>
                    <a:pt x="935842" y="2070036"/>
                  </a:cubicBezTo>
                  <a:close/>
                  <a:moveTo>
                    <a:pt x="4320351" y="1987486"/>
                  </a:moveTo>
                  <a:cubicBezTo>
                    <a:pt x="4320790" y="1987486"/>
                    <a:pt x="4321145" y="1987841"/>
                    <a:pt x="4321145" y="1988280"/>
                  </a:cubicBezTo>
                  <a:cubicBezTo>
                    <a:pt x="4321145" y="1988718"/>
                    <a:pt x="4320790" y="1989074"/>
                    <a:pt x="4320351" y="1989074"/>
                  </a:cubicBezTo>
                  <a:cubicBezTo>
                    <a:pt x="4319913" y="1989074"/>
                    <a:pt x="4319557" y="1988718"/>
                    <a:pt x="4319557" y="1988280"/>
                  </a:cubicBezTo>
                  <a:cubicBezTo>
                    <a:pt x="4319557" y="1987841"/>
                    <a:pt x="4319913" y="1987486"/>
                    <a:pt x="4320351" y="1987486"/>
                  </a:cubicBezTo>
                  <a:close/>
                  <a:moveTo>
                    <a:pt x="4203669" y="1985898"/>
                  </a:moveTo>
                  <a:cubicBezTo>
                    <a:pt x="4205422" y="1985898"/>
                    <a:pt x="4206844" y="1986964"/>
                    <a:pt x="4206844" y="1988280"/>
                  </a:cubicBezTo>
                  <a:cubicBezTo>
                    <a:pt x="4206844" y="1989595"/>
                    <a:pt x="4205422" y="1990662"/>
                    <a:pt x="4203669" y="1990662"/>
                  </a:cubicBezTo>
                  <a:cubicBezTo>
                    <a:pt x="4201916" y="1990662"/>
                    <a:pt x="4200494" y="1989595"/>
                    <a:pt x="4200494" y="1988280"/>
                  </a:cubicBezTo>
                  <a:cubicBezTo>
                    <a:pt x="4200494" y="1986964"/>
                    <a:pt x="4201916" y="1985898"/>
                    <a:pt x="4203669" y="1985898"/>
                  </a:cubicBezTo>
                  <a:close/>
                  <a:moveTo>
                    <a:pt x="1593" y="1985898"/>
                  </a:moveTo>
                  <a:cubicBezTo>
                    <a:pt x="2471" y="1985898"/>
                    <a:pt x="3181" y="1986609"/>
                    <a:pt x="3181" y="1987486"/>
                  </a:cubicBezTo>
                  <a:cubicBezTo>
                    <a:pt x="3181" y="1988363"/>
                    <a:pt x="2471" y="1989074"/>
                    <a:pt x="1593" y="1989074"/>
                  </a:cubicBezTo>
                  <a:cubicBezTo>
                    <a:pt x="716" y="1989074"/>
                    <a:pt x="4" y="1988363"/>
                    <a:pt x="4" y="1987486"/>
                  </a:cubicBezTo>
                  <a:cubicBezTo>
                    <a:pt x="4" y="1986609"/>
                    <a:pt x="716" y="1985898"/>
                    <a:pt x="1593" y="1985898"/>
                  </a:cubicBezTo>
                  <a:close/>
                  <a:moveTo>
                    <a:pt x="4086989" y="1982723"/>
                  </a:moveTo>
                  <a:cubicBezTo>
                    <a:pt x="4090058" y="1982723"/>
                    <a:pt x="4092546" y="1985211"/>
                    <a:pt x="4092546" y="1988280"/>
                  </a:cubicBezTo>
                  <a:cubicBezTo>
                    <a:pt x="4092546" y="1991349"/>
                    <a:pt x="4090058" y="1993837"/>
                    <a:pt x="4086989" y="1993837"/>
                  </a:cubicBezTo>
                  <a:cubicBezTo>
                    <a:pt x="4083920" y="1993837"/>
                    <a:pt x="4081432" y="1991349"/>
                    <a:pt x="4081432" y="1988280"/>
                  </a:cubicBezTo>
                  <a:cubicBezTo>
                    <a:pt x="4081432" y="1985211"/>
                    <a:pt x="4083920" y="1982723"/>
                    <a:pt x="4086989" y="1982723"/>
                  </a:cubicBezTo>
                  <a:close/>
                  <a:moveTo>
                    <a:pt x="2919382" y="1982723"/>
                  </a:moveTo>
                  <a:cubicBezTo>
                    <a:pt x="2922889" y="1982723"/>
                    <a:pt x="2925732" y="1985211"/>
                    <a:pt x="2925732" y="1988280"/>
                  </a:cubicBezTo>
                  <a:cubicBezTo>
                    <a:pt x="2925732" y="1991349"/>
                    <a:pt x="2922889" y="1993837"/>
                    <a:pt x="2919382" y="1993837"/>
                  </a:cubicBezTo>
                  <a:cubicBezTo>
                    <a:pt x="2915875" y="1993837"/>
                    <a:pt x="2913032" y="1991349"/>
                    <a:pt x="2913032" y="1988280"/>
                  </a:cubicBezTo>
                  <a:cubicBezTo>
                    <a:pt x="2913032" y="1985211"/>
                    <a:pt x="2915875" y="1982723"/>
                    <a:pt x="2919382" y="1982723"/>
                  </a:cubicBezTo>
                  <a:close/>
                  <a:moveTo>
                    <a:pt x="119068" y="1982723"/>
                  </a:moveTo>
                  <a:cubicBezTo>
                    <a:pt x="121699" y="1982723"/>
                    <a:pt x="123831" y="1984856"/>
                    <a:pt x="123831" y="1987486"/>
                  </a:cubicBezTo>
                  <a:cubicBezTo>
                    <a:pt x="123831" y="1990117"/>
                    <a:pt x="121699" y="1992250"/>
                    <a:pt x="119068" y="1992250"/>
                  </a:cubicBezTo>
                  <a:cubicBezTo>
                    <a:pt x="116437" y="1992250"/>
                    <a:pt x="114305" y="1990117"/>
                    <a:pt x="114305" y="1987486"/>
                  </a:cubicBezTo>
                  <a:cubicBezTo>
                    <a:pt x="114305" y="1984856"/>
                    <a:pt x="116437" y="1982723"/>
                    <a:pt x="119068" y="1982723"/>
                  </a:cubicBezTo>
                  <a:close/>
                  <a:moveTo>
                    <a:pt x="1285883" y="1979548"/>
                  </a:moveTo>
                  <a:cubicBezTo>
                    <a:pt x="1290268" y="1979548"/>
                    <a:pt x="1293819" y="1983102"/>
                    <a:pt x="1293819" y="1987486"/>
                  </a:cubicBezTo>
                  <a:cubicBezTo>
                    <a:pt x="1293819" y="1991870"/>
                    <a:pt x="1290268" y="1995424"/>
                    <a:pt x="1285883" y="1995424"/>
                  </a:cubicBezTo>
                  <a:cubicBezTo>
                    <a:pt x="1281499" y="1995424"/>
                    <a:pt x="1277944" y="1991870"/>
                    <a:pt x="1277944" y="1987486"/>
                  </a:cubicBezTo>
                  <a:cubicBezTo>
                    <a:pt x="1277944" y="1983102"/>
                    <a:pt x="1281499" y="1979548"/>
                    <a:pt x="1285883" y="1979548"/>
                  </a:cubicBezTo>
                  <a:close/>
                  <a:moveTo>
                    <a:pt x="235749" y="1979548"/>
                  </a:moveTo>
                  <a:cubicBezTo>
                    <a:pt x="239694" y="1979548"/>
                    <a:pt x="242892" y="1983102"/>
                    <a:pt x="242892" y="1987486"/>
                  </a:cubicBezTo>
                  <a:cubicBezTo>
                    <a:pt x="242892" y="1991870"/>
                    <a:pt x="239694" y="1995424"/>
                    <a:pt x="235749" y="1995424"/>
                  </a:cubicBezTo>
                  <a:cubicBezTo>
                    <a:pt x="231803" y="1995424"/>
                    <a:pt x="228605" y="1991870"/>
                    <a:pt x="228605" y="1987486"/>
                  </a:cubicBezTo>
                  <a:cubicBezTo>
                    <a:pt x="228605" y="1983102"/>
                    <a:pt x="231803" y="1979548"/>
                    <a:pt x="235749" y="1979548"/>
                  </a:cubicBezTo>
                  <a:close/>
                  <a:moveTo>
                    <a:pt x="3970307" y="1977961"/>
                  </a:moveTo>
                  <a:cubicBezTo>
                    <a:pt x="3975568" y="1977961"/>
                    <a:pt x="3979832" y="1982225"/>
                    <a:pt x="3979832" y="1987486"/>
                  </a:cubicBezTo>
                  <a:cubicBezTo>
                    <a:pt x="3979832" y="1992747"/>
                    <a:pt x="3975568" y="1997011"/>
                    <a:pt x="3970307" y="1997011"/>
                  </a:cubicBezTo>
                  <a:cubicBezTo>
                    <a:pt x="3965046" y="1997011"/>
                    <a:pt x="3960782" y="1992747"/>
                    <a:pt x="3960782" y="1987486"/>
                  </a:cubicBezTo>
                  <a:cubicBezTo>
                    <a:pt x="3960782" y="1982225"/>
                    <a:pt x="3965046" y="1977961"/>
                    <a:pt x="3970307" y="1977961"/>
                  </a:cubicBezTo>
                  <a:close/>
                  <a:moveTo>
                    <a:pt x="3036857" y="1976373"/>
                  </a:moveTo>
                  <a:cubicBezTo>
                    <a:pt x="3042995" y="1976373"/>
                    <a:pt x="3047970" y="1981704"/>
                    <a:pt x="3047970" y="1988280"/>
                  </a:cubicBezTo>
                  <a:cubicBezTo>
                    <a:pt x="3047970" y="1994856"/>
                    <a:pt x="3042995" y="2000187"/>
                    <a:pt x="3036857" y="2000187"/>
                  </a:cubicBezTo>
                  <a:cubicBezTo>
                    <a:pt x="3030719" y="2000187"/>
                    <a:pt x="3025744" y="1994856"/>
                    <a:pt x="3025744" y="1988280"/>
                  </a:cubicBezTo>
                  <a:cubicBezTo>
                    <a:pt x="3025744" y="1981704"/>
                    <a:pt x="3030719" y="1976373"/>
                    <a:pt x="3036857" y="1976373"/>
                  </a:cubicBezTo>
                  <a:close/>
                  <a:moveTo>
                    <a:pt x="352435" y="1976373"/>
                  </a:moveTo>
                  <a:cubicBezTo>
                    <a:pt x="358573" y="1976373"/>
                    <a:pt x="363547" y="1981348"/>
                    <a:pt x="363547" y="1987486"/>
                  </a:cubicBezTo>
                  <a:cubicBezTo>
                    <a:pt x="363547" y="1993624"/>
                    <a:pt x="358573" y="1998599"/>
                    <a:pt x="352435" y="1998599"/>
                  </a:cubicBezTo>
                  <a:cubicBezTo>
                    <a:pt x="346297" y="1998599"/>
                    <a:pt x="341321" y="1993624"/>
                    <a:pt x="341321" y="1987486"/>
                  </a:cubicBezTo>
                  <a:cubicBezTo>
                    <a:pt x="341321" y="1981348"/>
                    <a:pt x="346297" y="1976373"/>
                    <a:pt x="352435" y="1976373"/>
                  </a:cubicBezTo>
                  <a:close/>
                  <a:moveTo>
                    <a:pt x="3853626" y="1974786"/>
                  </a:moveTo>
                  <a:cubicBezTo>
                    <a:pt x="3861079" y="1974786"/>
                    <a:pt x="3867120" y="1980472"/>
                    <a:pt x="3867120" y="1987486"/>
                  </a:cubicBezTo>
                  <a:cubicBezTo>
                    <a:pt x="3867120" y="1994500"/>
                    <a:pt x="3861079" y="2000186"/>
                    <a:pt x="3853626" y="2000186"/>
                  </a:cubicBezTo>
                  <a:cubicBezTo>
                    <a:pt x="3846173" y="2000186"/>
                    <a:pt x="3840132" y="1994500"/>
                    <a:pt x="3840132" y="1987486"/>
                  </a:cubicBezTo>
                  <a:cubicBezTo>
                    <a:pt x="3840132" y="1980472"/>
                    <a:pt x="3846173" y="1974786"/>
                    <a:pt x="3853626" y="1974786"/>
                  </a:cubicBezTo>
                  <a:close/>
                  <a:moveTo>
                    <a:pt x="1169198" y="1973198"/>
                  </a:moveTo>
                  <a:cubicBezTo>
                    <a:pt x="1177526" y="1973198"/>
                    <a:pt x="1184280" y="1979950"/>
                    <a:pt x="1184280" y="1988280"/>
                  </a:cubicBezTo>
                  <a:cubicBezTo>
                    <a:pt x="1184280" y="1996610"/>
                    <a:pt x="1177526" y="2003362"/>
                    <a:pt x="1169198" y="2003362"/>
                  </a:cubicBezTo>
                  <a:cubicBezTo>
                    <a:pt x="1160869" y="2003362"/>
                    <a:pt x="1154120" y="1996610"/>
                    <a:pt x="1154120" y="1988280"/>
                  </a:cubicBezTo>
                  <a:cubicBezTo>
                    <a:pt x="1154120" y="1979950"/>
                    <a:pt x="1160869" y="1973198"/>
                    <a:pt x="1169198" y="1973198"/>
                  </a:cubicBezTo>
                  <a:close/>
                  <a:moveTo>
                    <a:pt x="469112" y="1973198"/>
                  </a:moveTo>
                  <a:cubicBezTo>
                    <a:pt x="477442" y="1973198"/>
                    <a:pt x="484195" y="1979950"/>
                    <a:pt x="484195" y="1988280"/>
                  </a:cubicBezTo>
                  <a:cubicBezTo>
                    <a:pt x="484195" y="1996610"/>
                    <a:pt x="477442" y="2003362"/>
                    <a:pt x="469112" y="2003362"/>
                  </a:cubicBezTo>
                  <a:cubicBezTo>
                    <a:pt x="460782" y="2003362"/>
                    <a:pt x="454030" y="1996610"/>
                    <a:pt x="454030" y="1988280"/>
                  </a:cubicBezTo>
                  <a:cubicBezTo>
                    <a:pt x="454030" y="1979950"/>
                    <a:pt x="460782" y="1973198"/>
                    <a:pt x="469112" y="1973198"/>
                  </a:cubicBezTo>
                  <a:close/>
                  <a:moveTo>
                    <a:pt x="3736151" y="1971611"/>
                  </a:moveTo>
                  <a:cubicBezTo>
                    <a:pt x="3745357" y="1971611"/>
                    <a:pt x="3752820" y="1979074"/>
                    <a:pt x="3752820" y="1988280"/>
                  </a:cubicBezTo>
                  <a:cubicBezTo>
                    <a:pt x="3752820" y="1997486"/>
                    <a:pt x="3745357" y="2004949"/>
                    <a:pt x="3736151" y="2004949"/>
                  </a:cubicBezTo>
                  <a:cubicBezTo>
                    <a:pt x="3726945" y="2004949"/>
                    <a:pt x="3719482" y="1997486"/>
                    <a:pt x="3719482" y="1988280"/>
                  </a:cubicBezTo>
                  <a:cubicBezTo>
                    <a:pt x="3719482" y="1979074"/>
                    <a:pt x="3726945" y="1971611"/>
                    <a:pt x="3736151" y="1971611"/>
                  </a:cubicBezTo>
                  <a:close/>
                  <a:moveTo>
                    <a:pt x="585798" y="1968436"/>
                  </a:moveTo>
                  <a:cubicBezTo>
                    <a:pt x="596318" y="1968436"/>
                    <a:pt x="604848" y="1977320"/>
                    <a:pt x="604848" y="1988280"/>
                  </a:cubicBezTo>
                  <a:cubicBezTo>
                    <a:pt x="604848" y="1999240"/>
                    <a:pt x="596318" y="2008124"/>
                    <a:pt x="585798" y="2008124"/>
                  </a:cubicBezTo>
                  <a:cubicBezTo>
                    <a:pt x="575278" y="2008124"/>
                    <a:pt x="566753" y="1999240"/>
                    <a:pt x="566753" y="1988280"/>
                  </a:cubicBezTo>
                  <a:cubicBezTo>
                    <a:pt x="566753" y="1977320"/>
                    <a:pt x="575278" y="1968436"/>
                    <a:pt x="585798" y="1968436"/>
                  </a:cubicBezTo>
                  <a:close/>
                  <a:moveTo>
                    <a:pt x="3620264" y="1966848"/>
                  </a:moveTo>
                  <a:cubicBezTo>
                    <a:pt x="3632101" y="1966848"/>
                    <a:pt x="3641696" y="1976443"/>
                    <a:pt x="3641696" y="1988280"/>
                  </a:cubicBezTo>
                  <a:cubicBezTo>
                    <a:pt x="3641696" y="2000117"/>
                    <a:pt x="3632101" y="2009712"/>
                    <a:pt x="3620264" y="2009712"/>
                  </a:cubicBezTo>
                  <a:cubicBezTo>
                    <a:pt x="3608427" y="2009712"/>
                    <a:pt x="3598832" y="2000117"/>
                    <a:pt x="3598832" y="1988280"/>
                  </a:cubicBezTo>
                  <a:cubicBezTo>
                    <a:pt x="3598832" y="1976443"/>
                    <a:pt x="3608427" y="1966848"/>
                    <a:pt x="3620264" y="1966848"/>
                  </a:cubicBezTo>
                  <a:close/>
                  <a:moveTo>
                    <a:pt x="3153539" y="1966848"/>
                  </a:moveTo>
                  <a:cubicBezTo>
                    <a:pt x="3165376" y="1966848"/>
                    <a:pt x="3174971" y="1976443"/>
                    <a:pt x="3174971" y="1988280"/>
                  </a:cubicBezTo>
                  <a:cubicBezTo>
                    <a:pt x="3174971" y="2000117"/>
                    <a:pt x="3165376" y="2009712"/>
                    <a:pt x="3153539" y="2009712"/>
                  </a:cubicBezTo>
                  <a:cubicBezTo>
                    <a:pt x="3141702" y="2009712"/>
                    <a:pt x="3132107" y="2000117"/>
                    <a:pt x="3132107" y="1988280"/>
                  </a:cubicBezTo>
                  <a:cubicBezTo>
                    <a:pt x="3132107" y="1976443"/>
                    <a:pt x="3141702" y="1966848"/>
                    <a:pt x="3153539" y="1966848"/>
                  </a:cubicBezTo>
                  <a:close/>
                  <a:moveTo>
                    <a:pt x="702477" y="1963673"/>
                  </a:moveTo>
                  <a:cubicBezTo>
                    <a:pt x="716066" y="1963673"/>
                    <a:pt x="727082" y="1974690"/>
                    <a:pt x="727082" y="1988280"/>
                  </a:cubicBezTo>
                  <a:cubicBezTo>
                    <a:pt x="727082" y="2001870"/>
                    <a:pt x="716066" y="2012887"/>
                    <a:pt x="702477" y="2012887"/>
                  </a:cubicBezTo>
                  <a:cubicBezTo>
                    <a:pt x="688888" y="2012887"/>
                    <a:pt x="677871" y="2001870"/>
                    <a:pt x="677871" y="1988280"/>
                  </a:cubicBezTo>
                  <a:cubicBezTo>
                    <a:pt x="677871" y="1974690"/>
                    <a:pt x="688888" y="1963673"/>
                    <a:pt x="702477" y="1963673"/>
                  </a:cubicBezTo>
                  <a:close/>
                  <a:moveTo>
                    <a:pt x="3502788" y="1962086"/>
                  </a:moveTo>
                  <a:cubicBezTo>
                    <a:pt x="3517255" y="1962086"/>
                    <a:pt x="3528982" y="1973813"/>
                    <a:pt x="3528982" y="1988280"/>
                  </a:cubicBezTo>
                  <a:cubicBezTo>
                    <a:pt x="3528982" y="2002747"/>
                    <a:pt x="3517255" y="2014474"/>
                    <a:pt x="3502788" y="2014474"/>
                  </a:cubicBezTo>
                  <a:cubicBezTo>
                    <a:pt x="3488321" y="2014474"/>
                    <a:pt x="3476594" y="2002747"/>
                    <a:pt x="3476594" y="1988280"/>
                  </a:cubicBezTo>
                  <a:cubicBezTo>
                    <a:pt x="3476594" y="1973813"/>
                    <a:pt x="3488321" y="1962086"/>
                    <a:pt x="3502788" y="1962086"/>
                  </a:cubicBezTo>
                  <a:close/>
                  <a:moveTo>
                    <a:pt x="1052519" y="1962086"/>
                  </a:moveTo>
                  <a:cubicBezTo>
                    <a:pt x="1066548" y="1962086"/>
                    <a:pt x="1077918" y="1973813"/>
                    <a:pt x="1077918" y="1988280"/>
                  </a:cubicBezTo>
                  <a:cubicBezTo>
                    <a:pt x="1077918" y="2002747"/>
                    <a:pt x="1066548" y="2014474"/>
                    <a:pt x="1052519" y="2014474"/>
                  </a:cubicBezTo>
                  <a:cubicBezTo>
                    <a:pt x="1038492" y="2014474"/>
                    <a:pt x="1027119" y="2002747"/>
                    <a:pt x="1027119" y="1988280"/>
                  </a:cubicBezTo>
                  <a:cubicBezTo>
                    <a:pt x="1027119" y="1973813"/>
                    <a:pt x="1038492" y="1962086"/>
                    <a:pt x="1052519" y="1962086"/>
                  </a:cubicBezTo>
                  <a:close/>
                  <a:moveTo>
                    <a:pt x="819148" y="1958911"/>
                  </a:moveTo>
                  <a:cubicBezTo>
                    <a:pt x="834932" y="1958911"/>
                    <a:pt x="847720" y="1972060"/>
                    <a:pt x="847720" y="1988280"/>
                  </a:cubicBezTo>
                  <a:cubicBezTo>
                    <a:pt x="847720" y="2004500"/>
                    <a:pt x="834932" y="2017649"/>
                    <a:pt x="819148" y="2017649"/>
                  </a:cubicBezTo>
                  <a:cubicBezTo>
                    <a:pt x="803370" y="2017649"/>
                    <a:pt x="790579" y="2004500"/>
                    <a:pt x="790579" y="1988280"/>
                  </a:cubicBezTo>
                  <a:cubicBezTo>
                    <a:pt x="790579" y="1972060"/>
                    <a:pt x="803370" y="1958911"/>
                    <a:pt x="819148" y="1958911"/>
                  </a:cubicBezTo>
                  <a:close/>
                  <a:moveTo>
                    <a:pt x="3386901" y="1957323"/>
                  </a:moveTo>
                  <a:cubicBezTo>
                    <a:pt x="3403998" y="1957323"/>
                    <a:pt x="3417858" y="1971183"/>
                    <a:pt x="3417858" y="1988280"/>
                  </a:cubicBezTo>
                  <a:cubicBezTo>
                    <a:pt x="3417858" y="2005377"/>
                    <a:pt x="3403998" y="2019237"/>
                    <a:pt x="3386901" y="2019237"/>
                  </a:cubicBezTo>
                  <a:cubicBezTo>
                    <a:pt x="3369804" y="2019237"/>
                    <a:pt x="3355944" y="2005377"/>
                    <a:pt x="3355944" y="1988280"/>
                  </a:cubicBezTo>
                  <a:cubicBezTo>
                    <a:pt x="3355944" y="1971183"/>
                    <a:pt x="3369804" y="1957323"/>
                    <a:pt x="3386901" y="1957323"/>
                  </a:cubicBezTo>
                  <a:close/>
                  <a:moveTo>
                    <a:pt x="935844" y="1954148"/>
                  </a:moveTo>
                  <a:cubicBezTo>
                    <a:pt x="954696" y="1954148"/>
                    <a:pt x="969974" y="1969429"/>
                    <a:pt x="969974" y="1988280"/>
                  </a:cubicBezTo>
                  <a:cubicBezTo>
                    <a:pt x="969974" y="2007131"/>
                    <a:pt x="954696" y="2022412"/>
                    <a:pt x="935844" y="2022412"/>
                  </a:cubicBezTo>
                  <a:cubicBezTo>
                    <a:pt x="916992" y="2022412"/>
                    <a:pt x="901706" y="2007131"/>
                    <a:pt x="901706" y="1988280"/>
                  </a:cubicBezTo>
                  <a:cubicBezTo>
                    <a:pt x="901706" y="1969429"/>
                    <a:pt x="916992" y="1954148"/>
                    <a:pt x="935844" y="1954148"/>
                  </a:cubicBezTo>
                  <a:close/>
                  <a:moveTo>
                    <a:pt x="3270220" y="1950973"/>
                  </a:moveTo>
                  <a:cubicBezTo>
                    <a:pt x="3290386" y="1950973"/>
                    <a:pt x="3306733" y="1967320"/>
                    <a:pt x="3306733" y="1987486"/>
                  </a:cubicBezTo>
                  <a:cubicBezTo>
                    <a:pt x="3306733" y="2007652"/>
                    <a:pt x="3290386" y="2023999"/>
                    <a:pt x="3270220" y="2023999"/>
                  </a:cubicBezTo>
                  <a:cubicBezTo>
                    <a:pt x="3250054" y="2023999"/>
                    <a:pt x="3233707" y="2007652"/>
                    <a:pt x="3233707" y="1987486"/>
                  </a:cubicBezTo>
                  <a:cubicBezTo>
                    <a:pt x="3233707" y="1967320"/>
                    <a:pt x="3250054" y="1950973"/>
                    <a:pt x="3270220" y="1950973"/>
                  </a:cubicBezTo>
                  <a:close/>
                  <a:moveTo>
                    <a:pt x="4320351" y="1871598"/>
                  </a:moveTo>
                  <a:cubicBezTo>
                    <a:pt x="4320790" y="1871598"/>
                    <a:pt x="4321145" y="1871953"/>
                    <a:pt x="4321145" y="1872392"/>
                  </a:cubicBezTo>
                  <a:cubicBezTo>
                    <a:pt x="4321145" y="1872830"/>
                    <a:pt x="4320790" y="1873186"/>
                    <a:pt x="4320351" y="1873186"/>
                  </a:cubicBezTo>
                  <a:cubicBezTo>
                    <a:pt x="4319913" y="1873186"/>
                    <a:pt x="4319557" y="1872830"/>
                    <a:pt x="4319557" y="1872392"/>
                  </a:cubicBezTo>
                  <a:cubicBezTo>
                    <a:pt x="4319557" y="1871953"/>
                    <a:pt x="4319913" y="1871598"/>
                    <a:pt x="4320351" y="1871598"/>
                  </a:cubicBezTo>
                  <a:close/>
                  <a:moveTo>
                    <a:pt x="1595" y="1870011"/>
                  </a:moveTo>
                  <a:cubicBezTo>
                    <a:pt x="2472" y="1870011"/>
                    <a:pt x="3183" y="1870722"/>
                    <a:pt x="3183" y="1871599"/>
                  </a:cubicBezTo>
                  <a:cubicBezTo>
                    <a:pt x="3183" y="1872476"/>
                    <a:pt x="2472" y="1873187"/>
                    <a:pt x="1595" y="1873187"/>
                  </a:cubicBezTo>
                  <a:cubicBezTo>
                    <a:pt x="717" y="1873187"/>
                    <a:pt x="6" y="1872476"/>
                    <a:pt x="6" y="1871599"/>
                  </a:cubicBezTo>
                  <a:cubicBezTo>
                    <a:pt x="6" y="1870722"/>
                    <a:pt x="717" y="1870011"/>
                    <a:pt x="1595" y="1870011"/>
                  </a:cubicBezTo>
                  <a:close/>
                  <a:moveTo>
                    <a:pt x="4203669" y="1868423"/>
                  </a:moveTo>
                  <a:cubicBezTo>
                    <a:pt x="4205422" y="1868423"/>
                    <a:pt x="4206844" y="1869489"/>
                    <a:pt x="4206844" y="1870805"/>
                  </a:cubicBezTo>
                  <a:cubicBezTo>
                    <a:pt x="4206844" y="1872120"/>
                    <a:pt x="4205422" y="1873187"/>
                    <a:pt x="4203669" y="1873187"/>
                  </a:cubicBezTo>
                  <a:cubicBezTo>
                    <a:pt x="4201916" y="1873187"/>
                    <a:pt x="4200494" y="1872120"/>
                    <a:pt x="4200494" y="1870805"/>
                  </a:cubicBezTo>
                  <a:cubicBezTo>
                    <a:pt x="4200494" y="1869489"/>
                    <a:pt x="4201916" y="1868423"/>
                    <a:pt x="4203669" y="1868423"/>
                  </a:cubicBezTo>
                  <a:close/>
                  <a:moveTo>
                    <a:pt x="119070" y="1866836"/>
                  </a:moveTo>
                  <a:cubicBezTo>
                    <a:pt x="121701" y="1866836"/>
                    <a:pt x="123833" y="1868613"/>
                    <a:pt x="123833" y="1870805"/>
                  </a:cubicBezTo>
                  <a:cubicBezTo>
                    <a:pt x="123833" y="1872997"/>
                    <a:pt x="121701" y="1874774"/>
                    <a:pt x="119070" y="1874774"/>
                  </a:cubicBezTo>
                  <a:cubicBezTo>
                    <a:pt x="116439" y="1874774"/>
                    <a:pt x="114306" y="1872997"/>
                    <a:pt x="114306" y="1870805"/>
                  </a:cubicBezTo>
                  <a:cubicBezTo>
                    <a:pt x="114306" y="1868613"/>
                    <a:pt x="116439" y="1866836"/>
                    <a:pt x="119070" y="1866836"/>
                  </a:cubicBezTo>
                  <a:close/>
                  <a:moveTo>
                    <a:pt x="4086989" y="1865248"/>
                  </a:moveTo>
                  <a:cubicBezTo>
                    <a:pt x="4090058" y="1865248"/>
                    <a:pt x="4092546" y="1867736"/>
                    <a:pt x="4092546" y="1870805"/>
                  </a:cubicBezTo>
                  <a:cubicBezTo>
                    <a:pt x="4092546" y="1873874"/>
                    <a:pt x="4090058" y="1876362"/>
                    <a:pt x="4086989" y="1876362"/>
                  </a:cubicBezTo>
                  <a:cubicBezTo>
                    <a:pt x="4083920" y="1876362"/>
                    <a:pt x="4081432" y="1873874"/>
                    <a:pt x="4081432" y="1870805"/>
                  </a:cubicBezTo>
                  <a:cubicBezTo>
                    <a:pt x="4081432" y="1867736"/>
                    <a:pt x="4083920" y="1865248"/>
                    <a:pt x="4086989" y="1865248"/>
                  </a:cubicBezTo>
                  <a:close/>
                  <a:moveTo>
                    <a:pt x="2920176" y="1863661"/>
                  </a:moveTo>
                  <a:cubicBezTo>
                    <a:pt x="2924122" y="1863661"/>
                    <a:pt x="2927320" y="1866859"/>
                    <a:pt x="2927320" y="1870805"/>
                  </a:cubicBezTo>
                  <a:cubicBezTo>
                    <a:pt x="2927320" y="1874751"/>
                    <a:pt x="2924122" y="1877949"/>
                    <a:pt x="2920176" y="1877949"/>
                  </a:cubicBezTo>
                  <a:cubicBezTo>
                    <a:pt x="2916230" y="1877949"/>
                    <a:pt x="2913032" y="1874751"/>
                    <a:pt x="2913032" y="1870805"/>
                  </a:cubicBezTo>
                  <a:cubicBezTo>
                    <a:pt x="2913032" y="1866859"/>
                    <a:pt x="2916230" y="1863661"/>
                    <a:pt x="2920176" y="1863661"/>
                  </a:cubicBezTo>
                  <a:close/>
                  <a:moveTo>
                    <a:pt x="235750" y="1863661"/>
                  </a:moveTo>
                  <a:cubicBezTo>
                    <a:pt x="239696" y="1863661"/>
                    <a:pt x="242894" y="1866859"/>
                    <a:pt x="242894" y="1870805"/>
                  </a:cubicBezTo>
                  <a:cubicBezTo>
                    <a:pt x="242894" y="1874751"/>
                    <a:pt x="239696" y="1877949"/>
                    <a:pt x="235750" y="1877949"/>
                  </a:cubicBezTo>
                  <a:cubicBezTo>
                    <a:pt x="231804" y="1877949"/>
                    <a:pt x="228607" y="1874751"/>
                    <a:pt x="228607" y="1870805"/>
                  </a:cubicBezTo>
                  <a:cubicBezTo>
                    <a:pt x="228607" y="1866859"/>
                    <a:pt x="231804" y="1863661"/>
                    <a:pt x="235750" y="1863661"/>
                  </a:cubicBezTo>
                  <a:close/>
                  <a:moveTo>
                    <a:pt x="3969514" y="1862073"/>
                  </a:moveTo>
                  <a:cubicBezTo>
                    <a:pt x="3974337" y="1862073"/>
                    <a:pt x="3978246" y="1865982"/>
                    <a:pt x="3978246" y="1870805"/>
                  </a:cubicBezTo>
                  <a:cubicBezTo>
                    <a:pt x="3978246" y="1875628"/>
                    <a:pt x="3974337" y="1879537"/>
                    <a:pt x="3969514" y="1879537"/>
                  </a:cubicBezTo>
                  <a:cubicBezTo>
                    <a:pt x="3964691" y="1879537"/>
                    <a:pt x="3960782" y="1875628"/>
                    <a:pt x="3960782" y="1870805"/>
                  </a:cubicBezTo>
                  <a:cubicBezTo>
                    <a:pt x="3960782" y="1865982"/>
                    <a:pt x="3964691" y="1862073"/>
                    <a:pt x="3969514" y="1862073"/>
                  </a:cubicBezTo>
                  <a:close/>
                  <a:moveTo>
                    <a:pt x="1285884" y="1862073"/>
                  </a:moveTo>
                  <a:cubicBezTo>
                    <a:pt x="1291145" y="1862073"/>
                    <a:pt x="1295407" y="1866337"/>
                    <a:pt x="1295407" y="1871598"/>
                  </a:cubicBezTo>
                  <a:cubicBezTo>
                    <a:pt x="1295407" y="1876859"/>
                    <a:pt x="1291145" y="1881123"/>
                    <a:pt x="1285884" y="1881123"/>
                  </a:cubicBezTo>
                  <a:cubicBezTo>
                    <a:pt x="1280622" y="1881123"/>
                    <a:pt x="1276359" y="1876859"/>
                    <a:pt x="1276359" y="1871598"/>
                  </a:cubicBezTo>
                  <a:cubicBezTo>
                    <a:pt x="1276359" y="1866337"/>
                    <a:pt x="1280622" y="1862073"/>
                    <a:pt x="1285884" y="1862073"/>
                  </a:cubicBezTo>
                  <a:close/>
                  <a:moveTo>
                    <a:pt x="352437" y="1860486"/>
                  </a:moveTo>
                  <a:cubicBezTo>
                    <a:pt x="358575" y="1860486"/>
                    <a:pt x="363549" y="1865461"/>
                    <a:pt x="363549" y="1871599"/>
                  </a:cubicBezTo>
                  <a:cubicBezTo>
                    <a:pt x="363549" y="1877737"/>
                    <a:pt x="358575" y="1882712"/>
                    <a:pt x="352437" y="1882712"/>
                  </a:cubicBezTo>
                  <a:cubicBezTo>
                    <a:pt x="346299" y="1882712"/>
                    <a:pt x="341323" y="1877737"/>
                    <a:pt x="341323" y="1871599"/>
                  </a:cubicBezTo>
                  <a:cubicBezTo>
                    <a:pt x="341323" y="1865461"/>
                    <a:pt x="346299" y="1860486"/>
                    <a:pt x="352437" y="1860486"/>
                  </a:cubicBezTo>
                  <a:close/>
                  <a:moveTo>
                    <a:pt x="3853626" y="1858898"/>
                  </a:moveTo>
                  <a:cubicBezTo>
                    <a:pt x="3860202" y="1858898"/>
                    <a:pt x="3865533" y="1864584"/>
                    <a:pt x="3865533" y="1871598"/>
                  </a:cubicBezTo>
                  <a:cubicBezTo>
                    <a:pt x="3865533" y="1878612"/>
                    <a:pt x="3860202" y="1884298"/>
                    <a:pt x="3853626" y="1884298"/>
                  </a:cubicBezTo>
                  <a:cubicBezTo>
                    <a:pt x="3847050" y="1884298"/>
                    <a:pt x="3841719" y="1878612"/>
                    <a:pt x="3841719" y="1871598"/>
                  </a:cubicBezTo>
                  <a:cubicBezTo>
                    <a:pt x="3841719" y="1864584"/>
                    <a:pt x="3847050" y="1858898"/>
                    <a:pt x="3853626" y="1858898"/>
                  </a:cubicBezTo>
                  <a:close/>
                  <a:moveTo>
                    <a:pt x="3036857" y="1857311"/>
                  </a:moveTo>
                  <a:cubicBezTo>
                    <a:pt x="3044748" y="1857311"/>
                    <a:pt x="3051145" y="1863352"/>
                    <a:pt x="3051145" y="1870805"/>
                  </a:cubicBezTo>
                  <a:cubicBezTo>
                    <a:pt x="3051145" y="1878258"/>
                    <a:pt x="3044748" y="1884299"/>
                    <a:pt x="3036857" y="1884299"/>
                  </a:cubicBezTo>
                  <a:cubicBezTo>
                    <a:pt x="3028966" y="1884299"/>
                    <a:pt x="3022569" y="1878258"/>
                    <a:pt x="3022569" y="1870805"/>
                  </a:cubicBezTo>
                  <a:cubicBezTo>
                    <a:pt x="3022569" y="1863352"/>
                    <a:pt x="3028966" y="1857311"/>
                    <a:pt x="3036857" y="1857311"/>
                  </a:cubicBezTo>
                  <a:close/>
                  <a:moveTo>
                    <a:pt x="469113" y="1855723"/>
                  </a:moveTo>
                  <a:cubicBezTo>
                    <a:pt x="477444" y="1855723"/>
                    <a:pt x="484196" y="1862475"/>
                    <a:pt x="484196" y="1870805"/>
                  </a:cubicBezTo>
                  <a:cubicBezTo>
                    <a:pt x="484196" y="1879135"/>
                    <a:pt x="477444" y="1885887"/>
                    <a:pt x="469113" y="1885887"/>
                  </a:cubicBezTo>
                  <a:cubicBezTo>
                    <a:pt x="460784" y="1885887"/>
                    <a:pt x="454032" y="1879135"/>
                    <a:pt x="454032" y="1870805"/>
                  </a:cubicBezTo>
                  <a:cubicBezTo>
                    <a:pt x="454032" y="1862475"/>
                    <a:pt x="460784" y="1855723"/>
                    <a:pt x="469113" y="1855723"/>
                  </a:cubicBezTo>
                  <a:close/>
                  <a:moveTo>
                    <a:pt x="3736151" y="1854136"/>
                  </a:moveTo>
                  <a:cubicBezTo>
                    <a:pt x="3745357" y="1854136"/>
                    <a:pt x="3752820" y="1861599"/>
                    <a:pt x="3752820" y="1870805"/>
                  </a:cubicBezTo>
                  <a:cubicBezTo>
                    <a:pt x="3752820" y="1880011"/>
                    <a:pt x="3745357" y="1887474"/>
                    <a:pt x="3736151" y="1887474"/>
                  </a:cubicBezTo>
                  <a:cubicBezTo>
                    <a:pt x="3726945" y="1887474"/>
                    <a:pt x="3719482" y="1880011"/>
                    <a:pt x="3719482" y="1870805"/>
                  </a:cubicBezTo>
                  <a:cubicBezTo>
                    <a:pt x="3719482" y="1861599"/>
                    <a:pt x="3726945" y="1854136"/>
                    <a:pt x="3736151" y="1854136"/>
                  </a:cubicBezTo>
                  <a:close/>
                  <a:moveTo>
                    <a:pt x="1169200" y="1854136"/>
                  </a:moveTo>
                  <a:cubicBezTo>
                    <a:pt x="1178403" y="1854136"/>
                    <a:pt x="1185868" y="1861599"/>
                    <a:pt x="1185868" y="1870805"/>
                  </a:cubicBezTo>
                  <a:cubicBezTo>
                    <a:pt x="1185868" y="1880011"/>
                    <a:pt x="1178403" y="1887474"/>
                    <a:pt x="1169200" y="1887474"/>
                  </a:cubicBezTo>
                  <a:cubicBezTo>
                    <a:pt x="1159993" y="1887474"/>
                    <a:pt x="1152530" y="1880011"/>
                    <a:pt x="1152530" y="1870805"/>
                  </a:cubicBezTo>
                  <a:cubicBezTo>
                    <a:pt x="1152530" y="1861599"/>
                    <a:pt x="1159993" y="1854136"/>
                    <a:pt x="1169200" y="1854136"/>
                  </a:cubicBezTo>
                  <a:close/>
                  <a:moveTo>
                    <a:pt x="585800" y="1852548"/>
                  </a:moveTo>
                  <a:cubicBezTo>
                    <a:pt x="596320" y="1852548"/>
                    <a:pt x="604850" y="1861077"/>
                    <a:pt x="604850" y="1871598"/>
                  </a:cubicBezTo>
                  <a:cubicBezTo>
                    <a:pt x="604850" y="1882119"/>
                    <a:pt x="596320" y="1890648"/>
                    <a:pt x="585800" y="1890648"/>
                  </a:cubicBezTo>
                  <a:cubicBezTo>
                    <a:pt x="575278" y="1890648"/>
                    <a:pt x="566753" y="1882119"/>
                    <a:pt x="566753" y="1871598"/>
                  </a:cubicBezTo>
                  <a:cubicBezTo>
                    <a:pt x="566753" y="1861077"/>
                    <a:pt x="575278" y="1852548"/>
                    <a:pt x="585800" y="1852548"/>
                  </a:cubicBezTo>
                  <a:close/>
                  <a:moveTo>
                    <a:pt x="3620264" y="1850961"/>
                  </a:moveTo>
                  <a:cubicBezTo>
                    <a:pt x="3632101" y="1850961"/>
                    <a:pt x="3641696" y="1860201"/>
                    <a:pt x="3641696" y="1871599"/>
                  </a:cubicBezTo>
                  <a:cubicBezTo>
                    <a:pt x="3641696" y="1882997"/>
                    <a:pt x="3632101" y="1892237"/>
                    <a:pt x="3620264" y="1892237"/>
                  </a:cubicBezTo>
                  <a:cubicBezTo>
                    <a:pt x="3608427" y="1892237"/>
                    <a:pt x="3598832" y="1882997"/>
                    <a:pt x="3598832" y="1871599"/>
                  </a:cubicBezTo>
                  <a:cubicBezTo>
                    <a:pt x="3598832" y="1860201"/>
                    <a:pt x="3608427" y="1850961"/>
                    <a:pt x="3620264" y="1850961"/>
                  </a:cubicBezTo>
                  <a:close/>
                  <a:moveTo>
                    <a:pt x="3152745" y="1847786"/>
                  </a:moveTo>
                  <a:cubicBezTo>
                    <a:pt x="3165897" y="1847786"/>
                    <a:pt x="3176558" y="1858447"/>
                    <a:pt x="3176558" y="1871599"/>
                  </a:cubicBezTo>
                  <a:cubicBezTo>
                    <a:pt x="3176558" y="1884751"/>
                    <a:pt x="3165897" y="1895412"/>
                    <a:pt x="3152745" y="1895412"/>
                  </a:cubicBezTo>
                  <a:cubicBezTo>
                    <a:pt x="3139593" y="1895412"/>
                    <a:pt x="3128932" y="1884751"/>
                    <a:pt x="3128932" y="1871599"/>
                  </a:cubicBezTo>
                  <a:cubicBezTo>
                    <a:pt x="3128932" y="1858447"/>
                    <a:pt x="3139593" y="1847786"/>
                    <a:pt x="3152745" y="1847786"/>
                  </a:cubicBezTo>
                  <a:close/>
                  <a:moveTo>
                    <a:pt x="702478" y="1847786"/>
                  </a:moveTo>
                  <a:cubicBezTo>
                    <a:pt x="715189" y="1847786"/>
                    <a:pt x="725495" y="1858447"/>
                    <a:pt x="725495" y="1871599"/>
                  </a:cubicBezTo>
                  <a:cubicBezTo>
                    <a:pt x="725495" y="1884751"/>
                    <a:pt x="715189" y="1895412"/>
                    <a:pt x="702478" y="1895412"/>
                  </a:cubicBezTo>
                  <a:cubicBezTo>
                    <a:pt x="689765" y="1895412"/>
                    <a:pt x="679459" y="1884751"/>
                    <a:pt x="679459" y="1871599"/>
                  </a:cubicBezTo>
                  <a:cubicBezTo>
                    <a:pt x="679459" y="1858447"/>
                    <a:pt x="689765" y="1847786"/>
                    <a:pt x="702478" y="1847786"/>
                  </a:cubicBezTo>
                  <a:close/>
                  <a:moveTo>
                    <a:pt x="3503582" y="1846198"/>
                  </a:moveTo>
                  <a:cubicBezTo>
                    <a:pt x="3517610" y="1846198"/>
                    <a:pt x="3528982" y="1857570"/>
                    <a:pt x="3528982" y="1871598"/>
                  </a:cubicBezTo>
                  <a:cubicBezTo>
                    <a:pt x="3528982" y="1885626"/>
                    <a:pt x="3517610" y="1896998"/>
                    <a:pt x="3503582" y="1896998"/>
                  </a:cubicBezTo>
                  <a:cubicBezTo>
                    <a:pt x="3489554" y="1896998"/>
                    <a:pt x="3478182" y="1885626"/>
                    <a:pt x="3478182" y="1871598"/>
                  </a:cubicBezTo>
                  <a:cubicBezTo>
                    <a:pt x="3478182" y="1857570"/>
                    <a:pt x="3489554" y="1846198"/>
                    <a:pt x="3503582" y="1846198"/>
                  </a:cubicBezTo>
                  <a:close/>
                  <a:moveTo>
                    <a:pt x="1052520" y="1843023"/>
                  </a:moveTo>
                  <a:cubicBezTo>
                    <a:pt x="1068303" y="1843023"/>
                    <a:pt x="1081093" y="1855816"/>
                    <a:pt x="1081093" y="1871598"/>
                  </a:cubicBezTo>
                  <a:cubicBezTo>
                    <a:pt x="1081093" y="1887380"/>
                    <a:pt x="1068303" y="1900173"/>
                    <a:pt x="1052520" y="1900173"/>
                  </a:cubicBezTo>
                  <a:cubicBezTo>
                    <a:pt x="1036739" y="1900173"/>
                    <a:pt x="1023948" y="1887380"/>
                    <a:pt x="1023948" y="1871598"/>
                  </a:cubicBezTo>
                  <a:cubicBezTo>
                    <a:pt x="1023948" y="1855816"/>
                    <a:pt x="1036739" y="1843023"/>
                    <a:pt x="1052520" y="1843023"/>
                  </a:cubicBezTo>
                  <a:close/>
                  <a:moveTo>
                    <a:pt x="819150" y="1843023"/>
                  </a:moveTo>
                  <a:cubicBezTo>
                    <a:pt x="834933" y="1843023"/>
                    <a:pt x="847721" y="1855816"/>
                    <a:pt x="847721" y="1871598"/>
                  </a:cubicBezTo>
                  <a:cubicBezTo>
                    <a:pt x="847721" y="1887380"/>
                    <a:pt x="834933" y="1900173"/>
                    <a:pt x="819150" y="1900173"/>
                  </a:cubicBezTo>
                  <a:cubicBezTo>
                    <a:pt x="803372" y="1900173"/>
                    <a:pt x="790581" y="1887380"/>
                    <a:pt x="790581" y="1871598"/>
                  </a:cubicBezTo>
                  <a:cubicBezTo>
                    <a:pt x="790581" y="1855816"/>
                    <a:pt x="803372" y="1843023"/>
                    <a:pt x="819150" y="1843023"/>
                  </a:cubicBezTo>
                  <a:close/>
                  <a:moveTo>
                    <a:pt x="3386901" y="1841436"/>
                  </a:moveTo>
                  <a:cubicBezTo>
                    <a:pt x="3403998" y="1841436"/>
                    <a:pt x="3417858" y="1854940"/>
                    <a:pt x="3417858" y="1871599"/>
                  </a:cubicBezTo>
                  <a:cubicBezTo>
                    <a:pt x="3417858" y="1888258"/>
                    <a:pt x="3403998" y="1901762"/>
                    <a:pt x="3386901" y="1901762"/>
                  </a:cubicBezTo>
                  <a:cubicBezTo>
                    <a:pt x="3369804" y="1901762"/>
                    <a:pt x="3355944" y="1888258"/>
                    <a:pt x="3355944" y="1871599"/>
                  </a:cubicBezTo>
                  <a:cubicBezTo>
                    <a:pt x="3355944" y="1854940"/>
                    <a:pt x="3369804" y="1841436"/>
                    <a:pt x="3386901" y="1841436"/>
                  </a:cubicBezTo>
                  <a:close/>
                  <a:moveTo>
                    <a:pt x="935846" y="1838261"/>
                  </a:moveTo>
                  <a:cubicBezTo>
                    <a:pt x="954698" y="1838261"/>
                    <a:pt x="969975" y="1853187"/>
                    <a:pt x="969975" y="1871599"/>
                  </a:cubicBezTo>
                  <a:cubicBezTo>
                    <a:pt x="969975" y="1890011"/>
                    <a:pt x="954698" y="1904937"/>
                    <a:pt x="935846" y="1904937"/>
                  </a:cubicBezTo>
                  <a:cubicBezTo>
                    <a:pt x="916994" y="1904937"/>
                    <a:pt x="901708" y="1890011"/>
                    <a:pt x="901708" y="1871599"/>
                  </a:cubicBezTo>
                  <a:cubicBezTo>
                    <a:pt x="901708" y="1853187"/>
                    <a:pt x="916994" y="1838261"/>
                    <a:pt x="935846" y="1838261"/>
                  </a:cubicBezTo>
                  <a:close/>
                  <a:moveTo>
                    <a:pt x="3270219" y="1835086"/>
                  </a:moveTo>
                  <a:cubicBezTo>
                    <a:pt x="3289508" y="1835086"/>
                    <a:pt x="3305144" y="1851078"/>
                    <a:pt x="3305144" y="1870805"/>
                  </a:cubicBezTo>
                  <a:cubicBezTo>
                    <a:pt x="3305144" y="1890532"/>
                    <a:pt x="3289508" y="1906524"/>
                    <a:pt x="3270219" y="1906524"/>
                  </a:cubicBezTo>
                  <a:cubicBezTo>
                    <a:pt x="3250930" y="1906524"/>
                    <a:pt x="3235294" y="1890532"/>
                    <a:pt x="3235294" y="1870805"/>
                  </a:cubicBezTo>
                  <a:cubicBezTo>
                    <a:pt x="3235294" y="1851078"/>
                    <a:pt x="3250930" y="1835086"/>
                    <a:pt x="3270219" y="1835086"/>
                  </a:cubicBezTo>
                  <a:close/>
                  <a:moveTo>
                    <a:pt x="4320351" y="1754123"/>
                  </a:moveTo>
                  <a:cubicBezTo>
                    <a:pt x="4320790" y="1754123"/>
                    <a:pt x="4321145" y="1754478"/>
                    <a:pt x="4321145" y="1754917"/>
                  </a:cubicBezTo>
                  <a:cubicBezTo>
                    <a:pt x="4321145" y="1755355"/>
                    <a:pt x="4320790" y="1755711"/>
                    <a:pt x="4320351" y="1755711"/>
                  </a:cubicBezTo>
                  <a:cubicBezTo>
                    <a:pt x="4319913" y="1755711"/>
                    <a:pt x="4319557" y="1755355"/>
                    <a:pt x="4319557" y="1754917"/>
                  </a:cubicBezTo>
                  <a:cubicBezTo>
                    <a:pt x="4319557" y="1754478"/>
                    <a:pt x="4319913" y="1754123"/>
                    <a:pt x="4320351" y="1754123"/>
                  </a:cubicBezTo>
                  <a:close/>
                  <a:moveTo>
                    <a:pt x="4203670" y="1752536"/>
                  </a:moveTo>
                  <a:cubicBezTo>
                    <a:pt x="4204548" y="1752536"/>
                    <a:pt x="4205259" y="1753247"/>
                    <a:pt x="4205259" y="1754124"/>
                  </a:cubicBezTo>
                  <a:cubicBezTo>
                    <a:pt x="4205259" y="1755001"/>
                    <a:pt x="4204548" y="1755712"/>
                    <a:pt x="4203670" y="1755712"/>
                  </a:cubicBezTo>
                  <a:cubicBezTo>
                    <a:pt x="4202793" y="1755712"/>
                    <a:pt x="4202082" y="1755001"/>
                    <a:pt x="4202082" y="1754124"/>
                  </a:cubicBezTo>
                  <a:cubicBezTo>
                    <a:pt x="4202082" y="1753247"/>
                    <a:pt x="4202793" y="1752536"/>
                    <a:pt x="4203670" y="1752536"/>
                  </a:cubicBezTo>
                  <a:close/>
                  <a:moveTo>
                    <a:pt x="2391" y="1752536"/>
                  </a:moveTo>
                  <a:cubicBezTo>
                    <a:pt x="2829" y="1752536"/>
                    <a:pt x="3184" y="1753247"/>
                    <a:pt x="3184" y="1754124"/>
                  </a:cubicBezTo>
                  <a:cubicBezTo>
                    <a:pt x="3184" y="1755001"/>
                    <a:pt x="2829" y="1755712"/>
                    <a:pt x="2391" y="1755712"/>
                  </a:cubicBezTo>
                  <a:cubicBezTo>
                    <a:pt x="1952" y="1755712"/>
                    <a:pt x="1597" y="1755001"/>
                    <a:pt x="1597" y="1754124"/>
                  </a:cubicBezTo>
                  <a:cubicBezTo>
                    <a:pt x="1597" y="1753247"/>
                    <a:pt x="1952" y="1752536"/>
                    <a:pt x="2391" y="1752536"/>
                  </a:cubicBezTo>
                  <a:close/>
                  <a:moveTo>
                    <a:pt x="118277" y="1750948"/>
                  </a:moveTo>
                  <a:cubicBezTo>
                    <a:pt x="120468" y="1750948"/>
                    <a:pt x="122246" y="1752725"/>
                    <a:pt x="122246" y="1754917"/>
                  </a:cubicBezTo>
                  <a:cubicBezTo>
                    <a:pt x="122246" y="1757109"/>
                    <a:pt x="120468" y="1758886"/>
                    <a:pt x="118277" y="1758886"/>
                  </a:cubicBezTo>
                  <a:cubicBezTo>
                    <a:pt x="116085" y="1758886"/>
                    <a:pt x="114308" y="1757109"/>
                    <a:pt x="114308" y="1754917"/>
                  </a:cubicBezTo>
                  <a:cubicBezTo>
                    <a:pt x="114308" y="1752725"/>
                    <a:pt x="116085" y="1750948"/>
                    <a:pt x="118277" y="1750948"/>
                  </a:cubicBezTo>
                  <a:close/>
                  <a:moveTo>
                    <a:pt x="4086989" y="1749361"/>
                  </a:moveTo>
                  <a:cubicBezTo>
                    <a:pt x="4090057" y="1749361"/>
                    <a:pt x="4092545" y="1751494"/>
                    <a:pt x="4092545" y="1754124"/>
                  </a:cubicBezTo>
                  <a:cubicBezTo>
                    <a:pt x="4092545" y="1756755"/>
                    <a:pt x="4090057" y="1758888"/>
                    <a:pt x="4086989" y="1758888"/>
                  </a:cubicBezTo>
                  <a:cubicBezTo>
                    <a:pt x="4083920" y="1758888"/>
                    <a:pt x="4081432" y="1756755"/>
                    <a:pt x="4081432" y="1754124"/>
                  </a:cubicBezTo>
                  <a:cubicBezTo>
                    <a:pt x="4081432" y="1751494"/>
                    <a:pt x="4083920" y="1749361"/>
                    <a:pt x="4086989" y="1749361"/>
                  </a:cubicBezTo>
                  <a:close/>
                  <a:moveTo>
                    <a:pt x="1403319" y="1747773"/>
                  </a:moveTo>
                  <a:cubicBezTo>
                    <a:pt x="1406826" y="1747773"/>
                    <a:pt x="1409669" y="1750616"/>
                    <a:pt x="1409669" y="1754123"/>
                  </a:cubicBezTo>
                  <a:cubicBezTo>
                    <a:pt x="1409669" y="1757630"/>
                    <a:pt x="1406826" y="1760473"/>
                    <a:pt x="1403319" y="1760473"/>
                  </a:cubicBezTo>
                  <a:cubicBezTo>
                    <a:pt x="1399812" y="1760473"/>
                    <a:pt x="1396969" y="1757630"/>
                    <a:pt x="1396969" y="1754123"/>
                  </a:cubicBezTo>
                  <a:cubicBezTo>
                    <a:pt x="1396969" y="1750616"/>
                    <a:pt x="1399812" y="1747773"/>
                    <a:pt x="1403319" y="1747773"/>
                  </a:cubicBezTo>
                  <a:close/>
                  <a:moveTo>
                    <a:pt x="235752" y="1747773"/>
                  </a:moveTo>
                  <a:cubicBezTo>
                    <a:pt x="239697" y="1747773"/>
                    <a:pt x="242896" y="1750616"/>
                    <a:pt x="242896" y="1754123"/>
                  </a:cubicBezTo>
                  <a:cubicBezTo>
                    <a:pt x="242896" y="1757630"/>
                    <a:pt x="239697" y="1760473"/>
                    <a:pt x="235752" y="1760473"/>
                  </a:cubicBezTo>
                  <a:cubicBezTo>
                    <a:pt x="231806" y="1760473"/>
                    <a:pt x="228608" y="1757630"/>
                    <a:pt x="228608" y="1754123"/>
                  </a:cubicBezTo>
                  <a:cubicBezTo>
                    <a:pt x="228608" y="1750616"/>
                    <a:pt x="231806" y="1747773"/>
                    <a:pt x="235752" y="1747773"/>
                  </a:cubicBezTo>
                  <a:close/>
                  <a:moveTo>
                    <a:pt x="3970307" y="1746186"/>
                  </a:moveTo>
                  <a:cubicBezTo>
                    <a:pt x="3974691" y="1746186"/>
                    <a:pt x="3978245" y="1749740"/>
                    <a:pt x="3978245" y="1754124"/>
                  </a:cubicBezTo>
                  <a:cubicBezTo>
                    <a:pt x="3978245" y="1758508"/>
                    <a:pt x="3974691" y="1762062"/>
                    <a:pt x="3970307" y="1762062"/>
                  </a:cubicBezTo>
                  <a:cubicBezTo>
                    <a:pt x="3965923" y="1762062"/>
                    <a:pt x="3962369" y="1758508"/>
                    <a:pt x="3962369" y="1754124"/>
                  </a:cubicBezTo>
                  <a:cubicBezTo>
                    <a:pt x="3962369" y="1749740"/>
                    <a:pt x="3965923" y="1746186"/>
                    <a:pt x="3970307" y="1746186"/>
                  </a:cubicBezTo>
                  <a:close/>
                  <a:moveTo>
                    <a:pt x="2919382" y="1744598"/>
                  </a:moveTo>
                  <a:cubicBezTo>
                    <a:pt x="2924643" y="1744598"/>
                    <a:pt x="2928907" y="1748862"/>
                    <a:pt x="2928907" y="1754123"/>
                  </a:cubicBezTo>
                  <a:cubicBezTo>
                    <a:pt x="2928907" y="1759384"/>
                    <a:pt x="2924643" y="1763648"/>
                    <a:pt x="2919382" y="1763648"/>
                  </a:cubicBezTo>
                  <a:cubicBezTo>
                    <a:pt x="2914121" y="1763648"/>
                    <a:pt x="2909857" y="1759384"/>
                    <a:pt x="2909857" y="1754123"/>
                  </a:cubicBezTo>
                  <a:cubicBezTo>
                    <a:pt x="2909857" y="1748862"/>
                    <a:pt x="2914121" y="1744598"/>
                    <a:pt x="2919382" y="1744598"/>
                  </a:cubicBezTo>
                  <a:close/>
                  <a:moveTo>
                    <a:pt x="353231" y="1744598"/>
                  </a:moveTo>
                  <a:cubicBezTo>
                    <a:pt x="358931" y="1744598"/>
                    <a:pt x="363550" y="1749218"/>
                    <a:pt x="363550" y="1754917"/>
                  </a:cubicBezTo>
                  <a:cubicBezTo>
                    <a:pt x="363550" y="1760616"/>
                    <a:pt x="358931" y="1765236"/>
                    <a:pt x="353231" y="1765236"/>
                  </a:cubicBezTo>
                  <a:cubicBezTo>
                    <a:pt x="347532" y="1765236"/>
                    <a:pt x="342912" y="1760616"/>
                    <a:pt x="342912" y="1754917"/>
                  </a:cubicBezTo>
                  <a:cubicBezTo>
                    <a:pt x="342912" y="1749218"/>
                    <a:pt x="347532" y="1744598"/>
                    <a:pt x="353231" y="1744598"/>
                  </a:cubicBezTo>
                  <a:close/>
                  <a:moveTo>
                    <a:pt x="3853626" y="1743011"/>
                  </a:moveTo>
                  <a:cubicBezTo>
                    <a:pt x="3860202" y="1743011"/>
                    <a:pt x="3865533" y="1747986"/>
                    <a:pt x="3865533" y="1754124"/>
                  </a:cubicBezTo>
                  <a:cubicBezTo>
                    <a:pt x="3865533" y="1760262"/>
                    <a:pt x="3860202" y="1765237"/>
                    <a:pt x="3853626" y="1765237"/>
                  </a:cubicBezTo>
                  <a:cubicBezTo>
                    <a:pt x="3847050" y="1765237"/>
                    <a:pt x="3841719" y="1760262"/>
                    <a:pt x="3841719" y="1754124"/>
                  </a:cubicBezTo>
                  <a:cubicBezTo>
                    <a:pt x="3841719" y="1747986"/>
                    <a:pt x="3847050" y="1743011"/>
                    <a:pt x="3853626" y="1743011"/>
                  </a:cubicBezTo>
                  <a:close/>
                  <a:moveTo>
                    <a:pt x="1286681" y="1743011"/>
                  </a:moveTo>
                  <a:cubicBezTo>
                    <a:pt x="1293255" y="1743011"/>
                    <a:pt x="1298586" y="1747986"/>
                    <a:pt x="1298586" y="1754124"/>
                  </a:cubicBezTo>
                  <a:cubicBezTo>
                    <a:pt x="1298586" y="1760262"/>
                    <a:pt x="1293255" y="1765237"/>
                    <a:pt x="1286681" y="1765237"/>
                  </a:cubicBezTo>
                  <a:cubicBezTo>
                    <a:pt x="1280103" y="1765237"/>
                    <a:pt x="1274773" y="1760262"/>
                    <a:pt x="1274773" y="1754124"/>
                  </a:cubicBezTo>
                  <a:cubicBezTo>
                    <a:pt x="1274773" y="1747986"/>
                    <a:pt x="1280103" y="1743011"/>
                    <a:pt x="1286681" y="1743011"/>
                  </a:cubicBezTo>
                  <a:close/>
                  <a:moveTo>
                    <a:pt x="469115" y="1739836"/>
                  </a:moveTo>
                  <a:cubicBezTo>
                    <a:pt x="476569" y="1739836"/>
                    <a:pt x="482610" y="1746233"/>
                    <a:pt x="482610" y="1754124"/>
                  </a:cubicBezTo>
                  <a:cubicBezTo>
                    <a:pt x="482610" y="1762015"/>
                    <a:pt x="476569" y="1768412"/>
                    <a:pt x="469115" y="1768412"/>
                  </a:cubicBezTo>
                  <a:cubicBezTo>
                    <a:pt x="461663" y="1768412"/>
                    <a:pt x="455621" y="1762015"/>
                    <a:pt x="455621" y="1754124"/>
                  </a:cubicBezTo>
                  <a:cubicBezTo>
                    <a:pt x="455621" y="1746233"/>
                    <a:pt x="461663" y="1739836"/>
                    <a:pt x="469115" y="1739836"/>
                  </a:cubicBezTo>
                  <a:close/>
                  <a:moveTo>
                    <a:pt x="3736944" y="1738248"/>
                  </a:moveTo>
                  <a:cubicBezTo>
                    <a:pt x="3745712" y="1738248"/>
                    <a:pt x="3752819" y="1745355"/>
                    <a:pt x="3752819" y="1754123"/>
                  </a:cubicBezTo>
                  <a:cubicBezTo>
                    <a:pt x="3752819" y="1762891"/>
                    <a:pt x="3745712" y="1769998"/>
                    <a:pt x="3736944" y="1769998"/>
                  </a:cubicBezTo>
                  <a:cubicBezTo>
                    <a:pt x="3728176" y="1769998"/>
                    <a:pt x="3721069" y="1762891"/>
                    <a:pt x="3721069" y="1754123"/>
                  </a:cubicBezTo>
                  <a:cubicBezTo>
                    <a:pt x="3721069" y="1745355"/>
                    <a:pt x="3728176" y="1738248"/>
                    <a:pt x="3736944" y="1738248"/>
                  </a:cubicBezTo>
                  <a:close/>
                  <a:moveTo>
                    <a:pt x="3036857" y="1738248"/>
                  </a:moveTo>
                  <a:cubicBezTo>
                    <a:pt x="3045625" y="1738248"/>
                    <a:pt x="3052732" y="1745355"/>
                    <a:pt x="3052732" y="1754123"/>
                  </a:cubicBezTo>
                  <a:cubicBezTo>
                    <a:pt x="3052732" y="1762891"/>
                    <a:pt x="3045625" y="1769998"/>
                    <a:pt x="3036857" y="1769998"/>
                  </a:cubicBezTo>
                  <a:cubicBezTo>
                    <a:pt x="3028089" y="1769998"/>
                    <a:pt x="3020982" y="1762891"/>
                    <a:pt x="3020982" y="1754123"/>
                  </a:cubicBezTo>
                  <a:cubicBezTo>
                    <a:pt x="3020982" y="1745355"/>
                    <a:pt x="3028089" y="1738248"/>
                    <a:pt x="3036857" y="1738248"/>
                  </a:cubicBezTo>
                  <a:close/>
                  <a:moveTo>
                    <a:pt x="585008" y="1736661"/>
                  </a:moveTo>
                  <a:cubicBezTo>
                    <a:pt x="595092" y="1736661"/>
                    <a:pt x="603266" y="1744835"/>
                    <a:pt x="603266" y="1754918"/>
                  </a:cubicBezTo>
                  <a:cubicBezTo>
                    <a:pt x="603266" y="1765001"/>
                    <a:pt x="595092" y="1773175"/>
                    <a:pt x="585008" y="1773175"/>
                  </a:cubicBezTo>
                  <a:cubicBezTo>
                    <a:pt x="574931" y="1773175"/>
                    <a:pt x="566755" y="1765001"/>
                    <a:pt x="566755" y="1754918"/>
                  </a:cubicBezTo>
                  <a:cubicBezTo>
                    <a:pt x="566755" y="1744835"/>
                    <a:pt x="574931" y="1736661"/>
                    <a:pt x="585008" y="1736661"/>
                  </a:cubicBezTo>
                  <a:close/>
                  <a:moveTo>
                    <a:pt x="3620263" y="1735073"/>
                  </a:moveTo>
                  <a:cubicBezTo>
                    <a:pt x="3631223" y="1735073"/>
                    <a:pt x="3640107" y="1743957"/>
                    <a:pt x="3640107" y="1754917"/>
                  </a:cubicBezTo>
                  <a:cubicBezTo>
                    <a:pt x="3640107" y="1765877"/>
                    <a:pt x="3631223" y="1774761"/>
                    <a:pt x="3620263" y="1774761"/>
                  </a:cubicBezTo>
                  <a:cubicBezTo>
                    <a:pt x="3609303" y="1774761"/>
                    <a:pt x="3600419" y="1765877"/>
                    <a:pt x="3600419" y="1754917"/>
                  </a:cubicBezTo>
                  <a:cubicBezTo>
                    <a:pt x="3600419" y="1743957"/>
                    <a:pt x="3609303" y="1735073"/>
                    <a:pt x="3620263" y="1735073"/>
                  </a:cubicBezTo>
                  <a:close/>
                  <a:moveTo>
                    <a:pt x="1169202" y="1735073"/>
                  </a:moveTo>
                  <a:cubicBezTo>
                    <a:pt x="1180159" y="1735073"/>
                    <a:pt x="1189045" y="1743957"/>
                    <a:pt x="1189045" y="1754917"/>
                  </a:cubicBezTo>
                  <a:cubicBezTo>
                    <a:pt x="1189045" y="1765877"/>
                    <a:pt x="1180159" y="1774761"/>
                    <a:pt x="1169202" y="1774761"/>
                  </a:cubicBezTo>
                  <a:cubicBezTo>
                    <a:pt x="1158243" y="1774761"/>
                    <a:pt x="1149357" y="1765877"/>
                    <a:pt x="1149357" y="1754917"/>
                  </a:cubicBezTo>
                  <a:cubicBezTo>
                    <a:pt x="1149357" y="1743957"/>
                    <a:pt x="1158243" y="1735073"/>
                    <a:pt x="1169202" y="1735073"/>
                  </a:cubicBezTo>
                  <a:close/>
                  <a:moveTo>
                    <a:pt x="702480" y="1731898"/>
                  </a:moveTo>
                  <a:cubicBezTo>
                    <a:pt x="715191" y="1731898"/>
                    <a:pt x="725496" y="1741848"/>
                    <a:pt x="725496" y="1754123"/>
                  </a:cubicBezTo>
                  <a:cubicBezTo>
                    <a:pt x="725496" y="1766398"/>
                    <a:pt x="715191" y="1776348"/>
                    <a:pt x="702480" y="1776348"/>
                  </a:cubicBezTo>
                  <a:cubicBezTo>
                    <a:pt x="689767" y="1776348"/>
                    <a:pt x="679461" y="1766398"/>
                    <a:pt x="679461" y="1754123"/>
                  </a:cubicBezTo>
                  <a:cubicBezTo>
                    <a:pt x="679461" y="1741848"/>
                    <a:pt x="689767" y="1731898"/>
                    <a:pt x="702480" y="1731898"/>
                  </a:cubicBezTo>
                  <a:close/>
                  <a:moveTo>
                    <a:pt x="3503582" y="1730311"/>
                  </a:moveTo>
                  <a:cubicBezTo>
                    <a:pt x="3516734" y="1730311"/>
                    <a:pt x="3527395" y="1740972"/>
                    <a:pt x="3527395" y="1754124"/>
                  </a:cubicBezTo>
                  <a:cubicBezTo>
                    <a:pt x="3527395" y="1767276"/>
                    <a:pt x="3516734" y="1777937"/>
                    <a:pt x="3503582" y="1777937"/>
                  </a:cubicBezTo>
                  <a:cubicBezTo>
                    <a:pt x="3490430" y="1777937"/>
                    <a:pt x="3479769" y="1767276"/>
                    <a:pt x="3479769" y="1754124"/>
                  </a:cubicBezTo>
                  <a:cubicBezTo>
                    <a:pt x="3479769" y="1740972"/>
                    <a:pt x="3490430" y="1730311"/>
                    <a:pt x="3503582" y="1730311"/>
                  </a:cubicBezTo>
                  <a:close/>
                  <a:moveTo>
                    <a:pt x="3153539" y="1727136"/>
                  </a:moveTo>
                  <a:cubicBezTo>
                    <a:pt x="3168883" y="1727136"/>
                    <a:pt x="3181321" y="1739574"/>
                    <a:pt x="3181321" y="1754918"/>
                  </a:cubicBezTo>
                  <a:cubicBezTo>
                    <a:pt x="3181321" y="1770262"/>
                    <a:pt x="3168883" y="1782700"/>
                    <a:pt x="3153539" y="1782700"/>
                  </a:cubicBezTo>
                  <a:cubicBezTo>
                    <a:pt x="3138195" y="1782700"/>
                    <a:pt x="3125757" y="1770262"/>
                    <a:pt x="3125757" y="1754918"/>
                  </a:cubicBezTo>
                  <a:cubicBezTo>
                    <a:pt x="3125757" y="1739574"/>
                    <a:pt x="3138195" y="1727136"/>
                    <a:pt x="3153539" y="1727136"/>
                  </a:cubicBezTo>
                  <a:close/>
                  <a:moveTo>
                    <a:pt x="819152" y="1727136"/>
                  </a:moveTo>
                  <a:cubicBezTo>
                    <a:pt x="834060" y="1727136"/>
                    <a:pt x="846136" y="1739219"/>
                    <a:pt x="846136" y="1754124"/>
                  </a:cubicBezTo>
                  <a:cubicBezTo>
                    <a:pt x="846136" y="1769029"/>
                    <a:pt x="834060" y="1781112"/>
                    <a:pt x="819152" y="1781112"/>
                  </a:cubicBezTo>
                  <a:cubicBezTo>
                    <a:pt x="804252" y="1781112"/>
                    <a:pt x="792170" y="1769029"/>
                    <a:pt x="792170" y="1754124"/>
                  </a:cubicBezTo>
                  <a:cubicBezTo>
                    <a:pt x="792170" y="1739219"/>
                    <a:pt x="804252" y="1727136"/>
                    <a:pt x="819152" y="1727136"/>
                  </a:cubicBezTo>
                  <a:close/>
                  <a:moveTo>
                    <a:pt x="3386901" y="1725548"/>
                  </a:moveTo>
                  <a:cubicBezTo>
                    <a:pt x="3403121" y="1725548"/>
                    <a:pt x="3416270" y="1738697"/>
                    <a:pt x="3416270" y="1754917"/>
                  </a:cubicBezTo>
                  <a:cubicBezTo>
                    <a:pt x="3416270" y="1771137"/>
                    <a:pt x="3403121" y="1784286"/>
                    <a:pt x="3386901" y="1784286"/>
                  </a:cubicBezTo>
                  <a:cubicBezTo>
                    <a:pt x="3370681" y="1784286"/>
                    <a:pt x="3357532" y="1771137"/>
                    <a:pt x="3357532" y="1754917"/>
                  </a:cubicBezTo>
                  <a:cubicBezTo>
                    <a:pt x="3357532" y="1738697"/>
                    <a:pt x="3370681" y="1725548"/>
                    <a:pt x="3386901" y="1725548"/>
                  </a:cubicBezTo>
                  <a:close/>
                  <a:moveTo>
                    <a:pt x="935848" y="1722373"/>
                  </a:moveTo>
                  <a:cubicBezTo>
                    <a:pt x="953821" y="1722373"/>
                    <a:pt x="968390" y="1736588"/>
                    <a:pt x="968390" y="1754123"/>
                  </a:cubicBezTo>
                  <a:cubicBezTo>
                    <a:pt x="968390" y="1771658"/>
                    <a:pt x="953821" y="1785873"/>
                    <a:pt x="935848" y="1785873"/>
                  </a:cubicBezTo>
                  <a:cubicBezTo>
                    <a:pt x="917873" y="1785873"/>
                    <a:pt x="903299" y="1771658"/>
                    <a:pt x="903299" y="1754123"/>
                  </a:cubicBezTo>
                  <a:cubicBezTo>
                    <a:pt x="903299" y="1736588"/>
                    <a:pt x="917873" y="1722373"/>
                    <a:pt x="935848" y="1722373"/>
                  </a:cubicBezTo>
                  <a:close/>
                  <a:moveTo>
                    <a:pt x="3269426" y="1720786"/>
                  </a:moveTo>
                  <a:cubicBezTo>
                    <a:pt x="3288277" y="1720786"/>
                    <a:pt x="3303558" y="1736067"/>
                    <a:pt x="3303558" y="1754918"/>
                  </a:cubicBezTo>
                  <a:cubicBezTo>
                    <a:pt x="3303558" y="1773769"/>
                    <a:pt x="3288277" y="1789050"/>
                    <a:pt x="3269426" y="1789050"/>
                  </a:cubicBezTo>
                  <a:cubicBezTo>
                    <a:pt x="3250575" y="1789050"/>
                    <a:pt x="3235294" y="1773769"/>
                    <a:pt x="3235294" y="1754918"/>
                  </a:cubicBezTo>
                  <a:cubicBezTo>
                    <a:pt x="3235294" y="1736067"/>
                    <a:pt x="3250575" y="1720786"/>
                    <a:pt x="3269426" y="1720786"/>
                  </a:cubicBezTo>
                  <a:close/>
                  <a:moveTo>
                    <a:pt x="1052522" y="1720786"/>
                  </a:moveTo>
                  <a:cubicBezTo>
                    <a:pt x="1070934" y="1720786"/>
                    <a:pt x="1085858" y="1735712"/>
                    <a:pt x="1085858" y="1754124"/>
                  </a:cubicBezTo>
                  <a:cubicBezTo>
                    <a:pt x="1085858" y="1772536"/>
                    <a:pt x="1070934" y="1787462"/>
                    <a:pt x="1052522" y="1787462"/>
                  </a:cubicBezTo>
                  <a:cubicBezTo>
                    <a:pt x="1034111" y="1787462"/>
                    <a:pt x="1019186" y="1772536"/>
                    <a:pt x="1019186" y="1754124"/>
                  </a:cubicBezTo>
                  <a:cubicBezTo>
                    <a:pt x="1019186" y="1735712"/>
                    <a:pt x="1034111" y="1720786"/>
                    <a:pt x="1052522" y="1720786"/>
                  </a:cubicBezTo>
                  <a:close/>
                  <a:moveTo>
                    <a:pt x="4203670" y="1636648"/>
                  </a:moveTo>
                  <a:cubicBezTo>
                    <a:pt x="4204548" y="1636648"/>
                    <a:pt x="4205259" y="1637359"/>
                    <a:pt x="4205259" y="1638236"/>
                  </a:cubicBezTo>
                  <a:cubicBezTo>
                    <a:pt x="4205259" y="1639113"/>
                    <a:pt x="4204548" y="1639824"/>
                    <a:pt x="4203670" y="1639824"/>
                  </a:cubicBezTo>
                  <a:cubicBezTo>
                    <a:pt x="4202793" y="1639824"/>
                    <a:pt x="4202082" y="1639113"/>
                    <a:pt x="4202082" y="1638236"/>
                  </a:cubicBezTo>
                  <a:cubicBezTo>
                    <a:pt x="4202082" y="1637359"/>
                    <a:pt x="4202793" y="1636648"/>
                    <a:pt x="4203670" y="1636648"/>
                  </a:cubicBezTo>
                  <a:close/>
                  <a:moveTo>
                    <a:pt x="2392" y="1636648"/>
                  </a:moveTo>
                  <a:cubicBezTo>
                    <a:pt x="2831" y="1636648"/>
                    <a:pt x="3186" y="1637003"/>
                    <a:pt x="3186" y="1637442"/>
                  </a:cubicBezTo>
                  <a:cubicBezTo>
                    <a:pt x="3186" y="1637880"/>
                    <a:pt x="2831" y="1638236"/>
                    <a:pt x="2392" y="1638236"/>
                  </a:cubicBezTo>
                  <a:cubicBezTo>
                    <a:pt x="1954" y="1638236"/>
                    <a:pt x="1598" y="1637880"/>
                    <a:pt x="1598" y="1637442"/>
                  </a:cubicBezTo>
                  <a:cubicBezTo>
                    <a:pt x="1598" y="1637003"/>
                    <a:pt x="1954" y="1636648"/>
                    <a:pt x="2392" y="1636648"/>
                  </a:cubicBezTo>
                  <a:close/>
                  <a:moveTo>
                    <a:pt x="119072" y="1635060"/>
                  </a:moveTo>
                  <a:cubicBezTo>
                    <a:pt x="120826" y="1635060"/>
                    <a:pt x="122248" y="1636482"/>
                    <a:pt x="122248" y="1638235"/>
                  </a:cubicBezTo>
                  <a:cubicBezTo>
                    <a:pt x="122248" y="1639988"/>
                    <a:pt x="120826" y="1641410"/>
                    <a:pt x="119072" y="1641410"/>
                  </a:cubicBezTo>
                  <a:cubicBezTo>
                    <a:pt x="117319" y="1641410"/>
                    <a:pt x="115898" y="1639988"/>
                    <a:pt x="115898" y="1638235"/>
                  </a:cubicBezTo>
                  <a:cubicBezTo>
                    <a:pt x="115898" y="1636482"/>
                    <a:pt x="117319" y="1635060"/>
                    <a:pt x="119072" y="1635060"/>
                  </a:cubicBezTo>
                  <a:close/>
                  <a:moveTo>
                    <a:pt x="4086988" y="1633473"/>
                  </a:moveTo>
                  <a:cubicBezTo>
                    <a:pt x="4089180" y="1633473"/>
                    <a:pt x="4090957" y="1635250"/>
                    <a:pt x="4090957" y="1637442"/>
                  </a:cubicBezTo>
                  <a:cubicBezTo>
                    <a:pt x="4090957" y="1639634"/>
                    <a:pt x="4089180" y="1641411"/>
                    <a:pt x="4086988" y="1641411"/>
                  </a:cubicBezTo>
                  <a:cubicBezTo>
                    <a:pt x="4084797" y="1641411"/>
                    <a:pt x="4083019" y="1639634"/>
                    <a:pt x="4083019" y="1637442"/>
                  </a:cubicBezTo>
                  <a:cubicBezTo>
                    <a:pt x="4083019" y="1635250"/>
                    <a:pt x="4084797" y="1633473"/>
                    <a:pt x="4086988" y="1633473"/>
                  </a:cubicBezTo>
                  <a:close/>
                  <a:moveTo>
                    <a:pt x="234960" y="1631885"/>
                  </a:moveTo>
                  <a:cubicBezTo>
                    <a:pt x="238467" y="1631885"/>
                    <a:pt x="241310" y="1634728"/>
                    <a:pt x="241310" y="1638235"/>
                  </a:cubicBezTo>
                  <a:cubicBezTo>
                    <a:pt x="241310" y="1641742"/>
                    <a:pt x="238467" y="1644585"/>
                    <a:pt x="234960" y="1644585"/>
                  </a:cubicBezTo>
                  <a:cubicBezTo>
                    <a:pt x="231454" y="1644585"/>
                    <a:pt x="228611" y="1641742"/>
                    <a:pt x="228611" y="1638235"/>
                  </a:cubicBezTo>
                  <a:cubicBezTo>
                    <a:pt x="228611" y="1634728"/>
                    <a:pt x="231454" y="1631885"/>
                    <a:pt x="234960" y="1631885"/>
                  </a:cubicBezTo>
                  <a:close/>
                  <a:moveTo>
                    <a:pt x="3970307" y="1630298"/>
                  </a:moveTo>
                  <a:cubicBezTo>
                    <a:pt x="3974691" y="1630298"/>
                    <a:pt x="3978245" y="1633496"/>
                    <a:pt x="3978245" y="1637442"/>
                  </a:cubicBezTo>
                  <a:cubicBezTo>
                    <a:pt x="3978245" y="1641388"/>
                    <a:pt x="3974691" y="1644586"/>
                    <a:pt x="3970307" y="1644586"/>
                  </a:cubicBezTo>
                  <a:cubicBezTo>
                    <a:pt x="3965923" y="1644586"/>
                    <a:pt x="3962369" y="1641388"/>
                    <a:pt x="3962369" y="1637442"/>
                  </a:cubicBezTo>
                  <a:cubicBezTo>
                    <a:pt x="3962369" y="1633496"/>
                    <a:pt x="3965923" y="1630298"/>
                    <a:pt x="3970307" y="1630298"/>
                  </a:cubicBezTo>
                  <a:close/>
                  <a:moveTo>
                    <a:pt x="2802701" y="1630298"/>
                  </a:moveTo>
                  <a:cubicBezTo>
                    <a:pt x="2806647" y="1630298"/>
                    <a:pt x="2809845" y="1633496"/>
                    <a:pt x="2809845" y="1637442"/>
                  </a:cubicBezTo>
                  <a:cubicBezTo>
                    <a:pt x="2809845" y="1641388"/>
                    <a:pt x="2806647" y="1644586"/>
                    <a:pt x="2802701" y="1644586"/>
                  </a:cubicBezTo>
                  <a:cubicBezTo>
                    <a:pt x="2798755" y="1644586"/>
                    <a:pt x="2795557" y="1641388"/>
                    <a:pt x="2795557" y="1637442"/>
                  </a:cubicBezTo>
                  <a:cubicBezTo>
                    <a:pt x="2795557" y="1633496"/>
                    <a:pt x="2798755" y="1630298"/>
                    <a:pt x="2802701" y="1630298"/>
                  </a:cubicBezTo>
                  <a:close/>
                  <a:moveTo>
                    <a:pt x="1402527" y="1628710"/>
                  </a:moveTo>
                  <a:cubicBezTo>
                    <a:pt x="1407350" y="1628710"/>
                    <a:pt x="1411259" y="1632619"/>
                    <a:pt x="1411259" y="1637442"/>
                  </a:cubicBezTo>
                  <a:cubicBezTo>
                    <a:pt x="1411259" y="1642265"/>
                    <a:pt x="1407350" y="1646174"/>
                    <a:pt x="1402527" y="1646174"/>
                  </a:cubicBezTo>
                  <a:cubicBezTo>
                    <a:pt x="1397704" y="1646174"/>
                    <a:pt x="1393795" y="1642265"/>
                    <a:pt x="1393795" y="1637442"/>
                  </a:cubicBezTo>
                  <a:cubicBezTo>
                    <a:pt x="1393795" y="1632619"/>
                    <a:pt x="1397704" y="1628710"/>
                    <a:pt x="1402527" y="1628710"/>
                  </a:cubicBezTo>
                  <a:close/>
                  <a:moveTo>
                    <a:pt x="352441" y="1628710"/>
                  </a:moveTo>
                  <a:cubicBezTo>
                    <a:pt x="357702" y="1628710"/>
                    <a:pt x="361965" y="1632974"/>
                    <a:pt x="361965" y="1638235"/>
                  </a:cubicBezTo>
                  <a:cubicBezTo>
                    <a:pt x="361965" y="1643496"/>
                    <a:pt x="357702" y="1647760"/>
                    <a:pt x="352441" y="1647760"/>
                  </a:cubicBezTo>
                  <a:cubicBezTo>
                    <a:pt x="347178" y="1647760"/>
                    <a:pt x="342914" y="1643496"/>
                    <a:pt x="342914" y="1638235"/>
                  </a:cubicBezTo>
                  <a:cubicBezTo>
                    <a:pt x="342914" y="1632974"/>
                    <a:pt x="347178" y="1628710"/>
                    <a:pt x="352441" y="1628710"/>
                  </a:cubicBezTo>
                  <a:close/>
                  <a:moveTo>
                    <a:pt x="3853626" y="1627123"/>
                  </a:moveTo>
                  <a:cubicBezTo>
                    <a:pt x="3859325" y="1627123"/>
                    <a:pt x="3863945" y="1631743"/>
                    <a:pt x="3863945" y="1637442"/>
                  </a:cubicBezTo>
                  <a:cubicBezTo>
                    <a:pt x="3863945" y="1643141"/>
                    <a:pt x="3859325" y="1647761"/>
                    <a:pt x="3853626" y="1647761"/>
                  </a:cubicBezTo>
                  <a:cubicBezTo>
                    <a:pt x="3847927" y="1647761"/>
                    <a:pt x="3843307" y="1643141"/>
                    <a:pt x="3843307" y="1637442"/>
                  </a:cubicBezTo>
                  <a:cubicBezTo>
                    <a:pt x="3843307" y="1631743"/>
                    <a:pt x="3847927" y="1627123"/>
                    <a:pt x="3853626" y="1627123"/>
                  </a:cubicBezTo>
                  <a:close/>
                  <a:moveTo>
                    <a:pt x="2919382" y="1625535"/>
                  </a:moveTo>
                  <a:cubicBezTo>
                    <a:pt x="2926396" y="1625535"/>
                    <a:pt x="2932082" y="1630866"/>
                    <a:pt x="2932082" y="1637442"/>
                  </a:cubicBezTo>
                  <a:cubicBezTo>
                    <a:pt x="2932082" y="1644018"/>
                    <a:pt x="2926396" y="1649349"/>
                    <a:pt x="2919382" y="1649349"/>
                  </a:cubicBezTo>
                  <a:cubicBezTo>
                    <a:pt x="2912368" y="1649349"/>
                    <a:pt x="2906682" y="1644018"/>
                    <a:pt x="2906682" y="1637442"/>
                  </a:cubicBezTo>
                  <a:cubicBezTo>
                    <a:pt x="2906682" y="1630866"/>
                    <a:pt x="2912368" y="1625535"/>
                    <a:pt x="2919382" y="1625535"/>
                  </a:cubicBezTo>
                  <a:close/>
                  <a:moveTo>
                    <a:pt x="469117" y="1623948"/>
                  </a:moveTo>
                  <a:cubicBezTo>
                    <a:pt x="476570" y="1623948"/>
                    <a:pt x="482611" y="1629989"/>
                    <a:pt x="482611" y="1637442"/>
                  </a:cubicBezTo>
                  <a:cubicBezTo>
                    <a:pt x="482611" y="1644895"/>
                    <a:pt x="476570" y="1650936"/>
                    <a:pt x="469117" y="1650936"/>
                  </a:cubicBezTo>
                  <a:cubicBezTo>
                    <a:pt x="461665" y="1650936"/>
                    <a:pt x="455623" y="1644895"/>
                    <a:pt x="455623" y="1637442"/>
                  </a:cubicBezTo>
                  <a:cubicBezTo>
                    <a:pt x="455623" y="1629989"/>
                    <a:pt x="461665" y="1623948"/>
                    <a:pt x="469117" y="1623948"/>
                  </a:cubicBezTo>
                  <a:close/>
                  <a:moveTo>
                    <a:pt x="3736945" y="1622360"/>
                  </a:moveTo>
                  <a:cubicBezTo>
                    <a:pt x="3744836" y="1622360"/>
                    <a:pt x="3751233" y="1629112"/>
                    <a:pt x="3751233" y="1637442"/>
                  </a:cubicBezTo>
                  <a:cubicBezTo>
                    <a:pt x="3751233" y="1645772"/>
                    <a:pt x="3744836" y="1652524"/>
                    <a:pt x="3736945" y="1652524"/>
                  </a:cubicBezTo>
                  <a:cubicBezTo>
                    <a:pt x="3729054" y="1652524"/>
                    <a:pt x="3722657" y="1645772"/>
                    <a:pt x="3722657" y="1637442"/>
                  </a:cubicBezTo>
                  <a:cubicBezTo>
                    <a:pt x="3722657" y="1629112"/>
                    <a:pt x="3729054" y="1622360"/>
                    <a:pt x="3736945" y="1622360"/>
                  </a:cubicBezTo>
                  <a:close/>
                  <a:moveTo>
                    <a:pt x="1285888" y="1622360"/>
                  </a:moveTo>
                  <a:cubicBezTo>
                    <a:pt x="1294653" y="1622360"/>
                    <a:pt x="1301762" y="1629112"/>
                    <a:pt x="1301762" y="1637442"/>
                  </a:cubicBezTo>
                  <a:cubicBezTo>
                    <a:pt x="1301762" y="1645772"/>
                    <a:pt x="1294653" y="1652524"/>
                    <a:pt x="1285888" y="1652524"/>
                  </a:cubicBezTo>
                  <a:cubicBezTo>
                    <a:pt x="1277120" y="1652524"/>
                    <a:pt x="1270012" y="1645772"/>
                    <a:pt x="1270012" y="1637442"/>
                  </a:cubicBezTo>
                  <a:cubicBezTo>
                    <a:pt x="1270012" y="1629112"/>
                    <a:pt x="1277120" y="1622360"/>
                    <a:pt x="1285888" y="1622360"/>
                  </a:cubicBezTo>
                  <a:close/>
                  <a:moveTo>
                    <a:pt x="585804" y="1620773"/>
                  </a:moveTo>
                  <a:cubicBezTo>
                    <a:pt x="595449" y="1620773"/>
                    <a:pt x="603268" y="1628236"/>
                    <a:pt x="603268" y="1637442"/>
                  </a:cubicBezTo>
                  <a:cubicBezTo>
                    <a:pt x="603268" y="1646648"/>
                    <a:pt x="595449" y="1654111"/>
                    <a:pt x="585804" y="1654111"/>
                  </a:cubicBezTo>
                  <a:cubicBezTo>
                    <a:pt x="576161" y="1654111"/>
                    <a:pt x="568339" y="1646648"/>
                    <a:pt x="568339" y="1637442"/>
                  </a:cubicBezTo>
                  <a:cubicBezTo>
                    <a:pt x="568339" y="1628236"/>
                    <a:pt x="576161" y="1620773"/>
                    <a:pt x="585804" y="1620773"/>
                  </a:cubicBezTo>
                  <a:close/>
                  <a:moveTo>
                    <a:pt x="3620264" y="1619185"/>
                  </a:moveTo>
                  <a:cubicBezTo>
                    <a:pt x="3630347" y="1619185"/>
                    <a:pt x="3638521" y="1627359"/>
                    <a:pt x="3638521" y="1637442"/>
                  </a:cubicBezTo>
                  <a:cubicBezTo>
                    <a:pt x="3638521" y="1647525"/>
                    <a:pt x="3630347" y="1655699"/>
                    <a:pt x="3620264" y="1655699"/>
                  </a:cubicBezTo>
                  <a:cubicBezTo>
                    <a:pt x="3610181" y="1655699"/>
                    <a:pt x="3602007" y="1647525"/>
                    <a:pt x="3602007" y="1637442"/>
                  </a:cubicBezTo>
                  <a:cubicBezTo>
                    <a:pt x="3602007" y="1627359"/>
                    <a:pt x="3610181" y="1619185"/>
                    <a:pt x="3620264" y="1619185"/>
                  </a:cubicBezTo>
                  <a:close/>
                  <a:moveTo>
                    <a:pt x="3036858" y="1616010"/>
                  </a:moveTo>
                  <a:cubicBezTo>
                    <a:pt x="3048256" y="1616010"/>
                    <a:pt x="3057496" y="1625605"/>
                    <a:pt x="3057496" y="1637442"/>
                  </a:cubicBezTo>
                  <a:cubicBezTo>
                    <a:pt x="3057496" y="1649279"/>
                    <a:pt x="3048256" y="1658874"/>
                    <a:pt x="3036858" y="1658874"/>
                  </a:cubicBezTo>
                  <a:cubicBezTo>
                    <a:pt x="3025460" y="1658874"/>
                    <a:pt x="3016220" y="1649279"/>
                    <a:pt x="3016220" y="1637442"/>
                  </a:cubicBezTo>
                  <a:cubicBezTo>
                    <a:pt x="3016220" y="1625605"/>
                    <a:pt x="3025460" y="1616010"/>
                    <a:pt x="3036858" y="1616010"/>
                  </a:cubicBezTo>
                  <a:close/>
                  <a:moveTo>
                    <a:pt x="702483" y="1616010"/>
                  </a:moveTo>
                  <a:cubicBezTo>
                    <a:pt x="714318" y="1616010"/>
                    <a:pt x="723912" y="1625605"/>
                    <a:pt x="723912" y="1637442"/>
                  </a:cubicBezTo>
                  <a:cubicBezTo>
                    <a:pt x="723912" y="1649279"/>
                    <a:pt x="714318" y="1658874"/>
                    <a:pt x="702483" y="1658874"/>
                  </a:cubicBezTo>
                  <a:cubicBezTo>
                    <a:pt x="690648" y="1658874"/>
                    <a:pt x="681050" y="1649279"/>
                    <a:pt x="681050" y="1637442"/>
                  </a:cubicBezTo>
                  <a:cubicBezTo>
                    <a:pt x="681050" y="1625605"/>
                    <a:pt x="690648" y="1616010"/>
                    <a:pt x="702483" y="1616010"/>
                  </a:cubicBezTo>
                  <a:close/>
                  <a:moveTo>
                    <a:pt x="3502789" y="1614423"/>
                  </a:moveTo>
                  <a:cubicBezTo>
                    <a:pt x="3515502" y="1614423"/>
                    <a:pt x="3525808" y="1624729"/>
                    <a:pt x="3525808" y="1637442"/>
                  </a:cubicBezTo>
                  <a:cubicBezTo>
                    <a:pt x="3525808" y="1650155"/>
                    <a:pt x="3515502" y="1660461"/>
                    <a:pt x="3502789" y="1660461"/>
                  </a:cubicBezTo>
                  <a:cubicBezTo>
                    <a:pt x="3490076" y="1660461"/>
                    <a:pt x="3479770" y="1650155"/>
                    <a:pt x="3479770" y="1637442"/>
                  </a:cubicBezTo>
                  <a:cubicBezTo>
                    <a:pt x="3479770" y="1624729"/>
                    <a:pt x="3490076" y="1614423"/>
                    <a:pt x="3502789" y="1614423"/>
                  </a:cubicBezTo>
                  <a:close/>
                  <a:moveTo>
                    <a:pt x="1169204" y="1612835"/>
                  </a:moveTo>
                  <a:cubicBezTo>
                    <a:pt x="1182792" y="1612835"/>
                    <a:pt x="1193811" y="1623852"/>
                    <a:pt x="1193811" y="1637442"/>
                  </a:cubicBezTo>
                  <a:cubicBezTo>
                    <a:pt x="1193811" y="1651032"/>
                    <a:pt x="1182792" y="1662049"/>
                    <a:pt x="1169204" y="1662049"/>
                  </a:cubicBezTo>
                  <a:cubicBezTo>
                    <a:pt x="1155616" y="1662049"/>
                    <a:pt x="1144597" y="1651032"/>
                    <a:pt x="1144597" y="1637442"/>
                  </a:cubicBezTo>
                  <a:cubicBezTo>
                    <a:pt x="1144597" y="1623852"/>
                    <a:pt x="1155616" y="1612835"/>
                    <a:pt x="1169204" y="1612835"/>
                  </a:cubicBezTo>
                  <a:close/>
                  <a:moveTo>
                    <a:pt x="819154" y="1611248"/>
                  </a:moveTo>
                  <a:cubicBezTo>
                    <a:pt x="833185" y="1611248"/>
                    <a:pt x="844551" y="1622975"/>
                    <a:pt x="844551" y="1637442"/>
                  </a:cubicBezTo>
                  <a:cubicBezTo>
                    <a:pt x="844551" y="1651909"/>
                    <a:pt x="833185" y="1663636"/>
                    <a:pt x="819154" y="1663636"/>
                  </a:cubicBezTo>
                  <a:cubicBezTo>
                    <a:pt x="805130" y="1663636"/>
                    <a:pt x="793759" y="1651909"/>
                    <a:pt x="793759" y="1637442"/>
                  </a:cubicBezTo>
                  <a:cubicBezTo>
                    <a:pt x="793759" y="1622975"/>
                    <a:pt x="805130" y="1611248"/>
                    <a:pt x="819154" y="1611248"/>
                  </a:cubicBezTo>
                  <a:close/>
                  <a:moveTo>
                    <a:pt x="3386902" y="1609660"/>
                  </a:moveTo>
                  <a:cubicBezTo>
                    <a:pt x="3402246" y="1609660"/>
                    <a:pt x="3414684" y="1622098"/>
                    <a:pt x="3414684" y="1637442"/>
                  </a:cubicBezTo>
                  <a:cubicBezTo>
                    <a:pt x="3414684" y="1652786"/>
                    <a:pt x="3402246" y="1665224"/>
                    <a:pt x="3386902" y="1665224"/>
                  </a:cubicBezTo>
                  <a:cubicBezTo>
                    <a:pt x="3371558" y="1665224"/>
                    <a:pt x="3359120" y="1652786"/>
                    <a:pt x="3359120" y="1637442"/>
                  </a:cubicBezTo>
                  <a:cubicBezTo>
                    <a:pt x="3359120" y="1622098"/>
                    <a:pt x="3371558" y="1609660"/>
                    <a:pt x="3386902" y="1609660"/>
                  </a:cubicBezTo>
                  <a:close/>
                  <a:moveTo>
                    <a:pt x="935852" y="1606485"/>
                  </a:moveTo>
                  <a:cubicBezTo>
                    <a:pt x="952949" y="1606485"/>
                    <a:pt x="966805" y="1620345"/>
                    <a:pt x="966805" y="1637442"/>
                  </a:cubicBezTo>
                  <a:cubicBezTo>
                    <a:pt x="966805" y="1654539"/>
                    <a:pt x="952949" y="1668399"/>
                    <a:pt x="935852" y="1668399"/>
                  </a:cubicBezTo>
                  <a:cubicBezTo>
                    <a:pt x="918753" y="1668399"/>
                    <a:pt x="904890" y="1654539"/>
                    <a:pt x="904890" y="1637442"/>
                  </a:cubicBezTo>
                  <a:cubicBezTo>
                    <a:pt x="904890" y="1620345"/>
                    <a:pt x="918753" y="1606485"/>
                    <a:pt x="935852" y="1606485"/>
                  </a:cubicBezTo>
                  <a:close/>
                  <a:moveTo>
                    <a:pt x="3270220" y="1604898"/>
                  </a:moveTo>
                  <a:cubicBezTo>
                    <a:pt x="3287755" y="1604898"/>
                    <a:pt x="3301970" y="1619468"/>
                    <a:pt x="3301970" y="1637442"/>
                  </a:cubicBezTo>
                  <a:cubicBezTo>
                    <a:pt x="3301970" y="1655416"/>
                    <a:pt x="3287755" y="1669986"/>
                    <a:pt x="3270220" y="1669986"/>
                  </a:cubicBezTo>
                  <a:cubicBezTo>
                    <a:pt x="3252685" y="1669986"/>
                    <a:pt x="3238470" y="1655416"/>
                    <a:pt x="3238470" y="1637442"/>
                  </a:cubicBezTo>
                  <a:cubicBezTo>
                    <a:pt x="3238470" y="1619468"/>
                    <a:pt x="3252685" y="1604898"/>
                    <a:pt x="3270220" y="1604898"/>
                  </a:cubicBezTo>
                  <a:close/>
                  <a:moveTo>
                    <a:pt x="3153539" y="1603310"/>
                  </a:moveTo>
                  <a:cubicBezTo>
                    <a:pt x="3172390" y="1603310"/>
                    <a:pt x="3187671" y="1618591"/>
                    <a:pt x="3187671" y="1637442"/>
                  </a:cubicBezTo>
                  <a:cubicBezTo>
                    <a:pt x="3187671" y="1656293"/>
                    <a:pt x="3172390" y="1671574"/>
                    <a:pt x="3153539" y="1671574"/>
                  </a:cubicBezTo>
                  <a:cubicBezTo>
                    <a:pt x="3134688" y="1671574"/>
                    <a:pt x="3119407" y="1656293"/>
                    <a:pt x="3119407" y="1637442"/>
                  </a:cubicBezTo>
                  <a:cubicBezTo>
                    <a:pt x="3119407" y="1618591"/>
                    <a:pt x="3134688" y="1603310"/>
                    <a:pt x="3153539" y="1603310"/>
                  </a:cubicBezTo>
                  <a:close/>
                  <a:moveTo>
                    <a:pt x="1052524" y="1603310"/>
                  </a:moveTo>
                  <a:cubicBezTo>
                    <a:pt x="1071813" y="1603310"/>
                    <a:pt x="1087449" y="1618946"/>
                    <a:pt x="1087449" y="1638235"/>
                  </a:cubicBezTo>
                  <a:cubicBezTo>
                    <a:pt x="1087449" y="1657524"/>
                    <a:pt x="1071813" y="1673160"/>
                    <a:pt x="1052524" y="1673160"/>
                  </a:cubicBezTo>
                  <a:cubicBezTo>
                    <a:pt x="1033235" y="1673160"/>
                    <a:pt x="1017601" y="1657524"/>
                    <a:pt x="1017601" y="1638235"/>
                  </a:cubicBezTo>
                  <a:cubicBezTo>
                    <a:pt x="1017601" y="1618946"/>
                    <a:pt x="1033235" y="1603310"/>
                    <a:pt x="1052524" y="1603310"/>
                  </a:cubicBezTo>
                  <a:close/>
                  <a:moveTo>
                    <a:pt x="2394" y="1520760"/>
                  </a:moveTo>
                  <a:cubicBezTo>
                    <a:pt x="2832" y="1520760"/>
                    <a:pt x="3188" y="1521115"/>
                    <a:pt x="3188" y="1521554"/>
                  </a:cubicBezTo>
                  <a:cubicBezTo>
                    <a:pt x="3188" y="1521992"/>
                    <a:pt x="2832" y="1522348"/>
                    <a:pt x="2394" y="1522348"/>
                  </a:cubicBezTo>
                  <a:cubicBezTo>
                    <a:pt x="1955" y="1522348"/>
                    <a:pt x="1600" y="1521992"/>
                    <a:pt x="1600" y="1521554"/>
                  </a:cubicBezTo>
                  <a:cubicBezTo>
                    <a:pt x="1600" y="1521115"/>
                    <a:pt x="1955" y="1520760"/>
                    <a:pt x="2394" y="1520760"/>
                  </a:cubicBezTo>
                  <a:close/>
                  <a:moveTo>
                    <a:pt x="4203670" y="1519173"/>
                  </a:moveTo>
                  <a:cubicBezTo>
                    <a:pt x="4204548" y="1519173"/>
                    <a:pt x="4205259" y="1519884"/>
                    <a:pt x="4205259" y="1520761"/>
                  </a:cubicBezTo>
                  <a:cubicBezTo>
                    <a:pt x="4205259" y="1521638"/>
                    <a:pt x="4204548" y="1522349"/>
                    <a:pt x="4203670" y="1522349"/>
                  </a:cubicBezTo>
                  <a:cubicBezTo>
                    <a:pt x="4202793" y="1522349"/>
                    <a:pt x="4202082" y="1521638"/>
                    <a:pt x="4202082" y="1520761"/>
                  </a:cubicBezTo>
                  <a:cubicBezTo>
                    <a:pt x="4202082" y="1519884"/>
                    <a:pt x="4202793" y="1519173"/>
                    <a:pt x="4203670" y="1519173"/>
                  </a:cubicBezTo>
                  <a:close/>
                  <a:moveTo>
                    <a:pt x="4086989" y="1517585"/>
                  </a:moveTo>
                  <a:cubicBezTo>
                    <a:pt x="4089181" y="1517585"/>
                    <a:pt x="4090958" y="1519007"/>
                    <a:pt x="4090958" y="1520760"/>
                  </a:cubicBezTo>
                  <a:cubicBezTo>
                    <a:pt x="4090958" y="1522513"/>
                    <a:pt x="4089181" y="1523935"/>
                    <a:pt x="4086989" y="1523935"/>
                  </a:cubicBezTo>
                  <a:cubicBezTo>
                    <a:pt x="4084798" y="1523935"/>
                    <a:pt x="4083020" y="1522513"/>
                    <a:pt x="4083020" y="1520760"/>
                  </a:cubicBezTo>
                  <a:cubicBezTo>
                    <a:pt x="4083020" y="1519007"/>
                    <a:pt x="4084798" y="1517585"/>
                    <a:pt x="4086989" y="1517585"/>
                  </a:cubicBezTo>
                  <a:close/>
                  <a:moveTo>
                    <a:pt x="119074" y="1517585"/>
                  </a:moveTo>
                  <a:cubicBezTo>
                    <a:pt x="120828" y="1517585"/>
                    <a:pt x="122249" y="1519007"/>
                    <a:pt x="122249" y="1520760"/>
                  </a:cubicBezTo>
                  <a:cubicBezTo>
                    <a:pt x="122249" y="1522513"/>
                    <a:pt x="120828" y="1523935"/>
                    <a:pt x="119074" y="1523935"/>
                  </a:cubicBezTo>
                  <a:cubicBezTo>
                    <a:pt x="117321" y="1523935"/>
                    <a:pt x="115899" y="1522513"/>
                    <a:pt x="115899" y="1520760"/>
                  </a:cubicBezTo>
                  <a:cubicBezTo>
                    <a:pt x="115899" y="1519007"/>
                    <a:pt x="117321" y="1517585"/>
                    <a:pt x="119074" y="1517585"/>
                  </a:cubicBezTo>
                  <a:close/>
                  <a:moveTo>
                    <a:pt x="235756" y="1515998"/>
                  </a:moveTo>
                  <a:cubicBezTo>
                    <a:pt x="238824" y="1515998"/>
                    <a:pt x="241313" y="1518131"/>
                    <a:pt x="241313" y="1520761"/>
                  </a:cubicBezTo>
                  <a:cubicBezTo>
                    <a:pt x="241313" y="1523392"/>
                    <a:pt x="238824" y="1525525"/>
                    <a:pt x="235756" y="1525525"/>
                  </a:cubicBezTo>
                  <a:cubicBezTo>
                    <a:pt x="232687" y="1525525"/>
                    <a:pt x="230200" y="1523392"/>
                    <a:pt x="230200" y="1520761"/>
                  </a:cubicBezTo>
                  <a:cubicBezTo>
                    <a:pt x="230200" y="1518131"/>
                    <a:pt x="232687" y="1515998"/>
                    <a:pt x="235756" y="1515998"/>
                  </a:cubicBezTo>
                  <a:close/>
                  <a:moveTo>
                    <a:pt x="3970307" y="1514410"/>
                  </a:moveTo>
                  <a:cubicBezTo>
                    <a:pt x="3973814" y="1514410"/>
                    <a:pt x="3976657" y="1517253"/>
                    <a:pt x="3976657" y="1520760"/>
                  </a:cubicBezTo>
                  <a:cubicBezTo>
                    <a:pt x="3976657" y="1524267"/>
                    <a:pt x="3973814" y="1527110"/>
                    <a:pt x="3970307" y="1527110"/>
                  </a:cubicBezTo>
                  <a:cubicBezTo>
                    <a:pt x="3966800" y="1527110"/>
                    <a:pt x="3963957" y="1524267"/>
                    <a:pt x="3963957" y="1520760"/>
                  </a:cubicBezTo>
                  <a:cubicBezTo>
                    <a:pt x="3963957" y="1517253"/>
                    <a:pt x="3966800" y="1514410"/>
                    <a:pt x="3970307" y="1514410"/>
                  </a:cubicBezTo>
                  <a:close/>
                  <a:moveTo>
                    <a:pt x="2686814" y="1514410"/>
                  </a:moveTo>
                  <a:cubicBezTo>
                    <a:pt x="2690760" y="1514410"/>
                    <a:pt x="2693958" y="1517253"/>
                    <a:pt x="2693958" y="1520760"/>
                  </a:cubicBezTo>
                  <a:cubicBezTo>
                    <a:pt x="2693958" y="1524267"/>
                    <a:pt x="2690760" y="1527110"/>
                    <a:pt x="2686814" y="1527110"/>
                  </a:cubicBezTo>
                  <a:cubicBezTo>
                    <a:pt x="2682868" y="1527110"/>
                    <a:pt x="2679670" y="1524267"/>
                    <a:pt x="2679670" y="1520760"/>
                  </a:cubicBezTo>
                  <a:cubicBezTo>
                    <a:pt x="2679670" y="1517253"/>
                    <a:pt x="2682868" y="1514410"/>
                    <a:pt x="2686814" y="1514410"/>
                  </a:cubicBezTo>
                  <a:close/>
                  <a:moveTo>
                    <a:pt x="1519208" y="1512823"/>
                  </a:moveTo>
                  <a:cubicBezTo>
                    <a:pt x="1523592" y="1512823"/>
                    <a:pt x="1527146" y="1516377"/>
                    <a:pt x="1527146" y="1520761"/>
                  </a:cubicBezTo>
                  <a:cubicBezTo>
                    <a:pt x="1527146" y="1525145"/>
                    <a:pt x="1523592" y="1528699"/>
                    <a:pt x="1519208" y="1528699"/>
                  </a:cubicBezTo>
                  <a:cubicBezTo>
                    <a:pt x="1514824" y="1528699"/>
                    <a:pt x="1511270" y="1525145"/>
                    <a:pt x="1511270" y="1520761"/>
                  </a:cubicBezTo>
                  <a:cubicBezTo>
                    <a:pt x="1511270" y="1516377"/>
                    <a:pt x="1514824" y="1512823"/>
                    <a:pt x="1519208" y="1512823"/>
                  </a:cubicBezTo>
                  <a:close/>
                  <a:moveTo>
                    <a:pt x="352443" y="1512823"/>
                  </a:moveTo>
                  <a:cubicBezTo>
                    <a:pt x="356827" y="1512823"/>
                    <a:pt x="360380" y="1516377"/>
                    <a:pt x="360380" y="1520761"/>
                  </a:cubicBezTo>
                  <a:cubicBezTo>
                    <a:pt x="360380" y="1525145"/>
                    <a:pt x="356827" y="1528699"/>
                    <a:pt x="352443" y="1528699"/>
                  </a:cubicBezTo>
                  <a:cubicBezTo>
                    <a:pt x="348057" y="1528699"/>
                    <a:pt x="344504" y="1525145"/>
                    <a:pt x="344504" y="1520761"/>
                  </a:cubicBezTo>
                  <a:cubicBezTo>
                    <a:pt x="344504" y="1516377"/>
                    <a:pt x="348057" y="1512823"/>
                    <a:pt x="352443" y="1512823"/>
                  </a:cubicBezTo>
                  <a:close/>
                  <a:moveTo>
                    <a:pt x="3853626" y="1511235"/>
                  </a:moveTo>
                  <a:cubicBezTo>
                    <a:pt x="3859325" y="1511235"/>
                    <a:pt x="3863945" y="1515499"/>
                    <a:pt x="3863945" y="1520760"/>
                  </a:cubicBezTo>
                  <a:cubicBezTo>
                    <a:pt x="3863945" y="1526021"/>
                    <a:pt x="3859325" y="1530285"/>
                    <a:pt x="3853626" y="1530285"/>
                  </a:cubicBezTo>
                  <a:cubicBezTo>
                    <a:pt x="3847927" y="1530285"/>
                    <a:pt x="3843307" y="1526021"/>
                    <a:pt x="3843307" y="1520760"/>
                  </a:cubicBezTo>
                  <a:cubicBezTo>
                    <a:pt x="3843307" y="1515499"/>
                    <a:pt x="3847927" y="1511235"/>
                    <a:pt x="3853626" y="1511235"/>
                  </a:cubicBezTo>
                  <a:close/>
                  <a:moveTo>
                    <a:pt x="2803495" y="1509648"/>
                  </a:moveTo>
                  <a:cubicBezTo>
                    <a:pt x="2809633" y="1509648"/>
                    <a:pt x="2814608" y="1514623"/>
                    <a:pt x="2814608" y="1520761"/>
                  </a:cubicBezTo>
                  <a:cubicBezTo>
                    <a:pt x="2814608" y="1526899"/>
                    <a:pt x="2809633" y="1531874"/>
                    <a:pt x="2803495" y="1531874"/>
                  </a:cubicBezTo>
                  <a:cubicBezTo>
                    <a:pt x="2797357" y="1531874"/>
                    <a:pt x="2792382" y="1526899"/>
                    <a:pt x="2792382" y="1520761"/>
                  </a:cubicBezTo>
                  <a:cubicBezTo>
                    <a:pt x="2792382" y="1514623"/>
                    <a:pt x="2797357" y="1509648"/>
                    <a:pt x="2803495" y="1509648"/>
                  </a:cubicBezTo>
                  <a:close/>
                  <a:moveTo>
                    <a:pt x="3736945" y="1508060"/>
                  </a:moveTo>
                  <a:cubicBezTo>
                    <a:pt x="3743959" y="1508060"/>
                    <a:pt x="3749645" y="1513746"/>
                    <a:pt x="3749645" y="1520760"/>
                  </a:cubicBezTo>
                  <a:cubicBezTo>
                    <a:pt x="3749645" y="1527774"/>
                    <a:pt x="3743959" y="1533460"/>
                    <a:pt x="3736945" y="1533460"/>
                  </a:cubicBezTo>
                  <a:cubicBezTo>
                    <a:pt x="3729931" y="1533460"/>
                    <a:pt x="3724245" y="1527774"/>
                    <a:pt x="3724245" y="1520760"/>
                  </a:cubicBezTo>
                  <a:cubicBezTo>
                    <a:pt x="3724245" y="1513746"/>
                    <a:pt x="3729931" y="1508060"/>
                    <a:pt x="3736945" y="1508060"/>
                  </a:cubicBezTo>
                  <a:close/>
                  <a:moveTo>
                    <a:pt x="469121" y="1508060"/>
                  </a:moveTo>
                  <a:cubicBezTo>
                    <a:pt x="475696" y="1508060"/>
                    <a:pt x="481027" y="1513746"/>
                    <a:pt x="481027" y="1520760"/>
                  </a:cubicBezTo>
                  <a:cubicBezTo>
                    <a:pt x="481027" y="1527774"/>
                    <a:pt x="475696" y="1533460"/>
                    <a:pt x="469121" y="1533460"/>
                  </a:cubicBezTo>
                  <a:cubicBezTo>
                    <a:pt x="462544" y="1533460"/>
                    <a:pt x="457213" y="1527774"/>
                    <a:pt x="457213" y="1520760"/>
                  </a:cubicBezTo>
                  <a:cubicBezTo>
                    <a:pt x="457213" y="1513746"/>
                    <a:pt x="462544" y="1508060"/>
                    <a:pt x="469121" y="1508060"/>
                  </a:cubicBezTo>
                  <a:close/>
                  <a:moveTo>
                    <a:pt x="1402526" y="1506473"/>
                  </a:moveTo>
                  <a:cubicBezTo>
                    <a:pt x="1409979" y="1506473"/>
                    <a:pt x="1416020" y="1512870"/>
                    <a:pt x="1416020" y="1520761"/>
                  </a:cubicBezTo>
                  <a:cubicBezTo>
                    <a:pt x="1416020" y="1528652"/>
                    <a:pt x="1409979" y="1535049"/>
                    <a:pt x="1402526" y="1535049"/>
                  </a:cubicBezTo>
                  <a:cubicBezTo>
                    <a:pt x="1395073" y="1535049"/>
                    <a:pt x="1389032" y="1528652"/>
                    <a:pt x="1389032" y="1520761"/>
                  </a:cubicBezTo>
                  <a:cubicBezTo>
                    <a:pt x="1389032" y="1512870"/>
                    <a:pt x="1395073" y="1506473"/>
                    <a:pt x="1402526" y="1506473"/>
                  </a:cubicBezTo>
                  <a:close/>
                  <a:moveTo>
                    <a:pt x="585804" y="1504885"/>
                  </a:moveTo>
                  <a:cubicBezTo>
                    <a:pt x="594573" y="1504885"/>
                    <a:pt x="601680" y="1511992"/>
                    <a:pt x="601680" y="1520760"/>
                  </a:cubicBezTo>
                  <a:cubicBezTo>
                    <a:pt x="601680" y="1529528"/>
                    <a:pt x="594573" y="1536635"/>
                    <a:pt x="585804" y="1536635"/>
                  </a:cubicBezTo>
                  <a:cubicBezTo>
                    <a:pt x="577036" y="1536635"/>
                    <a:pt x="569928" y="1529528"/>
                    <a:pt x="569928" y="1520760"/>
                  </a:cubicBezTo>
                  <a:cubicBezTo>
                    <a:pt x="569928" y="1511992"/>
                    <a:pt x="577036" y="1504885"/>
                    <a:pt x="585804" y="1504885"/>
                  </a:cubicBezTo>
                  <a:close/>
                  <a:moveTo>
                    <a:pt x="3620264" y="1503298"/>
                  </a:moveTo>
                  <a:cubicBezTo>
                    <a:pt x="3629470" y="1503298"/>
                    <a:pt x="3636933" y="1511116"/>
                    <a:pt x="3636933" y="1520761"/>
                  </a:cubicBezTo>
                  <a:cubicBezTo>
                    <a:pt x="3636933" y="1530406"/>
                    <a:pt x="3629470" y="1538224"/>
                    <a:pt x="3620264" y="1538224"/>
                  </a:cubicBezTo>
                  <a:cubicBezTo>
                    <a:pt x="3611058" y="1538224"/>
                    <a:pt x="3603595" y="1530406"/>
                    <a:pt x="3603595" y="1520761"/>
                  </a:cubicBezTo>
                  <a:cubicBezTo>
                    <a:pt x="3603595" y="1511116"/>
                    <a:pt x="3611058" y="1503298"/>
                    <a:pt x="3620264" y="1503298"/>
                  </a:cubicBezTo>
                  <a:close/>
                  <a:moveTo>
                    <a:pt x="2920177" y="1503298"/>
                  </a:moveTo>
                  <a:cubicBezTo>
                    <a:pt x="2930260" y="1503298"/>
                    <a:pt x="2938434" y="1511116"/>
                    <a:pt x="2938434" y="1520761"/>
                  </a:cubicBezTo>
                  <a:cubicBezTo>
                    <a:pt x="2938434" y="1530406"/>
                    <a:pt x="2930260" y="1538224"/>
                    <a:pt x="2920177" y="1538224"/>
                  </a:cubicBezTo>
                  <a:cubicBezTo>
                    <a:pt x="2910094" y="1538224"/>
                    <a:pt x="2901920" y="1530406"/>
                    <a:pt x="2901920" y="1520761"/>
                  </a:cubicBezTo>
                  <a:cubicBezTo>
                    <a:pt x="2901920" y="1511116"/>
                    <a:pt x="2910094" y="1503298"/>
                    <a:pt x="2920177" y="1503298"/>
                  </a:cubicBezTo>
                  <a:close/>
                  <a:moveTo>
                    <a:pt x="3503583" y="1500123"/>
                  </a:moveTo>
                  <a:cubicBezTo>
                    <a:pt x="3514981" y="1500123"/>
                    <a:pt x="3524221" y="1509363"/>
                    <a:pt x="3524221" y="1520761"/>
                  </a:cubicBezTo>
                  <a:cubicBezTo>
                    <a:pt x="3524221" y="1532159"/>
                    <a:pt x="3514981" y="1541399"/>
                    <a:pt x="3503583" y="1541399"/>
                  </a:cubicBezTo>
                  <a:cubicBezTo>
                    <a:pt x="3492185" y="1541399"/>
                    <a:pt x="3482945" y="1532159"/>
                    <a:pt x="3482945" y="1520761"/>
                  </a:cubicBezTo>
                  <a:cubicBezTo>
                    <a:pt x="3482945" y="1509363"/>
                    <a:pt x="3492185" y="1500123"/>
                    <a:pt x="3503583" y="1500123"/>
                  </a:cubicBezTo>
                  <a:close/>
                  <a:moveTo>
                    <a:pt x="1285890" y="1500123"/>
                  </a:moveTo>
                  <a:cubicBezTo>
                    <a:pt x="1297287" y="1500123"/>
                    <a:pt x="1306528" y="1509363"/>
                    <a:pt x="1306528" y="1520761"/>
                  </a:cubicBezTo>
                  <a:cubicBezTo>
                    <a:pt x="1306528" y="1532159"/>
                    <a:pt x="1297287" y="1541399"/>
                    <a:pt x="1285890" y="1541399"/>
                  </a:cubicBezTo>
                  <a:cubicBezTo>
                    <a:pt x="1274491" y="1541399"/>
                    <a:pt x="1265250" y="1532159"/>
                    <a:pt x="1265250" y="1520761"/>
                  </a:cubicBezTo>
                  <a:cubicBezTo>
                    <a:pt x="1265250" y="1509363"/>
                    <a:pt x="1274491" y="1500123"/>
                    <a:pt x="1285890" y="1500123"/>
                  </a:cubicBezTo>
                  <a:close/>
                  <a:moveTo>
                    <a:pt x="702484" y="1500123"/>
                  </a:moveTo>
                  <a:cubicBezTo>
                    <a:pt x="713443" y="1500123"/>
                    <a:pt x="722325" y="1509363"/>
                    <a:pt x="722325" y="1520761"/>
                  </a:cubicBezTo>
                  <a:cubicBezTo>
                    <a:pt x="722325" y="1532159"/>
                    <a:pt x="713443" y="1541399"/>
                    <a:pt x="702484" y="1541399"/>
                  </a:cubicBezTo>
                  <a:cubicBezTo>
                    <a:pt x="691526" y="1541399"/>
                    <a:pt x="682641" y="1532159"/>
                    <a:pt x="682641" y="1520761"/>
                  </a:cubicBezTo>
                  <a:cubicBezTo>
                    <a:pt x="682641" y="1509363"/>
                    <a:pt x="691526" y="1500123"/>
                    <a:pt x="702484" y="1500123"/>
                  </a:cubicBezTo>
                  <a:close/>
                  <a:moveTo>
                    <a:pt x="819156" y="1496948"/>
                  </a:moveTo>
                  <a:cubicBezTo>
                    <a:pt x="832310" y="1496948"/>
                    <a:pt x="842965" y="1507609"/>
                    <a:pt x="842965" y="1520761"/>
                  </a:cubicBezTo>
                  <a:cubicBezTo>
                    <a:pt x="842965" y="1533913"/>
                    <a:pt x="832310" y="1544574"/>
                    <a:pt x="819156" y="1544574"/>
                  </a:cubicBezTo>
                  <a:cubicBezTo>
                    <a:pt x="806009" y="1544574"/>
                    <a:pt x="795348" y="1533913"/>
                    <a:pt x="795348" y="1520761"/>
                  </a:cubicBezTo>
                  <a:cubicBezTo>
                    <a:pt x="795348" y="1507609"/>
                    <a:pt x="806009" y="1496948"/>
                    <a:pt x="819156" y="1496948"/>
                  </a:cubicBezTo>
                  <a:close/>
                  <a:moveTo>
                    <a:pt x="3386901" y="1495360"/>
                  </a:moveTo>
                  <a:cubicBezTo>
                    <a:pt x="3401368" y="1495360"/>
                    <a:pt x="3413095" y="1506732"/>
                    <a:pt x="3413095" y="1520760"/>
                  </a:cubicBezTo>
                  <a:cubicBezTo>
                    <a:pt x="3413095" y="1534788"/>
                    <a:pt x="3401368" y="1546160"/>
                    <a:pt x="3386901" y="1546160"/>
                  </a:cubicBezTo>
                  <a:cubicBezTo>
                    <a:pt x="3372434" y="1546160"/>
                    <a:pt x="3360707" y="1534788"/>
                    <a:pt x="3360707" y="1520760"/>
                  </a:cubicBezTo>
                  <a:cubicBezTo>
                    <a:pt x="3360707" y="1506732"/>
                    <a:pt x="3372434" y="1495360"/>
                    <a:pt x="3386901" y="1495360"/>
                  </a:cubicBezTo>
                  <a:close/>
                  <a:moveTo>
                    <a:pt x="3036064" y="1492185"/>
                  </a:moveTo>
                  <a:cubicBezTo>
                    <a:pt x="3051408" y="1492185"/>
                    <a:pt x="3063846" y="1504978"/>
                    <a:pt x="3063846" y="1520760"/>
                  </a:cubicBezTo>
                  <a:cubicBezTo>
                    <a:pt x="3063846" y="1536542"/>
                    <a:pt x="3051408" y="1549335"/>
                    <a:pt x="3036064" y="1549335"/>
                  </a:cubicBezTo>
                  <a:cubicBezTo>
                    <a:pt x="3020720" y="1549335"/>
                    <a:pt x="3008282" y="1536542"/>
                    <a:pt x="3008282" y="1520760"/>
                  </a:cubicBezTo>
                  <a:cubicBezTo>
                    <a:pt x="3008282" y="1504978"/>
                    <a:pt x="3020720" y="1492185"/>
                    <a:pt x="3036064" y="1492185"/>
                  </a:cubicBezTo>
                  <a:close/>
                  <a:moveTo>
                    <a:pt x="935852" y="1492185"/>
                  </a:moveTo>
                  <a:cubicBezTo>
                    <a:pt x="951196" y="1492185"/>
                    <a:pt x="963631" y="1504978"/>
                    <a:pt x="963631" y="1520760"/>
                  </a:cubicBezTo>
                  <a:cubicBezTo>
                    <a:pt x="963631" y="1536542"/>
                    <a:pt x="951196" y="1549335"/>
                    <a:pt x="935852" y="1549335"/>
                  </a:cubicBezTo>
                  <a:cubicBezTo>
                    <a:pt x="920507" y="1549335"/>
                    <a:pt x="908066" y="1536542"/>
                    <a:pt x="908066" y="1520760"/>
                  </a:cubicBezTo>
                  <a:cubicBezTo>
                    <a:pt x="908066" y="1504978"/>
                    <a:pt x="920507" y="1492185"/>
                    <a:pt x="935852" y="1492185"/>
                  </a:cubicBezTo>
                  <a:close/>
                  <a:moveTo>
                    <a:pt x="3270220" y="1490598"/>
                  </a:moveTo>
                  <a:cubicBezTo>
                    <a:pt x="3286879" y="1490598"/>
                    <a:pt x="3300383" y="1504102"/>
                    <a:pt x="3300383" y="1520761"/>
                  </a:cubicBezTo>
                  <a:cubicBezTo>
                    <a:pt x="3300383" y="1537420"/>
                    <a:pt x="3286879" y="1550924"/>
                    <a:pt x="3270220" y="1550924"/>
                  </a:cubicBezTo>
                  <a:cubicBezTo>
                    <a:pt x="3253561" y="1550924"/>
                    <a:pt x="3240057" y="1537420"/>
                    <a:pt x="3240057" y="1520761"/>
                  </a:cubicBezTo>
                  <a:cubicBezTo>
                    <a:pt x="3240057" y="1504102"/>
                    <a:pt x="3253561" y="1490598"/>
                    <a:pt x="3270220" y="1490598"/>
                  </a:cubicBezTo>
                  <a:close/>
                  <a:moveTo>
                    <a:pt x="1169205" y="1487423"/>
                  </a:moveTo>
                  <a:cubicBezTo>
                    <a:pt x="1187179" y="1487423"/>
                    <a:pt x="1201752" y="1502349"/>
                    <a:pt x="1201752" y="1520761"/>
                  </a:cubicBezTo>
                  <a:cubicBezTo>
                    <a:pt x="1201752" y="1539173"/>
                    <a:pt x="1187179" y="1554099"/>
                    <a:pt x="1169205" y="1554099"/>
                  </a:cubicBezTo>
                  <a:cubicBezTo>
                    <a:pt x="1151231" y="1554099"/>
                    <a:pt x="1136663" y="1539173"/>
                    <a:pt x="1136663" y="1520761"/>
                  </a:cubicBezTo>
                  <a:cubicBezTo>
                    <a:pt x="1136663" y="1502349"/>
                    <a:pt x="1151231" y="1487423"/>
                    <a:pt x="1169205" y="1487423"/>
                  </a:cubicBezTo>
                  <a:close/>
                  <a:moveTo>
                    <a:pt x="1053319" y="1487423"/>
                  </a:moveTo>
                  <a:cubicBezTo>
                    <a:pt x="1071294" y="1487423"/>
                    <a:pt x="1085862" y="1502349"/>
                    <a:pt x="1085862" y="1520761"/>
                  </a:cubicBezTo>
                  <a:cubicBezTo>
                    <a:pt x="1085862" y="1539173"/>
                    <a:pt x="1071294" y="1554099"/>
                    <a:pt x="1053319" y="1554099"/>
                  </a:cubicBezTo>
                  <a:cubicBezTo>
                    <a:pt x="1035345" y="1554099"/>
                    <a:pt x="1020778" y="1539173"/>
                    <a:pt x="1020778" y="1520761"/>
                  </a:cubicBezTo>
                  <a:cubicBezTo>
                    <a:pt x="1020778" y="1502349"/>
                    <a:pt x="1035345" y="1487423"/>
                    <a:pt x="1053319" y="1487423"/>
                  </a:cubicBezTo>
                  <a:close/>
                  <a:moveTo>
                    <a:pt x="3153539" y="1485835"/>
                  </a:moveTo>
                  <a:cubicBezTo>
                    <a:pt x="3172390" y="1485835"/>
                    <a:pt x="3187671" y="1501471"/>
                    <a:pt x="3187671" y="1520760"/>
                  </a:cubicBezTo>
                  <a:cubicBezTo>
                    <a:pt x="3187671" y="1540049"/>
                    <a:pt x="3172390" y="1555685"/>
                    <a:pt x="3153539" y="1555685"/>
                  </a:cubicBezTo>
                  <a:cubicBezTo>
                    <a:pt x="3134688" y="1555685"/>
                    <a:pt x="3119407" y="1540049"/>
                    <a:pt x="3119407" y="1520760"/>
                  </a:cubicBezTo>
                  <a:cubicBezTo>
                    <a:pt x="3119407" y="1501471"/>
                    <a:pt x="3134688" y="1485835"/>
                    <a:pt x="3153539" y="1485835"/>
                  </a:cubicBezTo>
                  <a:close/>
                  <a:moveTo>
                    <a:pt x="4204464" y="1403285"/>
                  </a:moveTo>
                  <a:cubicBezTo>
                    <a:pt x="4204903" y="1403285"/>
                    <a:pt x="4205258" y="1403640"/>
                    <a:pt x="4205258" y="1404079"/>
                  </a:cubicBezTo>
                  <a:cubicBezTo>
                    <a:pt x="4205258" y="1404517"/>
                    <a:pt x="4204903" y="1404873"/>
                    <a:pt x="4204464" y="1404873"/>
                  </a:cubicBezTo>
                  <a:cubicBezTo>
                    <a:pt x="4204026" y="1404873"/>
                    <a:pt x="4203670" y="1404517"/>
                    <a:pt x="4203670" y="1404079"/>
                  </a:cubicBezTo>
                  <a:cubicBezTo>
                    <a:pt x="4203670" y="1403640"/>
                    <a:pt x="4204026" y="1403285"/>
                    <a:pt x="4204464" y="1403285"/>
                  </a:cubicBezTo>
                  <a:close/>
                  <a:moveTo>
                    <a:pt x="4086989" y="1401698"/>
                  </a:moveTo>
                  <a:cubicBezTo>
                    <a:pt x="4088305" y="1401698"/>
                    <a:pt x="4089371" y="1402764"/>
                    <a:pt x="4089371" y="1404080"/>
                  </a:cubicBezTo>
                  <a:cubicBezTo>
                    <a:pt x="4089371" y="1405395"/>
                    <a:pt x="4088305" y="1406462"/>
                    <a:pt x="4086989" y="1406462"/>
                  </a:cubicBezTo>
                  <a:cubicBezTo>
                    <a:pt x="4085674" y="1406462"/>
                    <a:pt x="4084607" y="1405395"/>
                    <a:pt x="4084607" y="1404080"/>
                  </a:cubicBezTo>
                  <a:cubicBezTo>
                    <a:pt x="4084607" y="1402764"/>
                    <a:pt x="4085674" y="1401698"/>
                    <a:pt x="4086989" y="1401698"/>
                  </a:cubicBezTo>
                  <a:close/>
                  <a:moveTo>
                    <a:pt x="119077" y="1401698"/>
                  </a:moveTo>
                  <a:cubicBezTo>
                    <a:pt x="119954" y="1401698"/>
                    <a:pt x="120666" y="1402764"/>
                    <a:pt x="120666" y="1404080"/>
                  </a:cubicBezTo>
                  <a:cubicBezTo>
                    <a:pt x="120666" y="1405395"/>
                    <a:pt x="119954" y="1406462"/>
                    <a:pt x="119077" y="1406462"/>
                  </a:cubicBezTo>
                  <a:cubicBezTo>
                    <a:pt x="118199" y="1406462"/>
                    <a:pt x="117488" y="1405395"/>
                    <a:pt x="117488" y="1404080"/>
                  </a:cubicBezTo>
                  <a:cubicBezTo>
                    <a:pt x="117488" y="1402764"/>
                    <a:pt x="118199" y="1401698"/>
                    <a:pt x="119077" y="1401698"/>
                  </a:cubicBezTo>
                  <a:close/>
                  <a:moveTo>
                    <a:pt x="235758" y="1400110"/>
                  </a:moveTo>
                  <a:cubicBezTo>
                    <a:pt x="237948" y="1400110"/>
                    <a:pt x="239726" y="1401887"/>
                    <a:pt x="239726" y="1404079"/>
                  </a:cubicBezTo>
                  <a:cubicBezTo>
                    <a:pt x="239726" y="1406271"/>
                    <a:pt x="237948" y="1408048"/>
                    <a:pt x="235758" y="1408048"/>
                  </a:cubicBezTo>
                  <a:cubicBezTo>
                    <a:pt x="233566" y="1408048"/>
                    <a:pt x="231789" y="1406271"/>
                    <a:pt x="231789" y="1404079"/>
                  </a:cubicBezTo>
                  <a:cubicBezTo>
                    <a:pt x="231789" y="1401887"/>
                    <a:pt x="233566" y="1400110"/>
                    <a:pt x="235758" y="1400110"/>
                  </a:cubicBezTo>
                  <a:close/>
                  <a:moveTo>
                    <a:pt x="3970309" y="1398523"/>
                  </a:moveTo>
                  <a:cubicBezTo>
                    <a:pt x="3972940" y="1398523"/>
                    <a:pt x="3975072" y="1401011"/>
                    <a:pt x="3975072" y="1404079"/>
                  </a:cubicBezTo>
                  <a:cubicBezTo>
                    <a:pt x="3975072" y="1407148"/>
                    <a:pt x="3972940" y="1409636"/>
                    <a:pt x="3970309" y="1409636"/>
                  </a:cubicBezTo>
                  <a:cubicBezTo>
                    <a:pt x="3967678" y="1409636"/>
                    <a:pt x="3965545" y="1407148"/>
                    <a:pt x="3965545" y="1404079"/>
                  </a:cubicBezTo>
                  <a:cubicBezTo>
                    <a:pt x="3965545" y="1401011"/>
                    <a:pt x="3967678" y="1398523"/>
                    <a:pt x="3970309" y="1398523"/>
                  </a:cubicBezTo>
                  <a:close/>
                  <a:moveTo>
                    <a:pt x="2570133" y="1396935"/>
                  </a:moveTo>
                  <a:cubicBezTo>
                    <a:pt x="2574517" y="1396935"/>
                    <a:pt x="2578071" y="1400133"/>
                    <a:pt x="2578071" y="1404079"/>
                  </a:cubicBezTo>
                  <a:cubicBezTo>
                    <a:pt x="2578071" y="1408025"/>
                    <a:pt x="2574517" y="1411223"/>
                    <a:pt x="2570133" y="1411223"/>
                  </a:cubicBezTo>
                  <a:cubicBezTo>
                    <a:pt x="2565749" y="1411223"/>
                    <a:pt x="2562195" y="1408025"/>
                    <a:pt x="2562195" y="1404079"/>
                  </a:cubicBezTo>
                  <a:cubicBezTo>
                    <a:pt x="2562195" y="1400133"/>
                    <a:pt x="2565749" y="1396935"/>
                    <a:pt x="2570133" y="1396935"/>
                  </a:cubicBezTo>
                  <a:close/>
                  <a:moveTo>
                    <a:pt x="351649" y="1396935"/>
                  </a:moveTo>
                  <a:cubicBezTo>
                    <a:pt x="355595" y="1396935"/>
                    <a:pt x="358793" y="1400133"/>
                    <a:pt x="358793" y="1404079"/>
                  </a:cubicBezTo>
                  <a:cubicBezTo>
                    <a:pt x="358793" y="1408025"/>
                    <a:pt x="355595" y="1411223"/>
                    <a:pt x="351649" y="1411223"/>
                  </a:cubicBezTo>
                  <a:cubicBezTo>
                    <a:pt x="347702" y="1411223"/>
                    <a:pt x="344504" y="1408025"/>
                    <a:pt x="344504" y="1404079"/>
                  </a:cubicBezTo>
                  <a:cubicBezTo>
                    <a:pt x="344504" y="1400133"/>
                    <a:pt x="347702" y="1396935"/>
                    <a:pt x="351649" y="1396935"/>
                  </a:cubicBezTo>
                  <a:close/>
                  <a:moveTo>
                    <a:pt x="3853627" y="1395348"/>
                  </a:moveTo>
                  <a:cubicBezTo>
                    <a:pt x="3858450" y="1395348"/>
                    <a:pt x="3862359" y="1399257"/>
                    <a:pt x="3862359" y="1404080"/>
                  </a:cubicBezTo>
                  <a:cubicBezTo>
                    <a:pt x="3862359" y="1408903"/>
                    <a:pt x="3858450" y="1412812"/>
                    <a:pt x="3853627" y="1412812"/>
                  </a:cubicBezTo>
                  <a:cubicBezTo>
                    <a:pt x="3848804" y="1412812"/>
                    <a:pt x="3844895" y="1408903"/>
                    <a:pt x="3844895" y="1404080"/>
                  </a:cubicBezTo>
                  <a:cubicBezTo>
                    <a:pt x="3844895" y="1399257"/>
                    <a:pt x="3848804" y="1395348"/>
                    <a:pt x="3853627" y="1395348"/>
                  </a:cubicBezTo>
                  <a:close/>
                  <a:moveTo>
                    <a:pt x="1635889" y="1395348"/>
                  </a:moveTo>
                  <a:cubicBezTo>
                    <a:pt x="1640712" y="1395348"/>
                    <a:pt x="1644621" y="1399257"/>
                    <a:pt x="1644621" y="1404080"/>
                  </a:cubicBezTo>
                  <a:cubicBezTo>
                    <a:pt x="1644621" y="1408903"/>
                    <a:pt x="1640712" y="1412812"/>
                    <a:pt x="1635889" y="1412812"/>
                  </a:cubicBezTo>
                  <a:cubicBezTo>
                    <a:pt x="1631066" y="1412812"/>
                    <a:pt x="1627157" y="1408903"/>
                    <a:pt x="1627157" y="1404080"/>
                  </a:cubicBezTo>
                  <a:cubicBezTo>
                    <a:pt x="1627157" y="1399257"/>
                    <a:pt x="1631066" y="1395348"/>
                    <a:pt x="1635889" y="1395348"/>
                  </a:cubicBezTo>
                  <a:close/>
                  <a:moveTo>
                    <a:pt x="469121" y="1393760"/>
                  </a:moveTo>
                  <a:cubicBezTo>
                    <a:pt x="474819" y="1393760"/>
                    <a:pt x="479438" y="1398380"/>
                    <a:pt x="479438" y="1404079"/>
                  </a:cubicBezTo>
                  <a:cubicBezTo>
                    <a:pt x="479438" y="1409778"/>
                    <a:pt x="474819" y="1414398"/>
                    <a:pt x="469121" y="1414398"/>
                  </a:cubicBezTo>
                  <a:cubicBezTo>
                    <a:pt x="463421" y="1414398"/>
                    <a:pt x="458801" y="1409778"/>
                    <a:pt x="458801" y="1404079"/>
                  </a:cubicBezTo>
                  <a:cubicBezTo>
                    <a:pt x="458801" y="1398380"/>
                    <a:pt x="463421" y="1393760"/>
                    <a:pt x="469121" y="1393760"/>
                  </a:cubicBezTo>
                  <a:close/>
                  <a:moveTo>
                    <a:pt x="3736945" y="1392173"/>
                  </a:moveTo>
                  <a:cubicBezTo>
                    <a:pt x="3743083" y="1392173"/>
                    <a:pt x="3748058" y="1397504"/>
                    <a:pt x="3748058" y="1404080"/>
                  </a:cubicBezTo>
                  <a:cubicBezTo>
                    <a:pt x="3748058" y="1410656"/>
                    <a:pt x="3743083" y="1415987"/>
                    <a:pt x="3736945" y="1415987"/>
                  </a:cubicBezTo>
                  <a:cubicBezTo>
                    <a:pt x="3730807" y="1415987"/>
                    <a:pt x="3725832" y="1410656"/>
                    <a:pt x="3725832" y="1404080"/>
                  </a:cubicBezTo>
                  <a:cubicBezTo>
                    <a:pt x="3725832" y="1397504"/>
                    <a:pt x="3730807" y="1392173"/>
                    <a:pt x="3736945" y="1392173"/>
                  </a:cubicBezTo>
                  <a:close/>
                  <a:moveTo>
                    <a:pt x="2686814" y="1392173"/>
                  </a:moveTo>
                  <a:cubicBezTo>
                    <a:pt x="2693390" y="1392173"/>
                    <a:pt x="2698721" y="1397504"/>
                    <a:pt x="2698721" y="1404080"/>
                  </a:cubicBezTo>
                  <a:cubicBezTo>
                    <a:pt x="2698721" y="1410656"/>
                    <a:pt x="2693390" y="1415987"/>
                    <a:pt x="2686814" y="1415987"/>
                  </a:cubicBezTo>
                  <a:cubicBezTo>
                    <a:pt x="2680238" y="1415987"/>
                    <a:pt x="2674907" y="1410656"/>
                    <a:pt x="2674907" y="1404080"/>
                  </a:cubicBezTo>
                  <a:cubicBezTo>
                    <a:pt x="2674907" y="1397504"/>
                    <a:pt x="2680238" y="1392173"/>
                    <a:pt x="2686814" y="1392173"/>
                  </a:cubicBezTo>
                  <a:close/>
                  <a:moveTo>
                    <a:pt x="1520001" y="1390585"/>
                  </a:moveTo>
                  <a:cubicBezTo>
                    <a:pt x="1527454" y="1390585"/>
                    <a:pt x="1533495" y="1396626"/>
                    <a:pt x="1533495" y="1404079"/>
                  </a:cubicBezTo>
                  <a:cubicBezTo>
                    <a:pt x="1533495" y="1411532"/>
                    <a:pt x="1527454" y="1417573"/>
                    <a:pt x="1520001" y="1417573"/>
                  </a:cubicBezTo>
                  <a:cubicBezTo>
                    <a:pt x="1512548" y="1417573"/>
                    <a:pt x="1506507" y="1411532"/>
                    <a:pt x="1506507" y="1404079"/>
                  </a:cubicBezTo>
                  <a:cubicBezTo>
                    <a:pt x="1506507" y="1396626"/>
                    <a:pt x="1512548" y="1390585"/>
                    <a:pt x="1520001" y="1390585"/>
                  </a:cubicBezTo>
                  <a:close/>
                  <a:moveTo>
                    <a:pt x="585806" y="1390585"/>
                  </a:moveTo>
                  <a:cubicBezTo>
                    <a:pt x="593697" y="1390585"/>
                    <a:pt x="600093" y="1396626"/>
                    <a:pt x="600093" y="1404079"/>
                  </a:cubicBezTo>
                  <a:cubicBezTo>
                    <a:pt x="600093" y="1411532"/>
                    <a:pt x="593697" y="1417573"/>
                    <a:pt x="585806" y="1417573"/>
                  </a:cubicBezTo>
                  <a:cubicBezTo>
                    <a:pt x="577916" y="1417573"/>
                    <a:pt x="571518" y="1411532"/>
                    <a:pt x="571518" y="1404079"/>
                  </a:cubicBezTo>
                  <a:cubicBezTo>
                    <a:pt x="571518" y="1396626"/>
                    <a:pt x="577916" y="1390585"/>
                    <a:pt x="585806" y="1390585"/>
                  </a:cubicBezTo>
                  <a:close/>
                  <a:moveTo>
                    <a:pt x="3620264" y="1388998"/>
                  </a:moveTo>
                  <a:cubicBezTo>
                    <a:pt x="3628594" y="1388998"/>
                    <a:pt x="3635346" y="1395750"/>
                    <a:pt x="3635346" y="1404080"/>
                  </a:cubicBezTo>
                  <a:cubicBezTo>
                    <a:pt x="3635346" y="1412410"/>
                    <a:pt x="3628594" y="1419162"/>
                    <a:pt x="3620264" y="1419162"/>
                  </a:cubicBezTo>
                  <a:cubicBezTo>
                    <a:pt x="3611934" y="1419162"/>
                    <a:pt x="3605182" y="1412410"/>
                    <a:pt x="3605182" y="1404080"/>
                  </a:cubicBezTo>
                  <a:cubicBezTo>
                    <a:pt x="3605182" y="1395750"/>
                    <a:pt x="3611934" y="1388998"/>
                    <a:pt x="3620264" y="1388998"/>
                  </a:cubicBezTo>
                  <a:close/>
                  <a:moveTo>
                    <a:pt x="2803495" y="1387410"/>
                  </a:moveTo>
                  <a:cubicBezTo>
                    <a:pt x="2813140" y="1387410"/>
                    <a:pt x="2820958" y="1394873"/>
                    <a:pt x="2820958" y="1404079"/>
                  </a:cubicBezTo>
                  <a:cubicBezTo>
                    <a:pt x="2820958" y="1413285"/>
                    <a:pt x="2813140" y="1420748"/>
                    <a:pt x="2803495" y="1420748"/>
                  </a:cubicBezTo>
                  <a:cubicBezTo>
                    <a:pt x="2793850" y="1420748"/>
                    <a:pt x="2786032" y="1413285"/>
                    <a:pt x="2786032" y="1404079"/>
                  </a:cubicBezTo>
                  <a:cubicBezTo>
                    <a:pt x="2786032" y="1394873"/>
                    <a:pt x="2793850" y="1387410"/>
                    <a:pt x="2803495" y="1387410"/>
                  </a:cubicBezTo>
                  <a:close/>
                  <a:moveTo>
                    <a:pt x="702485" y="1385823"/>
                  </a:moveTo>
                  <a:cubicBezTo>
                    <a:pt x="712567" y="1385823"/>
                    <a:pt x="720740" y="1393997"/>
                    <a:pt x="720740" y="1404080"/>
                  </a:cubicBezTo>
                  <a:cubicBezTo>
                    <a:pt x="720740" y="1414163"/>
                    <a:pt x="712567" y="1422337"/>
                    <a:pt x="702485" y="1422337"/>
                  </a:cubicBezTo>
                  <a:cubicBezTo>
                    <a:pt x="692403" y="1422337"/>
                    <a:pt x="684228" y="1414163"/>
                    <a:pt x="684228" y="1404080"/>
                  </a:cubicBezTo>
                  <a:cubicBezTo>
                    <a:pt x="684228" y="1393997"/>
                    <a:pt x="692403" y="1385823"/>
                    <a:pt x="702485" y="1385823"/>
                  </a:cubicBezTo>
                  <a:close/>
                  <a:moveTo>
                    <a:pt x="3503582" y="1384235"/>
                  </a:moveTo>
                  <a:cubicBezTo>
                    <a:pt x="3514103" y="1384235"/>
                    <a:pt x="3522632" y="1393119"/>
                    <a:pt x="3522632" y="1404079"/>
                  </a:cubicBezTo>
                  <a:cubicBezTo>
                    <a:pt x="3522632" y="1415039"/>
                    <a:pt x="3514103" y="1423923"/>
                    <a:pt x="3503582" y="1423923"/>
                  </a:cubicBezTo>
                  <a:cubicBezTo>
                    <a:pt x="3493061" y="1423923"/>
                    <a:pt x="3484532" y="1415039"/>
                    <a:pt x="3484532" y="1404079"/>
                  </a:cubicBezTo>
                  <a:cubicBezTo>
                    <a:pt x="3484532" y="1393119"/>
                    <a:pt x="3493061" y="1384235"/>
                    <a:pt x="3503582" y="1384235"/>
                  </a:cubicBezTo>
                  <a:close/>
                  <a:moveTo>
                    <a:pt x="1402526" y="1384235"/>
                  </a:moveTo>
                  <a:cubicBezTo>
                    <a:pt x="1413486" y="1384235"/>
                    <a:pt x="1422370" y="1393119"/>
                    <a:pt x="1422370" y="1404079"/>
                  </a:cubicBezTo>
                  <a:cubicBezTo>
                    <a:pt x="1422370" y="1415039"/>
                    <a:pt x="1413486" y="1423923"/>
                    <a:pt x="1402526" y="1423923"/>
                  </a:cubicBezTo>
                  <a:cubicBezTo>
                    <a:pt x="1391566" y="1423923"/>
                    <a:pt x="1382682" y="1415039"/>
                    <a:pt x="1382682" y="1404079"/>
                  </a:cubicBezTo>
                  <a:cubicBezTo>
                    <a:pt x="1382682" y="1393119"/>
                    <a:pt x="1391566" y="1384235"/>
                    <a:pt x="1402526" y="1384235"/>
                  </a:cubicBezTo>
                  <a:close/>
                  <a:moveTo>
                    <a:pt x="819156" y="1382648"/>
                  </a:moveTo>
                  <a:cubicBezTo>
                    <a:pt x="831435" y="1382648"/>
                    <a:pt x="841380" y="1392243"/>
                    <a:pt x="841380" y="1404080"/>
                  </a:cubicBezTo>
                  <a:cubicBezTo>
                    <a:pt x="841380" y="1415917"/>
                    <a:pt x="831435" y="1425512"/>
                    <a:pt x="819156" y="1425512"/>
                  </a:cubicBezTo>
                  <a:cubicBezTo>
                    <a:pt x="806886" y="1425512"/>
                    <a:pt x="796937" y="1415917"/>
                    <a:pt x="796937" y="1404080"/>
                  </a:cubicBezTo>
                  <a:cubicBezTo>
                    <a:pt x="796937" y="1392243"/>
                    <a:pt x="806886" y="1382648"/>
                    <a:pt x="819156" y="1382648"/>
                  </a:cubicBezTo>
                  <a:close/>
                  <a:moveTo>
                    <a:pt x="3386901" y="1381060"/>
                  </a:moveTo>
                  <a:cubicBezTo>
                    <a:pt x="3399614" y="1381060"/>
                    <a:pt x="3409920" y="1391366"/>
                    <a:pt x="3409920" y="1404079"/>
                  </a:cubicBezTo>
                  <a:cubicBezTo>
                    <a:pt x="3409920" y="1416792"/>
                    <a:pt x="3399614" y="1427098"/>
                    <a:pt x="3386901" y="1427098"/>
                  </a:cubicBezTo>
                  <a:cubicBezTo>
                    <a:pt x="3374188" y="1427098"/>
                    <a:pt x="3363882" y="1416792"/>
                    <a:pt x="3363882" y="1404079"/>
                  </a:cubicBezTo>
                  <a:cubicBezTo>
                    <a:pt x="3363882" y="1391366"/>
                    <a:pt x="3374188" y="1381060"/>
                    <a:pt x="3386901" y="1381060"/>
                  </a:cubicBezTo>
                  <a:close/>
                  <a:moveTo>
                    <a:pt x="2920177" y="1379521"/>
                  </a:moveTo>
                  <a:cubicBezTo>
                    <a:pt x="2933767" y="1379521"/>
                    <a:pt x="2944784" y="1390490"/>
                    <a:pt x="2944784" y="1404080"/>
                  </a:cubicBezTo>
                  <a:cubicBezTo>
                    <a:pt x="2944784" y="1417670"/>
                    <a:pt x="2933767" y="1428687"/>
                    <a:pt x="2920177" y="1428687"/>
                  </a:cubicBezTo>
                  <a:cubicBezTo>
                    <a:pt x="2906587" y="1428687"/>
                    <a:pt x="2895570" y="1417670"/>
                    <a:pt x="2895570" y="1404080"/>
                  </a:cubicBezTo>
                  <a:cubicBezTo>
                    <a:pt x="2895570" y="1390490"/>
                    <a:pt x="2906587" y="1379521"/>
                    <a:pt x="2920177" y="1379521"/>
                  </a:cubicBezTo>
                  <a:close/>
                  <a:moveTo>
                    <a:pt x="935852" y="1377934"/>
                  </a:moveTo>
                  <a:cubicBezTo>
                    <a:pt x="950319" y="1377934"/>
                    <a:pt x="962044" y="1389612"/>
                    <a:pt x="962044" y="1404079"/>
                  </a:cubicBezTo>
                  <a:cubicBezTo>
                    <a:pt x="962044" y="1418546"/>
                    <a:pt x="950319" y="1430273"/>
                    <a:pt x="935852" y="1430273"/>
                  </a:cubicBezTo>
                  <a:cubicBezTo>
                    <a:pt x="921385" y="1430273"/>
                    <a:pt x="909655" y="1418546"/>
                    <a:pt x="909655" y="1404079"/>
                  </a:cubicBezTo>
                  <a:cubicBezTo>
                    <a:pt x="909655" y="1389612"/>
                    <a:pt x="921385" y="1377934"/>
                    <a:pt x="935852" y="1377934"/>
                  </a:cubicBezTo>
                  <a:close/>
                  <a:moveTo>
                    <a:pt x="3269427" y="1376346"/>
                  </a:moveTo>
                  <a:cubicBezTo>
                    <a:pt x="3284771" y="1376346"/>
                    <a:pt x="3297209" y="1388736"/>
                    <a:pt x="3297209" y="1404080"/>
                  </a:cubicBezTo>
                  <a:cubicBezTo>
                    <a:pt x="3297209" y="1419424"/>
                    <a:pt x="3284771" y="1431862"/>
                    <a:pt x="3269427" y="1431862"/>
                  </a:cubicBezTo>
                  <a:cubicBezTo>
                    <a:pt x="3254083" y="1431862"/>
                    <a:pt x="3241645" y="1419424"/>
                    <a:pt x="3241645" y="1404080"/>
                  </a:cubicBezTo>
                  <a:cubicBezTo>
                    <a:pt x="3241645" y="1388736"/>
                    <a:pt x="3254083" y="1376346"/>
                    <a:pt x="3269427" y="1376346"/>
                  </a:cubicBezTo>
                  <a:close/>
                  <a:moveTo>
                    <a:pt x="1286685" y="1374758"/>
                  </a:moveTo>
                  <a:cubicBezTo>
                    <a:pt x="1302901" y="1374758"/>
                    <a:pt x="1316054" y="1387859"/>
                    <a:pt x="1316054" y="1404079"/>
                  </a:cubicBezTo>
                  <a:cubicBezTo>
                    <a:pt x="1316054" y="1420299"/>
                    <a:pt x="1302901" y="1433448"/>
                    <a:pt x="1286685" y="1433448"/>
                  </a:cubicBezTo>
                  <a:cubicBezTo>
                    <a:pt x="1270464" y="1433448"/>
                    <a:pt x="1257314" y="1420299"/>
                    <a:pt x="1257314" y="1404079"/>
                  </a:cubicBezTo>
                  <a:cubicBezTo>
                    <a:pt x="1257314" y="1387859"/>
                    <a:pt x="1270464" y="1374758"/>
                    <a:pt x="1286685" y="1374758"/>
                  </a:cubicBezTo>
                  <a:close/>
                  <a:moveTo>
                    <a:pt x="3152745" y="1373171"/>
                  </a:moveTo>
                  <a:cubicBezTo>
                    <a:pt x="3170280" y="1373171"/>
                    <a:pt x="3184495" y="1386983"/>
                    <a:pt x="3184495" y="1404080"/>
                  </a:cubicBezTo>
                  <a:cubicBezTo>
                    <a:pt x="3184495" y="1421177"/>
                    <a:pt x="3170280" y="1435037"/>
                    <a:pt x="3152745" y="1435037"/>
                  </a:cubicBezTo>
                  <a:cubicBezTo>
                    <a:pt x="3135210" y="1435037"/>
                    <a:pt x="3120995" y="1421177"/>
                    <a:pt x="3120995" y="1404080"/>
                  </a:cubicBezTo>
                  <a:cubicBezTo>
                    <a:pt x="3120995" y="1386983"/>
                    <a:pt x="3135210" y="1373171"/>
                    <a:pt x="3152745" y="1373171"/>
                  </a:cubicBezTo>
                  <a:close/>
                  <a:moveTo>
                    <a:pt x="1052527" y="1373171"/>
                  </a:moveTo>
                  <a:cubicBezTo>
                    <a:pt x="1069188" y="1373171"/>
                    <a:pt x="1082689" y="1386983"/>
                    <a:pt x="1082689" y="1404080"/>
                  </a:cubicBezTo>
                  <a:cubicBezTo>
                    <a:pt x="1082689" y="1421177"/>
                    <a:pt x="1069188" y="1435037"/>
                    <a:pt x="1052527" y="1435037"/>
                  </a:cubicBezTo>
                  <a:cubicBezTo>
                    <a:pt x="1035870" y="1435037"/>
                    <a:pt x="1022367" y="1421177"/>
                    <a:pt x="1022367" y="1404080"/>
                  </a:cubicBezTo>
                  <a:cubicBezTo>
                    <a:pt x="1022367" y="1386983"/>
                    <a:pt x="1035870" y="1373171"/>
                    <a:pt x="1052527" y="1373171"/>
                  </a:cubicBezTo>
                  <a:close/>
                  <a:moveTo>
                    <a:pt x="1169206" y="1369994"/>
                  </a:moveTo>
                  <a:cubicBezTo>
                    <a:pt x="1188057" y="1369994"/>
                    <a:pt x="1203343" y="1385229"/>
                    <a:pt x="1203343" y="1404080"/>
                  </a:cubicBezTo>
                  <a:cubicBezTo>
                    <a:pt x="1203343" y="1422931"/>
                    <a:pt x="1188057" y="1438212"/>
                    <a:pt x="1169206" y="1438212"/>
                  </a:cubicBezTo>
                  <a:cubicBezTo>
                    <a:pt x="1150356" y="1438212"/>
                    <a:pt x="1135077" y="1422931"/>
                    <a:pt x="1135077" y="1404080"/>
                  </a:cubicBezTo>
                  <a:cubicBezTo>
                    <a:pt x="1135077" y="1385229"/>
                    <a:pt x="1150356" y="1369994"/>
                    <a:pt x="1169206" y="1369994"/>
                  </a:cubicBezTo>
                  <a:close/>
                  <a:moveTo>
                    <a:pt x="3036064" y="1368406"/>
                  </a:moveTo>
                  <a:cubicBezTo>
                    <a:pt x="3055791" y="1368406"/>
                    <a:pt x="3071783" y="1384352"/>
                    <a:pt x="3071783" y="1404079"/>
                  </a:cubicBezTo>
                  <a:cubicBezTo>
                    <a:pt x="3071783" y="1423806"/>
                    <a:pt x="3055791" y="1439798"/>
                    <a:pt x="3036064" y="1439798"/>
                  </a:cubicBezTo>
                  <a:cubicBezTo>
                    <a:pt x="3016337" y="1439798"/>
                    <a:pt x="3000345" y="1423806"/>
                    <a:pt x="3000345" y="1404079"/>
                  </a:cubicBezTo>
                  <a:cubicBezTo>
                    <a:pt x="3000345" y="1384352"/>
                    <a:pt x="3016337" y="1368406"/>
                    <a:pt x="3036064" y="1368406"/>
                  </a:cubicBezTo>
                  <a:close/>
                  <a:moveTo>
                    <a:pt x="119078" y="1285860"/>
                  </a:moveTo>
                  <a:cubicBezTo>
                    <a:pt x="119955" y="1285860"/>
                    <a:pt x="120667" y="1286215"/>
                    <a:pt x="120667" y="1286654"/>
                  </a:cubicBezTo>
                  <a:cubicBezTo>
                    <a:pt x="120667" y="1287093"/>
                    <a:pt x="119955" y="1287449"/>
                    <a:pt x="119078" y="1287449"/>
                  </a:cubicBezTo>
                  <a:cubicBezTo>
                    <a:pt x="118201" y="1287449"/>
                    <a:pt x="117489" y="1287093"/>
                    <a:pt x="117489" y="1286654"/>
                  </a:cubicBezTo>
                  <a:cubicBezTo>
                    <a:pt x="117489" y="1286215"/>
                    <a:pt x="118201" y="1285860"/>
                    <a:pt x="119078" y="1285860"/>
                  </a:cubicBezTo>
                  <a:close/>
                  <a:moveTo>
                    <a:pt x="4086195" y="1285858"/>
                  </a:moveTo>
                  <a:cubicBezTo>
                    <a:pt x="4087073" y="1285858"/>
                    <a:pt x="4087784" y="1286568"/>
                    <a:pt x="4087784" y="1287446"/>
                  </a:cubicBezTo>
                  <a:cubicBezTo>
                    <a:pt x="4087784" y="1288325"/>
                    <a:pt x="4087073" y="1289034"/>
                    <a:pt x="4086195" y="1289034"/>
                  </a:cubicBezTo>
                  <a:cubicBezTo>
                    <a:pt x="4085318" y="1289034"/>
                    <a:pt x="4084607" y="1288325"/>
                    <a:pt x="4084607" y="1287446"/>
                  </a:cubicBezTo>
                  <a:cubicBezTo>
                    <a:pt x="4084607" y="1286568"/>
                    <a:pt x="4085318" y="1285858"/>
                    <a:pt x="4086195" y="1285858"/>
                  </a:cubicBezTo>
                  <a:close/>
                  <a:moveTo>
                    <a:pt x="234966" y="1284273"/>
                  </a:moveTo>
                  <a:cubicBezTo>
                    <a:pt x="236718" y="1284273"/>
                    <a:pt x="238141" y="1285694"/>
                    <a:pt x="238141" y="1287449"/>
                  </a:cubicBezTo>
                  <a:cubicBezTo>
                    <a:pt x="238141" y="1289200"/>
                    <a:pt x="236718" y="1290622"/>
                    <a:pt x="234966" y="1290622"/>
                  </a:cubicBezTo>
                  <a:cubicBezTo>
                    <a:pt x="233211" y="1290622"/>
                    <a:pt x="231791" y="1289200"/>
                    <a:pt x="231791" y="1287449"/>
                  </a:cubicBezTo>
                  <a:cubicBezTo>
                    <a:pt x="231791" y="1285694"/>
                    <a:pt x="233211" y="1284273"/>
                    <a:pt x="234966" y="1284273"/>
                  </a:cubicBezTo>
                  <a:close/>
                  <a:moveTo>
                    <a:pt x="3970309" y="1282683"/>
                  </a:moveTo>
                  <a:cubicBezTo>
                    <a:pt x="3972940" y="1282683"/>
                    <a:pt x="3975072" y="1284460"/>
                    <a:pt x="3975072" y="1286652"/>
                  </a:cubicBezTo>
                  <a:cubicBezTo>
                    <a:pt x="3975072" y="1288843"/>
                    <a:pt x="3972940" y="1290621"/>
                    <a:pt x="3970309" y="1290621"/>
                  </a:cubicBezTo>
                  <a:cubicBezTo>
                    <a:pt x="3967678" y="1290621"/>
                    <a:pt x="3965545" y="1288843"/>
                    <a:pt x="3965545" y="1286652"/>
                  </a:cubicBezTo>
                  <a:cubicBezTo>
                    <a:pt x="3965545" y="1284460"/>
                    <a:pt x="3967678" y="1282683"/>
                    <a:pt x="3970309" y="1282683"/>
                  </a:cubicBezTo>
                  <a:close/>
                  <a:moveTo>
                    <a:pt x="352444" y="1281099"/>
                  </a:moveTo>
                  <a:cubicBezTo>
                    <a:pt x="355950" y="1281099"/>
                    <a:pt x="358793" y="1283941"/>
                    <a:pt x="358793" y="1287449"/>
                  </a:cubicBezTo>
                  <a:cubicBezTo>
                    <a:pt x="358793" y="1290954"/>
                    <a:pt x="355950" y="1293799"/>
                    <a:pt x="352444" y="1293799"/>
                  </a:cubicBezTo>
                  <a:cubicBezTo>
                    <a:pt x="348937" y="1293799"/>
                    <a:pt x="346093" y="1290954"/>
                    <a:pt x="346093" y="1287449"/>
                  </a:cubicBezTo>
                  <a:cubicBezTo>
                    <a:pt x="346093" y="1283941"/>
                    <a:pt x="348937" y="1281099"/>
                    <a:pt x="352444" y="1281099"/>
                  </a:cubicBezTo>
                  <a:close/>
                  <a:moveTo>
                    <a:pt x="2219295" y="1279509"/>
                  </a:moveTo>
                  <a:cubicBezTo>
                    <a:pt x="2223679" y="1279509"/>
                    <a:pt x="2227233" y="1283062"/>
                    <a:pt x="2227233" y="1287447"/>
                  </a:cubicBezTo>
                  <a:cubicBezTo>
                    <a:pt x="2227233" y="1291831"/>
                    <a:pt x="2223679" y="1295385"/>
                    <a:pt x="2219295" y="1295385"/>
                  </a:cubicBezTo>
                  <a:cubicBezTo>
                    <a:pt x="2214911" y="1295385"/>
                    <a:pt x="2211357" y="1291831"/>
                    <a:pt x="2211357" y="1287447"/>
                  </a:cubicBezTo>
                  <a:cubicBezTo>
                    <a:pt x="2211357" y="1283062"/>
                    <a:pt x="2214911" y="1279509"/>
                    <a:pt x="2219295" y="1279509"/>
                  </a:cubicBezTo>
                  <a:close/>
                  <a:moveTo>
                    <a:pt x="2102614" y="1279509"/>
                  </a:moveTo>
                  <a:cubicBezTo>
                    <a:pt x="2106560" y="1279509"/>
                    <a:pt x="2109758" y="1283062"/>
                    <a:pt x="2109758" y="1287447"/>
                  </a:cubicBezTo>
                  <a:cubicBezTo>
                    <a:pt x="2109758" y="1291831"/>
                    <a:pt x="2106560" y="1295385"/>
                    <a:pt x="2102614" y="1295385"/>
                  </a:cubicBezTo>
                  <a:cubicBezTo>
                    <a:pt x="2098668" y="1295385"/>
                    <a:pt x="2095470" y="1291831"/>
                    <a:pt x="2095470" y="1287447"/>
                  </a:cubicBezTo>
                  <a:cubicBezTo>
                    <a:pt x="2095470" y="1283062"/>
                    <a:pt x="2098668" y="1279509"/>
                    <a:pt x="2102614" y="1279509"/>
                  </a:cubicBezTo>
                  <a:close/>
                  <a:moveTo>
                    <a:pt x="1985933" y="1279509"/>
                  </a:moveTo>
                  <a:cubicBezTo>
                    <a:pt x="1990317" y="1279509"/>
                    <a:pt x="1993871" y="1283062"/>
                    <a:pt x="1993871" y="1287447"/>
                  </a:cubicBezTo>
                  <a:cubicBezTo>
                    <a:pt x="1993871" y="1291831"/>
                    <a:pt x="1990317" y="1295385"/>
                    <a:pt x="1985933" y="1295385"/>
                  </a:cubicBezTo>
                  <a:cubicBezTo>
                    <a:pt x="1981549" y="1295385"/>
                    <a:pt x="1977995" y="1291831"/>
                    <a:pt x="1977995" y="1287447"/>
                  </a:cubicBezTo>
                  <a:cubicBezTo>
                    <a:pt x="1977995" y="1283062"/>
                    <a:pt x="1981549" y="1279509"/>
                    <a:pt x="1985933" y="1279509"/>
                  </a:cubicBezTo>
                  <a:close/>
                  <a:moveTo>
                    <a:pt x="3853626" y="1279508"/>
                  </a:moveTo>
                  <a:cubicBezTo>
                    <a:pt x="3857572" y="1279508"/>
                    <a:pt x="3860770" y="1282706"/>
                    <a:pt x="3860770" y="1286652"/>
                  </a:cubicBezTo>
                  <a:cubicBezTo>
                    <a:pt x="3860770" y="1290598"/>
                    <a:pt x="3857572" y="1293796"/>
                    <a:pt x="3853626" y="1293796"/>
                  </a:cubicBezTo>
                  <a:cubicBezTo>
                    <a:pt x="3849680" y="1293796"/>
                    <a:pt x="3846482" y="1290598"/>
                    <a:pt x="3846482" y="1286652"/>
                  </a:cubicBezTo>
                  <a:cubicBezTo>
                    <a:pt x="3846482" y="1282706"/>
                    <a:pt x="3849680" y="1279508"/>
                    <a:pt x="3853626" y="1279508"/>
                  </a:cubicBezTo>
                  <a:close/>
                  <a:moveTo>
                    <a:pt x="2335977" y="1277922"/>
                  </a:moveTo>
                  <a:cubicBezTo>
                    <a:pt x="2340800" y="1277922"/>
                    <a:pt x="2344709" y="1281831"/>
                    <a:pt x="2344709" y="1286653"/>
                  </a:cubicBezTo>
                  <a:cubicBezTo>
                    <a:pt x="2344709" y="1291476"/>
                    <a:pt x="2340800" y="1295386"/>
                    <a:pt x="2335977" y="1295386"/>
                  </a:cubicBezTo>
                  <a:cubicBezTo>
                    <a:pt x="2331154" y="1295386"/>
                    <a:pt x="2327245" y="1291476"/>
                    <a:pt x="2327245" y="1286653"/>
                  </a:cubicBezTo>
                  <a:cubicBezTo>
                    <a:pt x="2327245" y="1281831"/>
                    <a:pt x="2331154" y="1277922"/>
                    <a:pt x="2335977" y="1277922"/>
                  </a:cubicBezTo>
                  <a:close/>
                  <a:moveTo>
                    <a:pt x="1870045" y="1277922"/>
                  </a:moveTo>
                  <a:cubicBezTo>
                    <a:pt x="1875306" y="1277922"/>
                    <a:pt x="1879570" y="1282186"/>
                    <a:pt x="1879570" y="1287447"/>
                  </a:cubicBezTo>
                  <a:cubicBezTo>
                    <a:pt x="1879570" y="1292708"/>
                    <a:pt x="1875306" y="1296972"/>
                    <a:pt x="1870045" y="1296972"/>
                  </a:cubicBezTo>
                  <a:cubicBezTo>
                    <a:pt x="1864784" y="1296972"/>
                    <a:pt x="1860520" y="1292708"/>
                    <a:pt x="1860520" y="1287447"/>
                  </a:cubicBezTo>
                  <a:cubicBezTo>
                    <a:pt x="1860520" y="1282186"/>
                    <a:pt x="1864784" y="1277922"/>
                    <a:pt x="1870045" y="1277922"/>
                  </a:cubicBezTo>
                  <a:close/>
                  <a:moveTo>
                    <a:pt x="469123" y="1277922"/>
                  </a:moveTo>
                  <a:cubicBezTo>
                    <a:pt x="473944" y="1277922"/>
                    <a:pt x="477854" y="1282187"/>
                    <a:pt x="477854" y="1287449"/>
                  </a:cubicBezTo>
                  <a:cubicBezTo>
                    <a:pt x="477854" y="1292709"/>
                    <a:pt x="473944" y="1296972"/>
                    <a:pt x="469123" y="1296972"/>
                  </a:cubicBezTo>
                  <a:cubicBezTo>
                    <a:pt x="464299" y="1296972"/>
                    <a:pt x="460390" y="1292709"/>
                    <a:pt x="460390" y="1287449"/>
                  </a:cubicBezTo>
                  <a:cubicBezTo>
                    <a:pt x="460390" y="1282187"/>
                    <a:pt x="464299" y="1277922"/>
                    <a:pt x="469123" y="1277922"/>
                  </a:cubicBezTo>
                  <a:close/>
                  <a:moveTo>
                    <a:pt x="3736945" y="1276331"/>
                  </a:moveTo>
                  <a:cubicBezTo>
                    <a:pt x="3743083" y="1276331"/>
                    <a:pt x="3748058" y="1280953"/>
                    <a:pt x="3748058" y="1286652"/>
                  </a:cubicBezTo>
                  <a:cubicBezTo>
                    <a:pt x="3748058" y="1292350"/>
                    <a:pt x="3743083" y="1296972"/>
                    <a:pt x="3736945" y="1296972"/>
                  </a:cubicBezTo>
                  <a:cubicBezTo>
                    <a:pt x="3730807" y="1296972"/>
                    <a:pt x="3725832" y="1292350"/>
                    <a:pt x="3725832" y="1286652"/>
                  </a:cubicBezTo>
                  <a:cubicBezTo>
                    <a:pt x="3725832" y="1280953"/>
                    <a:pt x="3730807" y="1276331"/>
                    <a:pt x="3736945" y="1276331"/>
                  </a:cubicBezTo>
                  <a:close/>
                  <a:moveTo>
                    <a:pt x="2452658" y="1276331"/>
                  </a:moveTo>
                  <a:cubicBezTo>
                    <a:pt x="2458796" y="1276331"/>
                    <a:pt x="2463771" y="1281309"/>
                    <a:pt x="2463771" y="1287447"/>
                  </a:cubicBezTo>
                  <a:cubicBezTo>
                    <a:pt x="2463771" y="1293585"/>
                    <a:pt x="2458796" y="1298560"/>
                    <a:pt x="2452658" y="1298560"/>
                  </a:cubicBezTo>
                  <a:cubicBezTo>
                    <a:pt x="2446520" y="1298560"/>
                    <a:pt x="2441545" y="1293585"/>
                    <a:pt x="2441545" y="1287447"/>
                  </a:cubicBezTo>
                  <a:cubicBezTo>
                    <a:pt x="2441545" y="1281309"/>
                    <a:pt x="2446520" y="1276331"/>
                    <a:pt x="2452658" y="1276331"/>
                  </a:cubicBezTo>
                  <a:close/>
                  <a:moveTo>
                    <a:pt x="585806" y="1274746"/>
                  </a:moveTo>
                  <a:cubicBezTo>
                    <a:pt x="592820" y="1274746"/>
                    <a:pt x="598507" y="1280434"/>
                    <a:pt x="598507" y="1287449"/>
                  </a:cubicBezTo>
                  <a:cubicBezTo>
                    <a:pt x="598507" y="1294462"/>
                    <a:pt x="592820" y="1300149"/>
                    <a:pt x="585806" y="1300149"/>
                  </a:cubicBezTo>
                  <a:cubicBezTo>
                    <a:pt x="578793" y="1300149"/>
                    <a:pt x="573106" y="1294462"/>
                    <a:pt x="573106" y="1287449"/>
                  </a:cubicBezTo>
                  <a:cubicBezTo>
                    <a:pt x="573106" y="1280434"/>
                    <a:pt x="578793" y="1274746"/>
                    <a:pt x="585806" y="1274746"/>
                  </a:cubicBezTo>
                  <a:close/>
                  <a:moveTo>
                    <a:pt x="1752570" y="1274745"/>
                  </a:moveTo>
                  <a:cubicBezTo>
                    <a:pt x="1758708" y="1274745"/>
                    <a:pt x="1763683" y="1280079"/>
                    <a:pt x="1763683" y="1286654"/>
                  </a:cubicBezTo>
                  <a:cubicBezTo>
                    <a:pt x="1763683" y="1293230"/>
                    <a:pt x="1758708" y="1298562"/>
                    <a:pt x="1752570" y="1298562"/>
                  </a:cubicBezTo>
                  <a:cubicBezTo>
                    <a:pt x="1746432" y="1298562"/>
                    <a:pt x="1741457" y="1293230"/>
                    <a:pt x="1741457" y="1286654"/>
                  </a:cubicBezTo>
                  <a:cubicBezTo>
                    <a:pt x="1741457" y="1280079"/>
                    <a:pt x="1746432" y="1274745"/>
                    <a:pt x="1752570" y="1274745"/>
                  </a:cubicBezTo>
                  <a:close/>
                  <a:moveTo>
                    <a:pt x="3620264" y="1273158"/>
                  </a:moveTo>
                  <a:cubicBezTo>
                    <a:pt x="3627717" y="1273158"/>
                    <a:pt x="3633758" y="1279200"/>
                    <a:pt x="3633758" y="1286652"/>
                  </a:cubicBezTo>
                  <a:cubicBezTo>
                    <a:pt x="3633758" y="1294105"/>
                    <a:pt x="3627717" y="1300147"/>
                    <a:pt x="3620264" y="1300147"/>
                  </a:cubicBezTo>
                  <a:cubicBezTo>
                    <a:pt x="3612811" y="1300147"/>
                    <a:pt x="3606770" y="1294105"/>
                    <a:pt x="3606770" y="1286652"/>
                  </a:cubicBezTo>
                  <a:cubicBezTo>
                    <a:pt x="3606770" y="1279200"/>
                    <a:pt x="3612811" y="1273158"/>
                    <a:pt x="3620264" y="1273158"/>
                  </a:cubicBezTo>
                  <a:close/>
                  <a:moveTo>
                    <a:pt x="2569339" y="1273158"/>
                  </a:moveTo>
                  <a:cubicBezTo>
                    <a:pt x="2576792" y="1273158"/>
                    <a:pt x="2582833" y="1279201"/>
                    <a:pt x="2582833" y="1286652"/>
                  </a:cubicBezTo>
                  <a:cubicBezTo>
                    <a:pt x="2582833" y="1294106"/>
                    <a:pt x="2576792" y="1300147"/>
                    <a:pt x="2569339" y="1300147"/>
                  </a:cubicBezTo>
                  <a:cubicBezTo>
                    <a:pt x="2561886" y="1300147"/>
                    <a:pt x="2555845" y="1294106"/>
                    <a:pt x="2555845" y="1286652"/>
                  </a:cubicBezTo>
                  <a:cubicBezTo>
                    <a:pt x="2555845" y="1279201"/>
                    <a:pt x="2561886" y="1273158"/>
                    <a:pt x="2569339" y="1273158"/>
                  </a:cubicBezTo>
                  <a:close/>
                  <a:moveTo>
                    <a:pt x="701692" y="1271573"/>
                  </a:moveTo>
                  <a:cubicBezTo>
                    <a:pt x="710459" y="1271573"/>
                    <a:pt x="717565" y="1278682"/>
                    <a:pt x="717565" y="1287449"/>
                  </a:cubicBezTo>
                  <a:cubicBezTo>
                    <a:pt x="717565" y="1296216"/>
                    <a:pt x="710459" y="1303323"/>
                    <a:pt x="701692" y="1303323"/>
                  </a:cubicBezTo>
                  <a:cubicBezTo>
                    <a:pt x="692924" y="1303323"/>
                    <a:pt x="685817" y="1296216"/>
                    <a:pt x="685817" y="1287449"/>
                  </a:cubicBezTo>
                  <a:cubicBezTo>
                    <a:pt x="685817" y="1278682"/>
                    <a:pt x="692924" y="1271573"/>
                    <a:pt x="701692" y="1271573"/>
                  </a:cubicBezTo>
                  <a:close/>
                  <a:moveTo>
                    <a:pt x="1635889" y="1271572"/>
                  </a:moveTo>
                  <a:cubicBezTo>
                    <a:pt x="1644219" y="1271572"/>
                    <a:pt x="1650971" y="1278682"/>
                    <a:pt x="1650971" y="1287447"/>
                  </a:cubicBezTo>
                  <a:cubicBezTo>
                    <a:pt x="1650971" y="1296216"/>
                    <a:pt x="1644219" y="1303323"/>
                    <a:pt x="1635889" y="1303323"/>
                  </a:cubicBezTo>
                  <a:cubicBezTo>
                    <a:pt x="1627559" y="1303323"/>
                    <a:pt x="1620807" y="1296216"/>
                    <a:pt x="1620807" y="1287447"/>
                  </a:cubicBezTo>
                  <a:cubicBezTo>
                    <a:pt x="1620807" y="1278682"/>
                    <a:pt x="1627559" y="1271572"/>
                    <a:pt x="1635889" y="1271572"/>
                  </a:cubicBezTo>
                  <a:close/>
                  <a:moveTo>
                    <a:pt x="3503583" y="1269982"/>
                  </a:moveTo>
                  <a:cubicBezTo>
                    <a:pt x="3513228" y="1269982"/>
                    <a:pt x="3521046" y="1277800"/>
                    <a:pt x="3521046" y="1287446"/>
                  </a:cubicBezTo>
                  <a:cubicBezTo>
                    <a:pt x="3521046" y="1297091"/>
                    <a:pt x="3513228" y="1304908"/>
                    <a:pt x="3503583" y="1304908"/>
                  </a:cubicBezTo>
                  <a:cubicBezTo>
                    <a:pt x="3493938" y="1304908"/>
                    <a:pt x="3486120" y="1297091"/>
                    <a:pt x="3486120" y="1287446"/>
                  </a:cubicBezTo>
                  <a:cubicBezTo>
                    <a:pt x="3486120" y="1277800"/>
                    <a:pt x="3493938" y="1269982"/>
                    <a:pt x="3503583" y="1269982"/>
                  </a:cubicBezTo>
                  <a:close/>
                  <a:moveTo>
                    <a:pt x="819158" y="1268397"/>
                  </a:moveTo>
                  <a:cubicBezTo>
                    <a:pt x="829681" y="1268397"/>
                    <a:pt x="838205" y="1276923"/>
                    <a:pt x="838205" y="1287449"/>
                  </a:cubicBezTo>
                  <a:cubicBezTo>
                    <a:pt x="838205" y="1297969"/>
                    <a:pt x="829681" y="1306495"/>
                    <a:pt x="819158" y="1306495"/>
                  </a:cubicBezTo>
                  <a:cubicBezTo>
                    <a:pt x="808640" y="1306495"/>
                    <a:pt x="800112" y="1297969"/>
                    <a:pt x="800112" y="1287449"/>
                  </a:cubicBezTo>
                  <a:cubicBezTo>
                    <a:pt x="800112" y="1276923"/>
                    <a:pt x="808640" y="1268397"/>
                    <a:pt x="819158" y="1268397"/>
                  </a:cubicBezTo>
                  <a:close/>
                  <a:moveTo>
                    <a:pt x="2686814" y="1268396"/>
                  </a:moveTo>
                  <a:cubicBezTo>
                    <a:pt x="2696897" y="1268396"/>
                    <a:pt x="2705071" y="1276922"/>
                    <a:pt x="2705071" y="1287446"/>
                  </a:cubicBezTo>
                  <a:cubicBezTo>
                    <a:pt x="2705071" y="1297968"/>
                    <a:pt x="2696897" y="1306494"/>
                    <a:pt x="2686814" y="1306494"/>
                  </a:cubicBezTo>
                  <a:cubicBezTo>
                    <a:pt x="2676731" y="1306494"/>
                    <a:pt x="2668557" y="1297968"/>
                    <a:pt x="2668557" y="1287446"/>
                  </a:cubicBezTo>
                  <a:cubicBezTo>
                    <a:pt x="2668557" y="1276922"/>
                    <a:pt x="2676731" y="1268396"/>
                    <a:pt x="2686814" y="1268396"/>
                  </a:cubicBezTo>
                  <a:close/>
                  <a:moveTo>
                    <a:pt x="3386108" y="1266807"/>
                  </a:moveTo>
                  <a:cubicBezTo>
                    <a:pt x="3397506" y="1266807"/>
                    <a:pt x="3406746" y="1276046"/>
                    <a:pt x="3406746" y="1287446"/>
                  </a:cubicBezTo>
                  <a:cubicBezTo>
                    <a:pt x="3406746" y="1298844"/>
                    <a:pt x="3397506" y="1308083"/>
                    <a:pt x="3386108" y="1308083"/>
                  </a:cubicBezTo>
                  <a:cubicBezTo>
                    <a:pt x="3374710" y="1308083"/>
                    <a:pt x="3365470" y="1298844"/>
                    <a:pt x="3365470" y="1287446"/>
                  </a:cubicBezTo>
                  <a:cubicBezTo>
                    <a:pt x="3365470" y="1276046"/>
                    <a:pt x="3374710" y="1266807"/>
                    <a:pt x="3386108" y="1266807"/>
                  </a:cubicBezTo>
                  <a:close/>
                  <a:moveTo>
                    <a:pt x="1519208" y="1265223"/>
                  </a:moveTo>
                  <a:cubicBezTo>
                    <a:pt x="1530606" y="1265223"/>
                    <a:pt x="1539846" y="1274815"/>
                    <a:pt x="1539846" y="1286654"/>
                  </a:cubicBezTo>
                  <a:cubicBezTo>
                    <a:pt x="1539846" y="1298492"/>
                    <a:pt x="1530606" y="1308084"/>
                    <a:pt x="1519208" y="1308084"/>
                  </a:cubicBezTo>
                  <a:cubicBezTo>
                    <a:pt x="1507810" y="1308084"/>
                    <a:pt x="1498570" y="1298492"/>
                    <a:pt x="1498570" y="1286654"/>
                  </a:cubicBezTo>
                  <a:cubicBezTo>
                    <a:pt x="1498570" y="1274815"/>
                    <a:pt x="1507810" y="1265223"/>
                    <a:pt x="1519208" y="1265223"/>
                  </a:cubicBezTo>
                  <a:close/>
                  <a:moveTo>
                    <a:pt x="935854" y="1263634"/>
                  </a:moveTo>
                  <a:cubicBezTo>
                    <a:pt x="948567" y="1263634"/>
                    <a:pt x="958871" y="1274295"/>
                    <a:pt x="958871" y="1287447"/>
                  </a:cubicBezTo>
                  <a:cubicBezTo>
                    <a:pt x="958871" y="1300600"/>
                    <a:pt x="948567" y="1311260"/>
                    <a:pt x="935854" y="1311260"/>
                  </a:cubicBezTo>
                  <a:cubicBezTo>
                    <a:pt x="923141" y="1311260"/>
                    <a:pt x="912833" y="1300600"/>
                    <a:pt x="912833" y="1287447"/>
                  </a:cubicBezTo>
                  <a:cubicBezTo>
                    <a:pt x="912833" y="1274295"/>
                    <a:pt x="923141" y="1263634"/>
                    <a:pt x="935854" y="1263634"/>
                  </a:cubicBezTo>
                  <a:close/>
                  <a:moveTo>
                    <a:pt x="3269427" y="1262047"/>
                  </a:moveTo>
                  <a:cubicBezTo>
                    <a:pt x="3283017" y="1262047"/>
                    <a:pt x="3294034" y="1273064"/>
                    <a:pt x="3294034" y="1286653"/>
                  </a:cubicBezTo>
                  <a:cubicBezTo>
                    <a:pt x="3294034" y="1300244"/>
                    <a:pt x="3283017" y="1311260"/>
                    <a:pt x="3269427" y="1311260"/>
                  </a:cubicBezTo>
                  <a:cubicBezTo>
                    <a:pt x="3255837" y="1311260"/>
                    <a:pt x="3244820" y="1300244"/>
                    <a:pt x="3244820" y="1286653"/>
                  </a:cubicBezTo>
                  <a:cubicBezTo>
                    <a:pt x="3244820" y="1273064"/>
                    <a:pt x="3255837" y="1262047"/>
                    <a:pt x="3269427" y="1262047"/>
                  </a:cubicBezTo>
                  <a:close/>
                  <a:moveTo>
                    <a:pt x="2803495" y="1262047"/>
                  </a:moveTo>
                  <a:cubicBezTo>
                    <a:pt x="2817523" y="1262047"/>
                    <a:pt x="2828895" y="1273418"/>
                    <a:pt x="2828895" y="1287446"/>
                  </a:cubicBezTo>
                  <a:cubicBezTo>
                    <a:pt x="2828895" y="1301475"/>
                    <a:pt x="2817523" y="1312846"/>
                    <a:pt x="2803495" y="1312846"/>
                  </a:cubicBezTo>
                  <a:cubicBezTo>
                    <a:pt x="2789467" y="1312846"/>
                    <a:pt x="2778095" y="1301475"/>
                    <a:pt x="2778095" y="1287446"/>
                  </a:cubicBezTo>
                  <a:cubicBezTo>
                    <a:pt x="2778095" y="1273418"/>
                    <a:pt x="2789467" y="1262047"/>
                    <a:pt x="2803495" y="1262047"/>
                  </a:cubicBezTo>
                  <a:close/>
                  <a:moveTo>
                    <a:pt x="1052529" y="1260459"/>
                  </a:moveTo>
                  <a:cubicBezTo>
                    <a:pt x="1067433" y="1260459"/>
                    <a:pt x="1079514" y="1272543"/>
                    <a:pt x="1079514" y="1287447"/>
                  </a:cubicBezTo>
                  <a:cubicBezTo>
                    <a:pt x="1079514" y="1302354"/>
                    <a:pt x="1067433" y="1314433"/>
                    <a:pt x="1052529" y="1314433"/>
                  </a:cubicBezTo>
                  <a:cubicBezTo>
                    <a:pt x="1037624" y="1314433"/>
                    <a:pt x="1025541" y="1302354"/>
                    <a:pt x="1025541" y="1287447"/>
                  </a:cubicBezTo>
                  <a:cubicBezTo>
                    <a:pt x="1025541" y="1272543"/>
                    <a:pt x="1037624" y="1260459"/>
                    <a:pt x="1052529" y="1260459"/>
                  </a:cubicBezTo>
                  <a:close/>
                  <a:moveTo>
                    <a:pt x="3152745" y="1258871"/>
                  </a:moveTo>
                  <a:cubicBezTo>
                    <a:pt x="3168527" y="1258871"/>
                    <a:pt x="3181320" y="1271665"/>
                    <a:pt x="3181320" y="1287446"/>
                  </a:cubicBezTo>
                  <a:cubicBezTo>
                    <a:pt x="3181320" y="1303229"/>
                    <a:pt x="3168527" y="1316022"/>
                    <a:pt x="3152745" y="1316022"/>
                  </a:cubicBezTo>
                  <a:cubicBezTo>
                    <a:pt x="3136963" y="1316022"/>
                    <a:pt x="3124170" y="1303229"/>
                    <a:pt x="3124170" y="1287446"/>
                  </a:cubicBezTo>
                  <a:cubicBezTo>
                    <a:pt x="3124170" y="1271665"/>
                    <a:pt x="3136963" y="1258871"/>
                    <a:pt x="3152745" y="1258871"/>
                  </a:cubicBezTo>
                  <a:close/>
                  <a:moveTo>
                    <a:pt x="1402526" y="1257284"/>
                  </a:moveTo>
                  <a:cubicBezTo>
                    <a:pt x="1418746" y="1257284"/>
                    <a:pt x="1431895" y="1270433"/>
                    <a:pt x="1431895" y="1286653"/>
                  </a:cubicBezTo>
                  <a:cubicBezTo>
                    <a:pt x="1431895" y="1302874"/>
                    <a:pt x="1418746" y="1316023"/>
                    <a:pt x="1402526" y="1316023"/>
                  </a:cubicBezTo>
                  <a:cubicBezTo>
                    <a:pt x="1386306" y="1316023"/>
                    <a:pt x="1373204" y="1302874"/>
                    <a:pt x="1373204" y="1286653"/>
                  </a:cubicBezTo>
                  <a:cubicBezTo>
                    <a:pt x="1373204" y="1270433"/>
                    <a:pt x="1386306" y="1257284"/>
                    <a:pt x="1402526" y="1257284"/>
                  </a:cubicBezTo>
                  <a:close/>
                  <a:moveTo>
                    <a:pt x="1169207" y="1257284"/>
                  </a:moveTo>
                  <a:cubicBezTo>
                    <a:pt x="1186304" y="1257284"/>
                    <a:pt x="1200167" y="1270788"/>
                    <a:pt x="1200167" y="1287447"/>
                  </a:cubicBezTo>
                  <a:cubicBezTo>
                    <a:pt x="1200167" y="1304106"/>
                    <a:pt x="1186304" y="1317611"/>
                    <a:pt x="1169207" y="1317611"/>
                  </a:cubicBezTo>
                  <a:cubicBezTo>
                    <a:pt x="1152111" y="1317611"/>
                    <a:pt x="1138252" y="1304106"/>
                    <a:pt x="1138252" y="1287447"/>
                  </a:cubicBezTo>
                  <a:cubicBezTo>
                    <a:pt x="1138252" y="1270788"/>
                    <a:pt x="1152111" y="1257284"/>
                    <a:pt x="1169207" y="1257284"/>
                  </a:cubicBezTo>
                  <a:close/>
                  <a:moveTo>
                    <a:pt x="3036857" y="1254109"/>
                  </a:moveTo>
                  <a:cubicBezTo>
                    <a:pt x="3054392" y="1254109"/>
                    <a:pt x="3068607" y="1268678"/>
                    <a:pt x="3068607" y="1286652"/>
                  </a:cubicBezTo>
                  <a:cubicBezTo>
                    <a:pt x="3068607" y="1304625"/>
                    <a:pt x="3054392" y="1319196"/>
                    <a:pt x="3036857" y="1319196"/>
                  </a:cubicBezTo>
                  <a:cubicBezTo>
                    <a:pt x="3019322" y="1319196"/>
                    <a:pt x="3005107" y="1304625"/>
                    <a:pt x="3005107" y="1286652"/>
                  </a:cubicBezTo>
                  <a:cubicBezTo>
                    <a:pt x="3005107" y="1268678"/>
                    <a:pt x="3019322" y="1254109"/>
                    <a:pt x="3036857" y="1254109"/>
                  </a:cubicBezTo>
                  <a:close/>
                  <a:moveTo>
                    <a:pt x="1285892" y="1252522"/>
                  </a:moveTo>
                  <a:cubicBezTo>
                    <a:pt x="1305181" y="1252522"/>
                    <a:pt x="1320816" y="1268158"/>
                    <a:pt x="1320816" y="1287447"/>
                  </a:cubicBezTo>
                  <a:cubicBezTo>
                    <a:pt x="1320816" y="1306735"/>
                    <a:pt x="1305181" y="1322371"/>
                    <a:pt x="1285892" y="1322371"/>
                  </a:cubicBezTo>
                  <a:cubicBezTo>
                    <a:pt x="1266601" y="1322371"/>
                    <a:pt x="1250966" y="1306735"/>
                    <a:pt x="1250966" y="1287447"/>
                  </a:cubicBezTo>
                  <a:cubicBezTo>
                    <a:pt x="1250966" y="1268158"/>
                    <a:pt x="1266601" y="1252522"/>
                    <a:pt x="1285892" y="1252522"/>
                  </a:cubicBezTo>
                  <a:close/>
                  <a:moveTo>
                    <a:pt x="2919383" y="1250933"/>
                  </a:moveTo>
                  <a:cubicBezTo>
                    <a:pt x="2939549" y="1250933"/>
                    <a:pt x="2955896" y="1267279"/>
                    <a:pt x="2955896" y="1287446"/>
                  </a:cubicBezTo>
                  <a:cubicBezTo>
                    <a:pt x="2955896" y="1307611"/>
                    <a:pt x="2939549" y="1323958"/>
                    <a:pt x="2919383" y="1323958"/>
                  </a:cubicBezTo>
                  <a:cubicBezTo>
                    <a:pt x="2899217" y="1323958"/>
                    <a:pt x="2882870" y="1307611"/>
                    <a:pt x="2882870" y="1287446"/>
                  </a:cubicBezTo>
                  <a:cubicBezTo>
                    <a:pt x="2882870" y="1267279"/>
                    <a:pt x="2899217" y="1250933"/>
                    <a:pt x="2919383" y="1250933"/>
                  </a:cubicBezTo>
                  <a:close/>
                  <a:moveTo>
                    <a:pt x="119873" y="1169974"/>
                  </a:moveTo>
                  <a:cubicBezTo>
                    <a:pt x="120313" y="1169974"/>
                    <a:pt x="120667" y="1170328"/>
                    <a:pt x="120667" y="1170767"/>
                  </a:cubicBezTo>
                  <a:cubicBezTo>
                    <a:pt x="120667" y="1171205"/>
                    <a:pt x="120313" y="1171559"/>
                    <a:pt x="119873" y="1171559"/>
                  </a:cubicBezTo>
                  <a:cubicBezTo>
                    <a:pt x="119435" y="1171559"/>
                    <a:pt x="119078" y="1171205"/>
                    <a:pt x="119078" y="1170767"/>
                  </a:cubicBezTo>
                  <a:cubicBezTo>
                    <a:pt x="119078" y="1170328"/>
                    <a:pt x="119435" y="1169974"/>
                    <a:pt x="119873" y="1169974"/>
                  </a:cubicBezTo>
                  <a:close/>
                  <a:moveTo>
                    <a:pt x="4086989" y="1169972"/>
                  </a:moveTo>
                  <a:cubicBezTo>
                    <a:pt x="4087428" y="1169972"/>
                    <a:pt x="4087783" y="1170327"/>
                    <a:pt x="4087783" y="1170765"/>
                  </a:cubicBezTo>
                  <a:cubicBezTo>
                    <a:pt x="4087783" y="1171202"/>
                    <a:pt x="4087428" y="1171556"/>
                    <a:pt x="4086989" y="1171556"/>
                  </a:cubicBezTo>
                  <a:cubicBezTo>
                    <a:pt x="4086551" y="1171556"/>
                    <a:pt x="4086195" y="1171202"/>
                    <a:pt x="4086195" y="1170765"/>
                  </a:cubicBezTo>
                  <a:cubicBezTo>
                    <a:pt x="4086195" y="1170327"/>
                    <a:pt x="4086551" y="1169972"/>
                    <a:pt x="4086989" y="1169972"/>
                  </a:cubicBezTo>
                  <a:close/>
                  <a:moveTo>
                    <a:pt x="235762" y="1168389"/>
                  </a:moveTo>
                  <a:cubicBezTo>
                    <a:pt x="237077" y="1168389"/>
                    <a:pt x="238143" y="1169099"/>
                    <a:pt x="238143" y="1169974"/>
                  </a:cubicBezTo>
                  <a:cubicBezTo>
                    <a:pt x="238143" y="1170850"/>
                    <a:pt x="237077" y="1171559"/>
                    <a:pt x="235762" y="1171559"/>
                  </a:cubicBezTo>
                  <a:cubicBezTo>
                    <a:pt x="234445" y="1171559"/>
                    <a:pt x="233379" y="1170850"/>
                    <a:pt x="233379" y="1169974"/>
                  </a:cubicBezTo>
                  <a:cubicBezTo>
                    <a:pt x="233379" y="1169099"/>
                    <a:pt x="234445" y="1168389"/>
                    <a:pt x="235762" y="1168389"/>
                  </a:cubicBezTo>
                  <a:close/>
                  <a:moveTo>
                    <a:pt x="3970307" y="1166798"/>
                  </a:moveTo>
                  <a:cubicBezTo>
                    <a:pt x="3972060" y="1166798"/>
                    <a:pt x="3973482" y="1168221"/>
                    <a:pt x="3973482" y="1169972"/>
                  </a:cubicBezTo>
                  <a:cubicBezTo>
                    <a:pt x="3973482" y="1171722"/>
                    <a:pt x="3972060" y="1173141"/>
                    <a:pt x="3970307" y="1173141"/>
                  </a:cubicBezTo>
                  <a:cubicBezTo>
                    <a:pt x="3968554" y="1173141"/>
                    <a:pt x="3967132" y="1171722"/>
                    <a:pt x="3967132" y="1169972"/>
                  </a:cubicBezTo>
                  <a:cubicBezTo>
                    <a:pt x="3967132" y="1168221"/>
                    <a:pt x="3968554" y="1166798"/>
                    <a:pt x="3970307" y="1166798"/>
                  </a:cubicBezTo>
                  <a:close/>
                  <a:moveTo>
                    <a:pt x="352446" y="1165210"/>
                  </a:moveTo>
                  <a:cubicBezTo>
                    <a:pt x="355077" y="1165210"/>
                    <a:pt x="357210" y="1167347"/>
                    <a:pt x="357210" y="1169975"/>
                  </a:cubicBezTo>
                  <a:cubicBezTo>
                    <a:pt x="357210" y="1172600"/>
                    <a:pt x="355077" y="1174728"/>
                    <a:pt x="352446" y="1174728"/>
                  </a:cubicBezTo>
                  <a:cubicBezTo>
                    <a:pt x="349814" y="1174728"/>
                    <a:pt x="347683" y="1172600"/>
                    <a:pt x="347683" y="1169975"/>
                  </a:cubicBezTo>
                  <a:cubicBezTo>
                    <a:pt x="347683" y="1167347"/>
                    <a:pt x="349814" y="1165210"/>
                    <a:pt x="352446" y="1165210"/>
                  </a:cubicBezTo>
                  <a:close/>
                  <a:moveTo>
                    <a:pt x="3853627" y="1165208"/>
                  </a:moveTo>
                  <a:cubicBezTo>
                    <a:pt x="3856696" y="1165208"/>
                    <a:pt x="3859184" y="1167701"/>
                    <a:pt x="3859184" y="1170765"/>
                  </a:cubicBezTo>
                  <a:cubicBezTo>
                    <a:pt x="3859184" y="1173827"/>
                    <a:pt x="3856696" y="1176313"/>
                    <a:pt x="3853627" y="1176313"/>
                  </a:cubicBezTo>
                  <a:cubicBezTo>
                    <a:pt x="3850558" y="1176313"/>
                    <a:pt x="3848070" y="1173827"/>
                    <a:pt x="3848070" y="1170765"/>
                  </a:cubicBezTo>
                  <a:cubicBezTo>
                    <a:pt x="3848070" y="1167701"/>
                    <a:pt x="3850558" y="1165208"/>
                    <a:pt x="3853627" y="1165208"/>
                  </a:cubicBezTo>
                  <a:close/>
                  <a:moveTo>
                    <a:pt x="469122" y="1163622"/>
                  </a:moveTo>
                  <a:cubicBezTo>
                    <a:pt x="473067" y="1163622"/>
                    <a:pt x="476265" y="1166823"/>
                    <a:pt x="476265" y="1170767"/>
                  </a:cubicBezTo>
                  <a:cubicBezTo>
                    <a:pt x="476265" y="1174704"/>
                    <a:pt x="473067" y="1177906"/>
                    <a:pt x="469122" y="1177906"/>
                  </a:cubicBezTo>
                  <a:cubicBezTo>
                    <a:pt x="465176" y="1177906"/>
                    <a:pt x="461978" y="1174704"/>
                    <a:pt x="461978" y="1170767"/>
                  </a:cubicBezTo>
                  <a:cubicBezTo>
                    <a:pt x="461978" y="1166823"/>
                    <a:pt x="465176" y="1163622"/>
                    <a:pt x="469122" y="1163622"/>
                  </a:cubicBezTo>
                  <a:close/>
                  <a:moveTo>
                    <a:pt x="3736945" y="1162031"/>
                  </a:moveTo>
                  <a:cubicBezTo>
                    <a:pt x="3741329" y="1162031"/>
                    <a:pt x="3744883" y="1165942"/>
                    <a:pt x="3744883" y="1170765"/>
                  </a:cubicBezTo>
                  <a:cubicBezTo>
                    <a:pt x="3744883" y="1175578"/>
                    <a:pt x="3741329" y="1179497"/>
                    <a:pt x="3736945" y="1179497"/>
                  </a:cubicBezTo>
                  <a:cubicBezTo>
                    <a:pt x="3732561" y="1179497"/>
                    <a:pt x="3729007" y="1175578"/>
                    <a:pt x="3729007" y="1170765"/>
                  </a:cubicBezTo>
                  <a:cubicBezTo>
                    <a:pt x="3729007" y="1165942"/>
                    <a:pt x="3732561" y="1162031"/>
                    <a:pt x="3736945" y="1162031"/>
                  </a:cubicBezTo>
                  <a:close/>
                  <a:moveTo>
                    <a:pt x="585016" y="1160447"/>
                  </a:moveTo>
                  <a:cubicBezTo>
                    <a:pt x="590713" y="1160447"/>
                    <a:pt x="595333" y="1165069"/>
                    <a:pt x="595333" y="1170767"/>
                  </a:cubicBezTo>
                  <a:cubicBezTo>
                    <a:pt x="595333" y="1176457"/>
                    <a:pt x="590713" y="1181089"/>
                    <a:pt x="585016" y="1181089"/>
                  </a:cubicBezTo>
                  <a:cubicBezTo>
                    <a:pt x="579317" y="1181089"/>
                    <a:pt x="574692" y="1176457"/>
                    <a:pt x="574692" y="1170767"/>
                  </a:cubicBezTo>
                  <a:cubicBezTo>
                    <a:pt x="574692" y="1165069"/>
                    <a:pt x="579317" y="1160447"/>
                    <a:pt x="585016" y="1160447"/>
                  </a:cubicBezTo>
                  <a:close/>
                  <a:moveTo>
                    <a:pt x="3620264" y="1158856"/>
                  </a:moveTo>
                  <a:cubicBezTo>
                    <a:pt x="3626840" y="1158856"/>
                    <a:pt x="3632171" y="1164189"/>
                    <a:pt x="3632171" y="1170765"/>
                  </a:cubicBezTo>
                  <a:cubicBezTo>
                    <a:pt x="3632171" y="1177335"/>
                    <a:pt x="3626840" y="1182675"/>
                    <a:pt x="3620264" y="1182675"/>
                  </a:cubicBezTo>
                  <a:cubicBezTo>
                    <a:pt x="3613688" y="1182675"/>
                    <a:pt x="3608357" y="1177335"/>
                    <a:pt x="3608357" y="1170765"/>
                  </a:cubicBezTo>
                  <a:cubicBezTo>
                    <a:pt x="3608357" y="1164189"/>
                    <a:pt x="3613688" y="1158856"/>
                    <a:pt x="3620264" y="1158856"/>
                  </a:cubicBezTo>
                  <a:close/>
                  <a:moveTo>
                    <a:pt x="702486" y="1157271"/>
                  </a:moveTo>
                  <a:cubicBezTo>
                    <a:pt x="709939" y="1157271"/>
                    <a:pt x="715979" y="1163314"/>
                    <a:pt x="715979" y="1170767"/>
                  </a:cubicBezTo>
                  <a:cubicBezTo>
                    <a:pt x="715979" y="1178216"/>
                    <a:pt x="709939" y="1184259"/>
                    <a:pt x="702486" y="1184259"/>
                  </a:cubicBezTo>
                  <a:cubicBezTo>
                    <a:pt x="695034" y="1184259"/>
                    <a:pt x="688992" y="1178216"/>
                    <a:pt x="688992" y="1170767"/>
                  </a:cubicBezTo>
                  <a:cubicBezTo>
                    <a:pt x="688992" y="1163314"/>
                    <a:pt x="695034" y="1157271"/>
                    <a:pt x="702486" y="1157271"/>
                  </a:cubicBezTo>
                  <a:close/>
                  <a:moveTo>
                    <a:pt x="2103408" y="1155683"/>
                  </a:moveTo>
                  <a:cubicBezTo>
                    <a:pt x="2111299" y="1155683"/>
                    <a:pt x="2117696" y="1162081"/>
                    <a:pt x="2117696" y="1169973"/>
                  </a:cubicBezTo>
                  <a:cubicBezTo>
                    <a:pt x="2117696" y="1177858"/>
                    <a:pt x="2111299" y="1184257"/>
                    <a:pt x="2103408" y="1184257"/>
                  </a:cubicBezTo>
                  <a:cubicBezTo>
                    <a:pt x="2095517" y="1184257"/>
                    <a:pt x="2089120" y="1177858"/>
                    <a:pt x="2089120" y="1169973"/>
                  </a:cubicBezTo>
                  <a:cubicBezTo>
                    <a:pt x="2089120" y="1162081"/>
                    <a:pt x="2095517" y="1155683"/>
                    <a:pt x="2103408" y="1155683"/>
                  </a:cubicBezTo>
                  <a:close/>
                  <a:moveTo>
                    <a:pt x="1985933" y="1155683"/>
                  </a:moveTo>
                  <a:cubicBezTo>
                    <a:pt x="1993824" y="1155683"/>
                    <a:pt x="2000221" y="1162436"/>
                    <a:pt x="2000221" y="1170766"/>
                  </a:cubicBezTo>
                  <a:cubicBezTo>
                    <a:pt x="2000221" y="1179094"/>
                    <a:pt x="1993824" y="1185845"/>
                    <a:pt x="1985933" y="1185845"/>
                  </a:cubicBezTo>
                  <a:cubicBezTo>
                    <a:pt x="1978042" y="1185845"/>
                    <a:pt x="1971645" y="1179094"/>
                    <a:pt x="1971645" y="1170766"/>
                  </a:cubicBezTo>
                  <a:cubicBezTo>
                    <a:pt x="1971645" y="1162436"/>
                    <a:pt x="1978042" y="1155683"/>
                    <a:pt x="1985933" y="1155683"/>
                  </a:cubicBezTo>
                  <a:close/>
                  <a:moveTo>
                    <a:pt x="2219295" y="1155682"/>
                  </a:moveTo>
                  <a:cubicBezTo>
                    <a:pt x="2227186" y="1155682"/>
                    <a:pt x="2233583" y="1162081"/>
                    <a:pt x="2233583" y="1169973"/>
                  </a:cubicBezTo>
                  <a:cubicBezTo>
                    <a:pt x="2233583" y="1177858"/>
                    <a:pt x="2227186" y="1184257"/>
                    <a:pt x="2219295" y="1184257"/>
                  </a:cubicBezTo>
                  <a:cubicBezTo>
                    <a:pt x="2211404" y="1184257"/>
                    <a:pt x="2205007" y="1177858"/>
                    <a:pt x="2205007" y="1169973"/>
                  </a:cubicBezTo>
                  <a:cubicBezTo>
                    <a:pt x="2205007" y="1162081"/>
                    <a:pt x="2211404" y="1155682"/>
                    <a:pt x="2219295" y="1155682"/>
                  </a:cubicBezTo>
                  <a:close/>
                  <a:moveTo>
                    <a:pt x="3502789" y="1155680"/>
                  </a:moveTo>
                  <a:cubicBezTo>
                    <a:pt x="3511119" y="1155680"/>
                    <a:pt x="3517871" y="1162435"/>
                    <a:pt x="3517871" y="1170765"/>
                  </a:cubicBezTo>
                  <a:cubicBezTo>
                    <a:pt x="3517871" y="1179094"/>
                    <a:pt x="3511119" y="1185845"/>
                    <a:pt x="3502789" y="1185845"/>
                  </a:cubicBezTo>
                  <a:cubicBezTo>
                    <a:pt x="3494459" y="1185845"/>
                    <a:pt x="3487707" y="1179094"/>
                    <a:pt x="3487707" y="1170765"/>
                  </a:cubicBezTo>
                  <a:cubicBezTo>
                    <a:pt x="3487707" y="1162435"/>
                    <a:pt x="3494459" y="1155680"/>
                    <a:pt x="3502789" y="1155680"/>
                  </a:cubicBezTo>
                  <a:close/>
                  <a:moveTo>
                    <a:pt x="819158" y="1154094"/>
                  </a:moveTo>
                  <a:cubicBezTo>
                    <a:pt x="828806" y="1154094"/>
                    <a:pt x="836621" y="1161559"/>
                    <a:pt x="836621" y="1170767"/>
                  </a:cubicBezTo>
                  <a:cubicBezTo>
                    <a:pt x="836621" y="1179973"/>
                    <a:pt x="828806" y="1187432"/>
                    <a:pt x="819158" y="1187432"/>
                  </a:cubicBezTo>
                  <a:cubicBezTo>
                    <a:pt x="809517" y="1187432"/>
                    <a:pt x="801701" y="1179973"/>
                    <a:pt x="801701" y="1170767"/>
                  </a:cubicBezTo>
                  <a:cubicBezTo>
                    <a:pt x="801701" y="1161559"/>
                    <a:pt x="809517" y="1154094"/>
                    <a:pt x="819158" y="1154094"/>
                  </a:cubicBezTo>
                  <a:close/>
                  <a:moveTo>
                    <a:pt x="2336770" y="1154093"/>
                  </a:moveTo>
                  <a:cubicBezTo>
                    <a:pt x="2345538" y="1154093"/>
                    <a:pt x="2352645" y="1161203"/>
                    <a:pt x="2352645" y="1169973"/>
                  </a:cubicBezTo>
                  <a:cubicBezTo>
                    <a:pt x="2352645" y="1178737"/>
                    <a:pt x="2345538" y="1185845"/>
                    <a:pt x="2336770" y="1185845"/>
                  </a:cubicBezTo>
                  <a:cubicBezTo>
                    <a:pt x="2328002" y="1185845"/>
                    <a:pt x="2320895" y="1178737"/>
                    <a:pt x="2320895" y="1169973"/>
                  </a:cubicBezTo>
                  <a:cubicBezTo>
                    <a:pt x="2320895" y="1161203"/>
                    <a:pt x="2328002" y="1154093"/>
                    <a:pt x="2336770" y="1154093"/>
                  </a:cubicBezTo>
                  <a:close/>
                  <a:moveTo>
                    <a:pt x="1869251" y="1154093"/>
                  </a:moveTo>
                  <a:cubicBezTo>
                    <a:pt x="1878457" y="1154093"/>
                    <a:pt x="1885920" y="1161559"/>
                    <a:pt x="1885920" y="1170766"/>
                  </a:cubicBezTo>
                  <a:cubicBezTo>
                    <a:pt x="1885920" y="1179973"/>
                    <a:pt x="1878457" y="1187432"/>
                    <a:pt x="1869251" y="1187432"/>
                  </a:cubicBezTo>
                  <a:cubicBezTo>
                    <a:pt x="1860045" y="1187432"/>
                    <a:pt x="1852582" y="1179973"/>
                    <a:pt x="1852582" y="1170766"/>
                  </a:cubicBezTo>
                  <a:cubicBezTo>
                    <a:pt x="1852582" y="1161559"/>
                    <a:pt x="1860045" y="1154093"/>
                    <a:pt x="1869251" y="1154093"/>
                  </a:cubicBezTo>
                  <a:close/>
                  <a:moveTo>
                    <a:pt x="3386902" y="1152506"/>
                  </a:moveTo>
                  <a:cubicBezTo>
                    <a:pt x="3396985" y="1152506"/>
                    <a:pt x="3405159" y="1160681"/>
                    <a:pt x="3405159" y="1170765"/>
                  </a:cubicBezTo>
                  <a:cubicBezTo>
                    <a:pt x="3405159" y="1180850"/>
                    <a:pt x="3396985" y="1189019"/>
                    <a:pt x="3386902" y="1189019"/>
                  </a:cubicBezTo>
                  <a:cubicBezTo>
                    <a:pt x="3376819" y="1189019"/>
                    <a:pt x="3368645" y="1180850"/>
                    <a:pt x="3368645" y="1170765"/>
                  </a:cubicBezTo>
                  <a:cubicBezTo>
                    <a:pt x="3368645" y="1160681"/>
                    <a:pt x="3376819" y="1152506"/>
                    <a:pt x="3386902" y="1152506"/>
                  </a:cubicBezTo>
                  <a:close/>
                  <a:moveTo>
                    <a:pt x="2453452" y="1152506"/>
                  </a:moveTo>
                  <a:cubicBezTo>
                    <a:pt x="2463535" y="1152506"/>
                    <a:pt x="2471709" y="1160681"/>
                    <a:pt x="2471709" y="1170765"/>
                  </a:cubicBezTo>
                  <a:cubicBezTo>
                    <a:pt x="2471709" y="1180850"/>
                    <a:pt x="2463535" y="1189019"/>
                    <a:pt x="2453452" y="1189019"/>
                  </a:cubicBezTo>
                  <a:cubicBezTo>
                    <a:pt x="2443369" y="1189019"/>
                    <a:pt x="2435195" y="1180850"/>
                    <a:pt x="2435195" y="1170765"/>
                  </a:cubicBezTo>
                  <a:cubicBezTo>
                    <a:pt x="2435195" y="1160681"/>
                    <a:pt x="2443369" y="1152506"/>
                    <a:pt x="2453452" y="1152506"/>
                  </a:cubicBezTo>
                  <a:close/>
                  <a:moveTo>
                    <a:pt x="935854" y="1150922"/>
                  </a:moveTo>
                  <a:cubicBezTo>
                    <a:pt x="946814" y="1150922"/>
                    <a:pt x="955697" y="1159804"/>
                    <a:pt x="955697" y="1170767"/>
                  </a:cubicBezTo>
                  <a:cubicBezTo>
                    <a:pt x="955697" y="1181732"/>
                    <a:pt x="946814" y="1190608"/>
                    <a:pt x="935854" y="1190608"/>
                  </a:cubicBezTo>
                  <a:cubicBezTo>
                    <a:pt x="924895" y="1190608"/>
                    <a:pt x="916010" y="1181732"/>
                    <a:pt x="916010" y="1170767"/>
                  </a:cubicBezTo>
                  <a:cubicBezTo>
                    <a:pt x="916010" y="1159804"/>
                    <a:pt x="924895" y="1150922"/>
                    <a:pt x="935854" y="1150922"/>
                  </a:cubicBezTo>
                  <a:close/>
                  <a:moveTo>
                    <a:pt x="1752570" y="1150921"/>
                  </a:moveTo>
                  <a:cubicBezTo>
                    <a:pt x="1763968" y="1150921"/>
                    <a:pt x="1773208" y="1159804"/>
                    <a:pt x="1773208" y="1170766"/>
                  </a:cubicBezTo>
                  <a:cubicBezTo>
                    <a:pt x="1773208" y="1181732"/>
                    <a:pt x="1763968" y="1190608"/>
                    <a:pt x="1752570" y="1190608"/>
                  </a:cubicBezTo>
                  <a:cubicBezTo>
                    <a:pt x="1741172" y="1190608"/>
                    <a:pt x="1731932" y="1181732"/>
                    <a:pt x="1731932" y="1170766"/>
                  </a:cubicBezTo>
                  <a:cubicBezTo>
                    <a:pt x="1731932" y="1159804"/>
                    <a:pt x="1741172" y="1150921"/>
                    <a:pt x="1752570" y="1150921"/>
                  </a:cubicBezTo>
                  <a:close/>
                  <a:moveTo>
                    <a:pt x="3269427" y="1149334"/>
                  </a:moveTo>
                  <a:cubicBezTo>
                    <a:pt x="3281264" y="1149334"/>
                    <a:pt x="3290859" y="1158926"/>
                    <a:pt x="3290859" y="1170765"/>
                  </a:cubicBezTo>
                  <a:cubicBezTo>
                    <a:pt x="3290859" y="1182607"/>
                    <a:pt x="3281264" y="1192193"/>
                    <a:pt x="3269427" y="1192193"/>
                  </a:cubicBezTo>
                  <a:cubicBezTo>
                    <a:pt x="3257590" y="1192193"/>
                    <a:pt x="3247995" y="1182607"/>
                    <a:pt x="3247995" y="1170765"/>
                  </a:cubicBezTo>
                  <a:cubicBezTo>
                    <a:pt x="3247995" y="1158926"/>
                    <a:pt x="3257590" y="1149334"/>
                    <a:pt x="3269427" y="1149334"/>
                  </a:cubicBezTo>
                  <a:close/>
                  <a:moveTo>
                    <a:pt x="2569339" y="1147746"/>
                  </a:moveTo>
                  <a:cubicBezTo>
                    <a:pt x="2582052" y="1147746"/>
                    <a:pt x="2592358" y="1158051"/>
                    <a:pt x="2592358" y="1170765"/>
                  </a:cubicBezTo>
                  <a:cubicBezTo>
                    <a:pt x="2592358" y="1183482"/>
                    <a:pt x="2582052" y="1193781"/>
                    <a:pt x="2569339" y="1193781"/>
                  </a:cubicBezTo>
                  <a:cubicBezTo>
                    <a:pt x="2556626" y="1193781"/>
                    <a:pt x="2546320" y="1183482"/>
                    <a:pt x="2546320" y="1170765"/>
                  </a:cubicBezTo>
                  <a:cubicBezTo>
                    <a:pt x="2546320" y="1158051"/>
                    <a:pt x="2556626" y="1147746"/>
                    <a:pt x="2569339" y="1147746"/>
                  </a:cubicBezTo>
                  <a:close/>
                  <a:moveTo>
                    <a:pt x="1052530" y="1146153"/>
                  </a:moveTo>
                  <a:cubicBezTo>
                    <a:pt x="1065682" y="1146153"/>
                    <a:pt x="1076341" y="1156820"/>
                    <a:pt x="1076341" y="1169974"/>
                  </a:cubicBezTo>
                  <a:cubicBezTo>
                    <a:pt x="1076341" y="1183127"/>
                    <a:pt x="1065682" y="1193781"/>
                    <a:pt x="1052530" y="1193781"/>
                  </a:cubicBezTo>
                  <a:cubicBezTo>
                    <a:pt x="1039378" y="1193781"/>
                    <a:pt x="1028718" y="1183127"/>
                    <a:pt x="1028718" y="1169974"/>
                  </a:cubicBezTo>
                  <a:cubicBezTo>
                    <a:pt x="1028718" y="1156820"/>
                    <a:pt x="1039378" y="1146153"/>
                    <a:pt x="1052530" y="1146153"/>
                  </a:cubicBezTo>
                  <a:close/>
                  <a:moveTo>
                    <a:pt x="1636682" y="1144575"/>
                  </a:moveTo>
                  <a:cubicBezTo>
                    <a:pt x="1650710" y="1144575"/>
                    <a:pt x="1662082" y="1155943"/>
                    <a:pt x="1662082" y="1169973"/>
                  </a:cubicBezTo>
                  <a:cubicBezTo>
                    <a:pt x="1662082" y="1184000"/>
                    <a:pt x="1650710" y="1195369"/>
                    <a:pt x="1636682" y="1195369"/>
                  </a:cubicBezTo>
                  <a:cubicBezTo>
                    <a:pt x="1622654" y="1195369"/>
                    <a:pt x="1611282" y="1184000"/>
                    <a:pt x="1611282" y="1169973"/>
                  </a:cubicBezTo>
                  <a:cubicBezTo>
                    <a:pt x="1611282" y="1155943"/>
                    <a:pt x="1622654" y="1144575"/>
                    <a:pt x="1636682" y="1144575"/>
                  </a:cubicBezTo>
                  <a:close/>
                  <a:moveTo>
                    <a:pt x="3152745" y="1144573"/>
                  </a:moveTo>
                  <a:cubicBezTo>
                    <a:pt x="3166773" y="1144573"/>
                    <a:pt x="3178145" y="1155942"/>
                    <a:pt x="3178145" y="1169972"/>
                  </a:cubicBezTo>
                  <a:cubicBezTo>
                    <a:pt x="3178145" y="1183998"/>
                    <a:pt x="3166773" y="1195368"/>
                    <a:pt x="3152745" y="1195368"/>
                  </a:cubicBezTo>
                  <a:cubicBezTo>
                    <a:pt x="3138717" y="1195368"/>
                    <a:pt x="3127345" y="1183998"/>
                    <a:pt x="3127345" y="1169972"/>
                  </a:cubicBezTo>
                  <a:cubicBezTo>
                    <a:pt x="3127345" y="1155942"/>
                    <a:pt x="3138717" y="1144573"/>
                    <a:pt x="3152745" y="1144573"/>
                  </a:cubicBezTo>
                  <a:close/>
                  <a:moveTo>
                    <a:pt x="1169208" y="1142985"/>
                  </a:moveTo>
                  <a:cubicBezTo>
                    <a:pt x="1184551" y="1142985"/>
                    <a:pt x="1196992" y="1155422"/>
                    <a:pt x="1196992" y="1170767"/>
                  </a:cubicBezTo>
                  <a:cubicBezTo>
                    <a:pt x="1196992" y="1186106"/>
                    <a:pt x="1184551" y="1198546"/>
                    <a:pt x="1169208" y="1198546"/>
                  </a:cubicBezTo>
                  <a:cubicBezTo>
                    <a:pt x="1153867" y="1198546"/>
                    <a:pt x="1141426" y="1186106"/>
                    <a:pt x="1141426" y="1170767"/>
                  </a:cubicBezTo>
                  <a:cubicBezTo>
                    <a:pt x="1141426" y="1155422"/>
                    <a:pt x="1153867" y="1142985"/>
                    <a:pt x="1169208" y="1142985"/>
                  </a:cubicBezTo>
                  <a:close/>
                  <a:moveTo>
                    <a:pt x="2686814" y="1141400"/>
                  </a:moveTo>
                  <a:cubicBezTo>
                    <a:pt x="2703034" y="1141400"/>
                    <a:pt x="2716183" y="1154544"/>
                    <a:pt x="2716183" y="1170765"/>
                  </a:cubicBezTo>
                  <a:cubicBezTo>
                    <a:pt x="2716183" y="1186980"/>
                    <a:pt x="2703034" y="1200133"/>
                    <a:pt x="2686814" y="1200133"/>
                  </a:cubicBezTo>
                  <a:cubicBezTo>
                    <a:pt x="2670594" y="1200133"/>
                    <a:pt x="2657445" y="1186980"/>
                    <a:pt x="2657445" y="1170765"/>
                  </a:cubicBezTo>
                  <a:cubicBezTo>
                    <a:pt x="2657445" y="1154544"/>
                    <a:pt x="2670594" y="1141400"/>
                    <a:pt x="2686814" y="1141400"/>
                  </a:cubicBezTo>
                  <a:close/>
                  <a:moveTo>
                    <a:pt x="3036857" y="1141399"/>
                  </a:moveTo>
                  <a:cubicBezTo>
                    <a:pt x="3052639" y="1141399"/>
                    <a:pt x="3065432" y="1154544"/>
                    <a:pt x="3065432" y="1170765"/>
                  </a:cubicBezTo>
                  <a:cubicBezTo>
                    <a:pt x="3065432" y="1186980"/>
                    <a:pt x="3052639" y="1200133"/>
                    <a:pt x="3036857" y="1200133"/>
                  </a:cubicBezTo>
                  <a:cubicBezTo>
                    <a:pt x="3021075" y="1200133"/>
                    <a:pt x="3008282" y="1186980"/>
                    <a:pt x="3008282" y="1170765"/>
                  </a:cubicBezTo>
                  <a:cubicBezTo>
                    <a:pt x="3008282" y="1154544"/>
                    <a:pt x="3021075" y="1141399"/>
                    <a:pt x="3036857" y="1141399"/>
                  </a:cubicBezTo>
                  <a:close/>
                  <a:moveTo>
                    <a:pt x="1285893" y="1139813"/>
                  </a:moveTo>
                  <a:cubicBezTo>
                    <a:pt x="1302549" y="1139813"/>
                    <a:pt x="1316056" y="1153668"/>
                    <a:pt x="1316056" y="1170766"/>
                  </a:cubicBezTo>
                  <a:cubicBezTo>
                    <a:pt x="1316056" y="1187862"/>
                    <a:pt x="1302549" y="1201722"/>
                    <a:pt x="1285893" y="1201722"/>
                  </a:cubicBezTo>
                  <a:cubicBezTo>
                    <a:pt x="1269235" y="1201722"/>
                    <a:pt x="1255728" y="1187862"/>
                    <a:pt x="1255728" y="1170766"/>
                  </a:cubicBezTo>
                  <a:cubicBezTo>
                    <a:pt x="1255728" y="1153668"/>
                    <a:pt x="1269235" y="1139813"/>
                    <a:pt x="1285893" y="1139813"/>
                  </a:cubicBezTo>
                  <a:close/>
                  <a:moveTo>
                    <a:pt x="1519208" y="1138226"/>
                  </a:moveTo>
                  <a:cubicBezTo>
                    <a:pt x="1537620" y="1138226"/>
                    <a:pt x="1552546" y="1152790"/>
                    <a:pt x="1552546" y="1170766"/>
                  </a:cubicBezTo>
                  <a:cubicBezTo>
                    <a:pt x="1552546" y="1188738"/>
                    <a:pt x="1537620" y="1203310"/>
                    <a:pt x="1519208" y="1203310"/>
                  </a:cubicBezTo>
                  <a:cubicBezTo>
                    <a:pt x="1500796" y="1203310"/>
                    <a:pt x="1485870" y="1188738"/>
                    <a:pt x="1485870" y="1170766"/>
                  </a:cubicBezTo>
                  <a:cubicBezTo>
                    <a:pt x="1485870" y="1152790"/>
                    <a:pt x="1500796" y="1138226"/>
                    <a:pt x="1519208" y="1138226"/>
                  </a:cubicBezTo>
                  <a:close/>
                  <a:moveTo>
                    <a:pt x="2920176" y="1138225"/>
                  </a:moveTo>
                  <a:cubicBezTo>
                    <a:pt x="2938150" y="1138225"/>
                    <a:pt x="2952720" y="1152790"/>
                    <a:pt x="2952720" y="1170765"/>
                  </a:cubicBezTo>
                  <a:cubicBezTo>
                    <a:pt x="2952720" y="1188737"/>
                    <a:pt x="2938150" y="1203309"/>
                    <a:pt x="2920176" y="1203309"/>
                  </a:cubicBezTo>
                  <a:cubicBezTo>
                    <a:pt x="2902202" y="1203309"/>
                    <a:pt x="2887632" y="1188737"/>
                    <a:pt x="2887632" y="1170765"/>
                  </a:cubicBezTo>
                  <a:cubicBezTo>
                    <a:pt x="2887632" y="1152790"/>
                    <a:pt x="2902202" y="1138225"/>
                    <a:pt x="2920176" y="1138225"/>
                  </a:cubicBezTo>
                  <a:close/>
                  <a:moveTo>
                    <a:pt x="1402527" y="1136637"/>
                  </a:moveTo>
                  <a:cubicBezTo>
                    <a:pt x="1421378" y="1136637"/>
                    <a:pt x="1436659" y="1151915"/>
                    <a:pt x="1436659" y="1170766"/>
                  </a:cubicBezTo>
                  <a:cubicBezTo>
                    <a:pt x="1436659" y="1189615"/>
                    <a:pt x="1421378" y="1204898"/>
                    <a:pt x="1402527" y="1204898"/>
                  </a:cubicBezTo>
                  <a:cubicBezTo>
                    <a:pt x="1383676" y="1204898"/>
                    <a:pt x="1368442" y="1189615"/>
                    <a:pt x="1368442" y="1170766"/>
                  </a:cubicBezTo>
                  <a:cubicBezTo>
                    <a:pt x="1368442" y="1151915"/>
                    <a:pt x="1383676" y="1136637"/>
                    <a:pt x="1402527" y="1136637"/>
                  </a:cubicBezTo>
                  <a:close/>
                  <a:moveTo>
                    <a:pt x="2803495" y="1135048"/>
                  </a:moveTo>
                  <a:cubicBezTo>
                    <a:pt x="2822784" y="1135048"/>
                    <a:pt x="2838420" y="1151038"/>
                    <a:pt x="2838420" y="1170765"/>
                  </a:cubicBezTo>
                  <a:cubicBezTo>
                    <a:pt x="2838420" y="1190489"/>
                    <a:pt x="2822784" y="1206485"/>
                    <a:pt x="2803495" y="1206485"/>
                  </a:cubicBezTo>
                  <a:cubicBezTo>
                    <a:pt x="2784206" y="1206485"/>
                    <a:pt x="2768570" y="1190489"/>
                    <a:pt x="2768570" y="1170765"/>
                  </a:cubicBezTo>
                  <a:cubicBezTo>
                    <a:pt x="2768570" y="1151038"/>
                    <a:pt x="2784206" y="1135048"/>
                    <a:pt x="2803495" y="1135048"/>
                  </a:cubicBezTo>
                  <a:close/>
                  <a:moveTo>
                    <a:pt x="235763" y="1052502"/>
                  </a:moveTo>
                  <a:cubicBezTo>
                    <a:pt x="236202" y="1052502"/>
                    <a:pt x="236557" y="1052857"/>
                    <a:pt x="236557" y="1053296"/>
                  </a:cubicBezTo>
                  <a:cubicBezTo>
                    <a:pt x="236557" y="1053734"/>
                    <a:pt x="236202" y="1054089"/>
                    <a:pt x="235763" y="1054089"/>
                  </a:cubicBezTo>
                  <a:cubicBezTo>
                    <a:pt x="235323" y="1054089"/>
                    <a:pt x="234968" y="1053734"/>
                    <a:pt x="234968" y="1053296"/>
                  </a:cubicBezTo>
                  <a:cubicBezTo>
                    <a:pt x="234968" y="1052857"/>
                    <a:pt x="235323" y="1052502"/>
                    <a:pt x="235763" y="1052502"/>
                  </a:cubicBezTo>
                  <a:close/>
                  <a:moveTo>
                    <a:pt x="3970308" y="1052500"/>
                  </a:moveTo>
                  <a:cubicBezTo>
                    <a:pt x="3971186" y="1052500"/>
                    <a:pt x="3971897" y="1053210"/>
                    <a:pt x="3971897" y="1054087"/>
                  </a:cubicBezTo>
                  <a:cubicBezTo>
                    <a:pt x="3971897" y="1054965"/>
                    <a:pt x="3971186" y="1055676"/>
                    <a:pt x="3970308" y="1055676"/>
                  </a:cubicBezTo>
                  <a:cubicBezTo>
                    <a:pt x="3969431" y="1055676"/>
                    <a:pt x="3968720" y="1054965"/>
                    <a:pt x="3968720" y="1054087"/>
                  </a:cubicBezTo>
                  <a:cubicBezTo>
                    <a:pt x="3968720" y="1053210"/>
                    <a:pt x="3969431" y="1052500"/>
                    <a:pt x="3970308" y="1052500"/>
                  </a:cubicBezTo>
                  <a:close/>
                  <a:moveTo>
                    <a:pt x="352446" y="1050914"/>
                  </a:moveTo>
                  <a:cubicBezTo>
                    <a:pt x="354200" y="1050914"/>
                    <a:pt x="355620" y="1051981"/>
                    <a:pt x="355620" y="1053295"/>
                  </a:cubicBezTo>
                  <a:cubicBezTo>
                    <a:pt x="355620" y="1054611"/>
                    <a:pt x="354200" y="1055678"/>
                    <a:pt x="352446" y="1055678"/>
                  </a:cubicBezTo>
                  <a:cubicBezTo>
                    <a:pt x="350691" y="1055678"/>
                    <a:pt x="349269" y="1054611"/>
                    <a:pt x="349269" y="1053295"/>
                  </a:cubicBezTo>
                  <a:cubicBezTo>
                    <a:pt x="349269" y="1051981"/>
                    <a:pt x="350691" y="1050914"/>
                    <a:pt x="352446" y="1050914"/>
                  </a:cubicBezTo>
                  <a:close/>
                  <a:moveTo>
                    <a:pt x="3853626" y="1049326"/>
                  </a:moveTo>
                  <a:cubicBezTo>
                    <a:pt x="3855818" y="1049326"/>
                    <a:pt x="3857595" y="1051103"/>
                    <a:pt x="3857595" y="1053293"/>
                  </a:cubicBezTo>
                  <a:cubicBezTo>
                    <a:pt x="3857595" y="1055485"/>
                    <a:pt x="3855818" y="1057262"/>
                    <a:pt x="3853626" y="1057262"/>
                  </a:cubicBezTo>
                  <a:cubicBezTo>
                    <a:pt x="3851435" y="1057262"/>
                    <a:pt x="3849657" y="1055485"/>
                    <a:pt x="3849657" y="1053293"/>
                  </a:cubicBezTo>
                  <a:cubicBezTo>
                    <a:pt x="3849657" y="1051103"/>
                    <a:pt x="3851435" y="1049326"/>
                    <a:pt x="3853626" y="1049326"/>
                  </a:cubicBezTo>
                  <a:close/>
                  <a:moveTo>
                    <a:pt x="469124" y="1047740"/>
                  </a:moveTo>
                  <a:cubicBezTo>
                    <a:pt x="472193" y="1047740"/>
                    <a:pt x="474681" y="1050227"/>
                    <a:pt x="474681" y="1053295"/>
                  </a:cubicBezTo>
                  <a:cubicBezTo>
                    <a:pt x="474681" y="1056364"/>
                    <a:pt x="472193" y="1058852"/>
                    <a:pt x="469124" y="1058852"/>
                  </a:cubicBezTo>
                  <a:cubicBezTo>
                    <a:pt x="466054" y="1058852"/>
                    <a:pt x="463566" y="1056364"/>
                    <a:pt x="463566" y="1053295"/>
                  </a:cubicBezTo>
                  <a:cubicBezTo>
                    <a:pt x="463566" y="1050227"/>
                    <a:pt x="466054" y="1047740"/>
                    <a:pt x="469124" y="1047740"/>
                  </a:cubicBezTo>
                  <a:close/>
                  <a:moveTo>
                    <a:pt x="3736945" y="1047738"/>
                  </a:moveTo>
                  <a:cubicBezTo>
                    <a:pt x="3740452" y="1047738"/>
                    <a:pt x="3743295" y="1050580"/>
                    <a:pt x="3743295" y="1054086"/>
                  </a:cubicBezTo>
                  <a:cubicBezTo>
                    <a:pt x="3743295" y="1057593"/>
                    <a:pt x="3740452" y="1060437"/>
                    <a:pt x="3736945" y="1060437"/>
                  </a:cubicBezTo>
                  <a:cubicBezTo>
                    <a:pt x="3733438" y="1060437"/>
                    <a:pt x="3730595" y="1057593"/>
                    <a:pt x="3730595" y="1054086"/>
                  </a:cubicBezTo>
                  <a:cubicBezTo>
                    <a:pt x="3730595" y="1050580"/>
                    <a:pt x="3733438" y="1047738"/>
                    <a:pt x="3736945" y="1047738"/>
                  </a:cubicBezTo>
                  <a:close/>
                  <a:moveTo>
                    <a:pt x="585809" y="1046153"/>
                  </a:moveTo>
                  <a:cubicBezTo>
                    <a:pt x="590193" y="1046153"/>
                    <a:pt x="593749" y="1049706"/>
                    <a:pt x="593749" y="1054089"/>
                  </a:cubicBezTo>
                  <a:cubicBezTo>
                    <a:pt x="593749" y="1058473"/>
                    <a:pt x="590193" y="1062027"/>
                    <a:pt x="585809" y="1062027"/>
                  </a:cubicBezTo>
                  <a:cubicBezTo>
                    <a:pt x="581425" y="1062027"/>
                    <a:pt x="577874" y="1058473"/>
                    <a:pt x="577874" y="1054089"/>
                  </a:cubicBezTo>
                  <a:cubicBezTo>
                    <a:pt x="577874" y="1049706"/>
                    <a:pt x="581425" y="1046153"/>
                    <a:pt x="585809" y="1046153"/>
                  </a:cubicBezTo>
                  <a:close/>
                  <a:moveTo>
                    <a:pt x="3619470" y="1044563"/>
                  </a:moveTo>
                  <a:cubicBezTo>
                    <a:pt x="3624731" y="1044563"/>
                    <a:pt x="3628995" y="1048827"/>
                    <a:pt x="3628995" y="1054086"/>
                  </a:cubicBezTo>
                  <a:cubicBezTo>
                    <a:pt x="3628995" y="1059347"/>
                    <a:pt x="3624731" y="1063611"/>
                    <a:pt x="3619470" y="1063611"/>
                  </a:cubicBezTo>
                  <a:cubicBezTo>
                    <a:pt x="3614209" y="1063611"/>
                    <a:pt x="3609945" y="1059347"/>
                    <a:pt x="3609945" y="1054086"/>
                  </a:cubicBezTo>
                  <a:cubicBezTo>
                    <a:pt x="3609945" y="1048827"/>
                    <a:pt x="3614209" y="1044563"/>
                    <a:pt x="3619470" y="1044563"/>
                  </a:cubicBezTo>
                  <a:close/>
                  <a:moveTo>
                    <a:pt x="702487" y="1042977"/>
                  </a:moveTo>
                  <a:cubicBezTo>
                    <a:pt x="709064" y="1042977"/>
                    <a:pt x="714394" y="1047954"/>
                    <a:pt x="714394" y="1054089"/>
                  </a:cubicBezTo>
                  <a:cubicBezTo>
                    <a:pt x="714394" y="1060227"/>
                    <a:pt x="709064" y="1065203"/>
                    <a:pt x="702487" y="1065203"/>
                  </a:cubicBezTo>
                  <a:cubicBezTo>
                    <a:pt x="695913" y="1065203"/>
                    <a:pt x="690582" y="1060227"/>
                    <a:pt x="690582" y="1054089"/>
                  </a:cubicBezTo>
                  <a:cubicBezTo>
                    <a:pt x="690582" y="1047954"/>
                    <a:pt x="695913" y="1042977"/>
                    <a:pt x="702487" y="1042977"/>
                  </a:cubicBezTo>
                  <a:close/>
                  <a:moveTo>
                    <a:pt x="3503582" y="1041387"/>
                  </a:moveTo>
                  <a:cubicBezTo>
                    <a:pt x="3510596" y="1041387"/>
                    <a:pt x="3516282" y="1047075"/>
                    <a:pt x="3516282" y="1054086"/>
                  </a:cubicBezTo>
                  <a:cubicBezTo>
                    <a:pt x="3516282" y="1061100"/>
                    <a:pt x="3510596" y="1066785"/>
                    <a:pt x="3503582" y="1066785"/>
                  </a:cubicBezTo>
                  <a:cubicBezTo>
                    <a:pt x="3496568" y="1066785"/>
                    <a:pt x="3490882" y="1061100"/>
                    <a:pt x="3490882" y="1054086"/>
                  </a:cubicBezTo>
                  <a:cubicBezTo>
                    <a:pt x="3490882" y="1047075"/>
                    <a:pt x="3496568" y="1041387"/>
                    <a:pt x="3503582" y="1041387"/>
                  </a:cubicBezTo>
                  <a:close/>
                  <a:moveTo>
                    <a:pt x="819160" y="1039802"/>
                  </a:moveTo>
                  <a:cubicBezTo>
                    <a:pt x="827053" y="1039802"/>
                    <a:pt x="833449" y="1046200"/>
                    <a:pt x="833449" y="1054089"/>
                  </a:cubicBezTo>
                  <a:cubicBezTo>
                    <a:pt x="833449" y="1061980"/>
                    <a:pt x="827053" y="1068377"/>
                    <a:pt x="819160" y="1068377"/>
                  </a:cubicBezTo>
                  <a:cubicBezTo>
                    <a:pt x="811272" y="1068377"/>
                    <a:pt x="804876" y="1061980"/>
                    <a:pt x="804876" y="1054089"/>
                  </a:cubicBezTo>
                  <a:cubicBezTo>
                    <a:pt x="804876" y="1046200"/>
                    <a:pt x="811272" y="1039802"/>
                    <a:pt x="819160" y="1039802"/>
                  </a:cubicBezTo>
                  <a:close/>
                  <a:moveTo>
                    <a:pt x="3386902" y="1038213"/>
                  </a:moveTo>
                  <a:cubicBezTo>
                    <a:pt x="3395232" y="1038213"/>
                    <a:pt x="3401984" y="1044965"/>
                    <a:pt x="3401984" y="1053294"/>
                  </a:cubicBezTo>
                  <a:cubicBezTo>
                    <a:pt x="3401984" y="1061624"/>
                    <a:pt x="3395232" y="1068375"/>
                    <a:pt x="3386902" y="1068375"/>
                  </a:cubicBezTo>
                  <a:cubicBezTo>
                    <a:pt x="3378572" y="1068375"/>
                    <a:pt x="3371820" y="1061624"/>
                    <a:pt x="3371820" y="1053294"/>
                  </a:cubicBezTo>
                  <a:cubicBezTo>
                    <a:pt x="3371820" y="1044965"/>
                    <a:pt x="3378572" y="1038213"/>
                    <a:pt x="3386902" y="1038213"/>
                  </a:cubicBezTo>
                  <a:close/>
                  <a:moveTo>
                    <a:pt x="935857" y="1036628"/>
                  </a:moveTo>
                  <a:cubicBezTo>
                    <a:pt x="945939" y="1036628"/>
                    <a:pt x="954113" y="1044445"/>
                    <a:pt x="954113" y="1054089"/>
                  </a:cubicBezTo>
                  <a:cubicBezTo>
                    <a:pt x="954113" y="1063733"/>
                    <a:pt x="945939" y="1071552"/>
                    <a:pt x="935857" y="1071552"/>
                  </a:cubicBezTo>
                  <a:cubicBezTo>
                    <a:pt x="925773" y="1071552"/>
                    <a:pt x="917598" y="1063733"/>
                    <a:pt x="917598" y="1054089"/>
                  </a:cubicBezTo>
                  <a:cubicBezTo>
                    <a:pt x="917598" y="1044445"/>
                    <a:pt x="925773" y="1036628"/>
                    <a:pt x="935857" y="1036628"/>
                  </a:cubicBezTo>
                  <a:close/>
                  <a:moveTo>
                    <a:pt x="3270220" y="1035038"/>
                  </a:moveTo>
                  <a:cubicBezTo>
                    <a:pt x="3280741" y="1035038"/>
                    <a:pt x="3289270" y="1043212"/>
                    <a:pt x="3289270" y="1053294"/>
                  </a:cubicBezTo>
                  <a:cubicBezTo>
                    <a:pt x="3289270" y="1063376"/>
                    <a:pt x="3280741" y="1071551"/>
                    <a:pt x="3270220" y="1071551"/>
                  </a:cubicBezTo>
                  <a:cubicBezTo>
                    <a:pt x="3259699" y="1071551"/>
                    <a:pt x="3251170" y="1063376"/>
                    <a:pt x="3251170" y="1053294"/>
                  </a:cubicBezTo>
                  <a:cubicBezTo>
                    <a:pt x="3251170" y="1043212"/>
                    <a:pt x="3259699" y="1035038"/>
                    <a:pt x="3270220" y="1035038"/>
                  </a:cubicBezTo>
                  <a:close/>
                  <a:moveTo>
                    <a:pt x="1052530" y="1033453"/>
                  </a:moveTo>
                  <a:cubicBezTo>
                    <a:pt x="1063927" y="1033453"/>
                    <a:pt x="1073167" y="1042692"/>
                    <a:pt x="1073167" y="1054089"/>
                  </a:cubicBezTo>
                  <a:cubicBezTo>
                    <a:pt x="1073167" y="1065487"/>
                    <a:pt x="1063927" y="1074727"/>
                    <a:pt x="1052530" y="1074727"/>
                  </a:cubicBezTo>
                  <a:cubicBezTo>
                    <a:pt x="1041133" y="1074727"/>
                    <a:pt x="1031894" y="1065487"/>
                    <a:pt x="1031894" y="1054089"/>
                  </a:cubicBezTo>
                  <a:cubicBezTo>
                    <a:pt x="1031894" y="1042692"/>
                    <a:pt x="1041133" y="1033453"/>
                    <a:pt x="1052530" y="1033453"/>
                  </a:cubicBezTo>
                  <a:close/>
                  <a:moveTo>
                    <a:pt x="3153539" y="1031863"/>
                  </a:moveTo>
                  <a:cubicBezTo>
                    <a:pt x="3165376" y="1031863"/>
                    <a:pt x="3174971" y="1041812"/>
                    <a:pt x="3174971" y="1054087"/>
                  </a:cubicBezTo>
                  <a:cubicBezTo>
                    <a:pt x="3174971" y="1066361"/>
                    <a:pt x="3165376" y="1076313"/>
                    <a:pt x="3153539" y="1076313"/>
                  </a:cubicBezTo>
                  <a:cubicBezTo>
                    <a:pt x="3141702" y="1076313"/>
                    <a:pt x="3132107" y="1066361"/>
                    <a:pt x="3132107" y="1054087"/>
                  </a:cubicBezTo>
                  <a:cubicBezTo>
                    <a:pt x="3132107" y="1041812"/>
                    <a:pt x="3141702" y="1031863"/>
                    <a:pt x="3153539" y="1031863"/>
                  </a:cubicBezTo>
                  <a:close/>
                  <a:moveTo>
                    <a:pt x="1169208" y="1030278"/>
                  </a:moveTo>
                  <a:cubicBezTo>
                    <a:pt x="1182797" y="1030278"/>
                    <a:pt x="1193818" y="1040937"/>
                    <a:pt x="1193818" y="1054089"/>
                  </a:cubicBezTo>
                  <a:cubicBezTo>
                    <a:pt x="1193818" y="1067240"/>
                    <a:pt x="1182797" y="1077903"/>
                    <a:pt x="1169208" y="1077903"/>
                  </a:cubicBezTo>
                  <a:cubicBezTo>
                    <a:pt x="1155622" y="1077903"/>
                    <a:pt x="1144602" y="1067240"/>
                    <a:pt x="1144602" y="1054089"/>
                  </a:cubicBezTo>
                  <a:cubicBezTo>
                    <a:pt x="1144602" y="1040937"/>
                    <a:pt x="1155622" y="1030278"/>
                    <a:pt x="1169208" y="1030278"/>
                  </a:cubicBezTo>
                  <a:close/>
                  <a:moveTo>
                    <a:pt x="2219295" y="1028690"/>
                  </a:moveTo>
                  <a:cubicBezTo>
                    <a:pt x="2233323" y="1028690"/>
                    <a:pt x="2244695" y="1040060"/>
                    <a:pt x="2244695" y="1054087"/>
                  </a:cubicBezTo>
                  <a:cubicBezTo>
                    <a:pt x="2244695" y="1068114"/>
                    <a:pt x="2233323" y="1079489"/>
                    <a:pt x="2219295" y="1079489"/>
                  </a:cubicBezTo>
                  <a:cubicBezTo>
                    <a:pt x="2205267" y="1079489"/>
                    <a:pt x="2193895" y="1068114"/>
                    <a:pt x="2193895" y="1054087"/>
                  </a:cubicBezTo>
                  <a:cubicBezTo>
                    <a:pt x="2193895" y="1040060"/>
                    <a:pt x="2205267" y="1028690"/>
                    <a:pt x="2219295" y="1028690"/>
                  </a:cubicBezTo>
                  <a:close/>
                  <a:moveTo>
                    <a:pt x="2103407" y="1028690"/>
                  </a:moveTo>
                  <a:cubicBezTo>
                    <a:pt x="2117435" y="1028690"/>
                    <a:pt x="2128807" y="1040060"/>
                    <a:pt x="2128807" y="1054087"/>
                  </a:cubicBezTo>
                  <a:cubicBezTo>
                    <a:pt x="2128807" y="1068114"/>
                    <a:pt x="2117435" y="1079489"/>
                    <a:pt x="2103407" y="1079489"/>
                  </a:cubicBezTo>
                  <a:cubicBezTo>
                    <a:pt x="2089379" y="1079489"/>
                    <a:pt x="2078007" y="1068114"/>
                    <a:pt x="2078007" y="1054087"/>
                  </a:cubicBezTo>
                  <a:cubicBezTo>
                    <a:pt x="2078007" y="1040060"/>
                    <a:pt x="2089379" y="1028690"/>
                    <a:pt x="2103407" y="1028690"/>
                  </a:cubicBezTo>
                  <a:close/>
                  <a:moveTo>
                    <a:pt x="3036857" y="1028689"/>
                  </a:moveTo>
                  <a:cubicBezTo>
                    <a:pt x="3050885" y="1028689"/>
                    <a:pt x="3062257" y="1040059"/>
                    <a:pt x="3062257" y="1054087"/>
                  </a:cubicBezTo>
                  <a:cubicBezTo>
                    <a:pt x="3062257" y="1068114"/>
                    <a:pt x="3050885" y="1079489"/>
                    <a:pt x="3036857" y="1079489"/>
                  </a:cubicBezTo>
                  <a:cubicBezTo>
                    <a:pt x="3022829" y="1079489"/>
                    <a:pt x="3011457" y="1068114"/>
                    <a:pt x="3011457" y="1054087"/>
                  </a:cubicBezTo>
                  <a:cubicBezTo>
                    <a:pt x="3011457" y="1040059"/>
                    <a:pt x="3022829" y="1028689"/>
                    <a:pt x="3036857" y="1028689"/>
                  </a:cubicBezTo>
                  <a:close/>
                  <a:moveTo>
                    <a:pt x="1285893" y="1027103"/>
                  </a:moveTo>
                  <a:cubicBezTo>
                    <a:pt x="1300792" y="1027103"/>
                    <a:pt x="1312881" y="1039185"/>
                    <a:pt x="1312881" y="1054089"/>
                  </a:cubicBezTo>
                  <a:cubicBezTo>
                    <a:pt x="1312881" y="1068993"/>
                    <a:pt x="1300792" y="1081077"/>
                    <a:pt x="1285893" y="1081077"/>
                  </a:cubicBezTo>
                  <a:cubicBezTo>
                    <a:pt x="1270989" y="1081077"/>
                    <a:pt x="1258905" y="1068993"/>
                    <a:pt x="1258905" y="1054089"/>
                  </a:cubicBezTo>
                  <a:cubicBezTo>
                    <a:pt x="1258905" y="1039185"/>
                    <a:pt x="1270989" y="1027103"/>
                    <a:pt x="1285893" y="1027103"/>
                  </a:cubicBezTo>
                  <a:close/>
                  <a:moveTo>
                    <a:pt x="1986726" y="1027103"/>
                  </a:moveTo>
                  <a:cubicBezTo>
                    <a:pt x="2001193" y="1027103"/>
                    <a:pt x="2012920" y="1038828"/>
                    <a:pt x="2012920" y="1053295"/>
                  </a:cubicBezTo>
                  <a:cubicBezTo>
                    <a:pt x="2012920" y="1067761"/>
                    <a:pt x="2001193" y="1079491"/>
                    <a:pt x="1986726" y="1079491"/>
                  </a:cubicBezTo>
                  <a:cubicBezTo>
                    <a:pt x="1972259" y="1079491"/>
                    <a:pt x="1960532" y="1067761"/>
                    <a:pt x="1960532" y="1053295"/>
                  </a:cubicBezTo>
                  <a:cubicBezTo>
                    <a:pt x="1960532" y="1038828"/>
                    <a:pt x="1972259" y="1027103"/>
                    <a:pt x="1986726" y="1027103"/>
                  </a:cubicBezTo>
                  <a:close/>
                  <a:moveTo>
                    <a:pt x="1870045" y="1025515"/>
                  </a:moveTo>
                  <a:cubicBezTo>
                    <a:pt x="1885827" y="1025515"/>
                    <a:pt x="1898620" y="1038307"/>
                    <a:pt x="1898620" y="1054087"/>
                  </a:cubicBezTo>
                  <a:cubicBezTo>
                    <a:pt x="1898620" y="1069869"/>
                    <a:pt x="1885827" y="1082663"/>
                    <a:pt x="1870045" y="1082663"/>
                  </a:cubicBezTo>
                  <a:cubicBezTo>
                    <a:pt x="1854263" y="1082663"/>
                    <a:pt x="1841470" y="1069869"/>
                    <a:pt x="1841470" y="1054087"/>
                  </a:cubicBezTo>
                  <a:cubicBezTo>
                    <a:pt x="1841470" y="1038307"/>
                    <a:pt x="1854263" y="1025515"/>
                    <a:pt x="1870045" y="1025515"/>
                  </a:cubicBezTo>
                  <a:close/>
                  <a:moveTo>
                    <a:pt x="2335977" y="1025515"/>
                  </a:moveTo>
                  <a:cubicBezTo>
                    <a:pt x="2351321" y="1025515"/>
                    <a:pt x="2363759" y="1037952"/>
                    <a:pt x="2363759" y="1053295"/>
                  </a:cubicBezTo>
                  <a:cubicBezTo>
                    <a:pt x="2363759" y="1068638"/>
                    <a:pt x="2351321" y="1081077"/>
                    <a:pt x="2335977" y="1081077"/>
                  </a:cubicBezTo>
                  <a:cubicBezTo>
                    <a:pt x="2320633" y="1081077"/>
                    <a:pt x="2308195" y="1068638"/>
                    <a:pt x="2308195" y="1053295"/>
                  </a:cubicBezTo>
                  <a:cubicBezTo>
                    <a:pt x="2308195" y="1037952"/>
                    <a:pt x="2320633" y="1025515"/>
                    <a:pt x="2335977" y="1025515"/>
                  </a:cubicBezTo>
                  <a:close/>
                  <a:moveTo>
                    <a:pt x="2920177" y="1025515"/>
                  </a:moveTo>
                  <a:cubicBezTo>
                    <a:pt x="2935521" y="1025515"/>
                    <a:pt x="2947959" y="1037951"/>
                    <a:pt x="2947959" y="1053294"/>
                  </a:cubicBezTo>
                  <a:cubicBezTo>
                    <a:pt x="2947959" y="1068638"/>
                    <a:pt x="2935521" y="1081076"/>
                    <a:pt x="2920177" y="1081076"/>
                  </a:cubicBezTo>
                  <a:cubicBezTo>
                    <a:pt x="2904833" y="1081076"/>
                    <a:pt x="2892395" y="1068638"/>
                    <a:pt x="2892395" y="1053294"/>
                  </a:cubicBezTo>
                  <a:cubicBezTo>
                    <a:pt x="2892395" y="1037951"/>
                    <a:pt x="2904833" y="1025515"/>
                    <a:pt x="2920177" y="1025515"/>
                  </a:cubicBezTo>
                  <a:close/>
                  <a:moveTo>
                    <a:pt x="1403320" y="1023929"/>
                  </a:moveTo>
                  <a:cubicBezTo>
                    <a:pt x="1419979" y="1023929"/>
                    <a:pt x="1433483" y="1037431"/>
                    <a:pt x="1433483" y="1054089"/>
                  </a:cubicBezTo>
                  <a:cubicBezTo>
                    <a:pt x="1433483" y="1070747"/>
                    <a:pt x="1419979" y="1084252"/>
                    <a:pt x="1403320" y="1084252"/>
                  </a:cubicBezTo>
                  <a:cubicBezTo>
                    <a:pt x="1386661" y="1084252"/>
                    <a:pt x="1373206" y="1070747"/>
                    <a:pt x="1373206" y="1054089"/>
                  </a:cubicBezTo>
                  <a:cubicBezTo>
                    <a:pt x="1373206" y="1037431"/>
                    <a:pt x="1386661" y="1023929"/>
                    <a:pt x="1403320" y="1023929"/>
                  </a:cubicBezTo>
                  <a:close/>
                  <a:moveTo>
                    <a:pt x="2802702" y="1022341"/>
                  </a:moveTo>
                  <a:cubicBezTo>
                    <a:pt x="2819799" y="1022341"/>
                    <a:pt x="2833659" y="1036198"/>
                    <a:pt x="2833659" y="1053294"/>
                  </a:cubicBezTo>
                  <a:cubicBezTo>
                    <a:pt x="2833659" y="1070390"/>
                    <a:pt x="2819799" y="1084252"/>
                    <a:pt x="2802702" y="1084252"/>
                  </a:cubicBezTo>
                  <a:cubicBezTo>
                    <a:pt x="2785605" y="1084252"/>
                    <a:pt x="2771745" y="1070390"/>
                    <a:pt x="2771745" y="1053294"/>
                  </a:cubicBezTo>
                  <a:cubicBezTo>
                    <a:pt x="2771745" y="1036198"/>
                    <a:pt x="2785605" y="1022341"/>
                    <a:pt x="2802702" y="1022341"/>
                  </a:cubicBezTo>
                  <a:close/>
                  <a:moveTo>
                    <a:pt x="2453452" y="1022341"/>
                  </a:moveTo>
                  <a:cubicBezTo>
                    <a:pt x="2470549" y="1022341"/>
                    <a:pt x="2484409" y="1036199"/>
                    <a:pt x="2484409" y="1053295"/>
                  </a:cubicBezTo>
                  <a:cubicBezTo>
                    <a:pt x="2484409" y="1070391"/>
                    <a:pt x="2470549" y="1084252"/>
                    <a:pt x="2453452" y="1084252"/>
                  </a:cubicBezTo>
                  <a:cubicBezTo>
                    <a:pt x="2436355" y="1084252"/>
                    <a:pt x="2422495" y="1070391"/>
                    <a:pt x="2422495" y="1053295"/>
                  </a:cubicBezTo>
                  <a:cubicBezTo>
                    <a:pt x="2422495" y="1036199"/>
                    <a:pt x="2436355" y="1022341"/>
                    <a:pt x="2453452" y="1022341"/>
                  </a:cubicBezTo>
                  <a:close/>
                  <a:moveTo>
                    <a:pt x="1519208" y="1020754"/>
                  </a:moveTo>
                  <a:cubicBezTo>
                    <a:pt x="1537620" y="1020754"/>
                    <a:pt x="1552546" y="1035322"/>
                    <a:pt x="1552546" y="1053295"/>
                  </a:cubicBezTo>
                  <a:cubicBezTo>
                    <a:pt x="1552546" y="1071268"/>
                    <a:pt x="1537620" y="1085839"/>
                    <a:pt x="1519208" y="1085839"/>
                  </a:cubicBezTo>
                  <a:cubicBezTo>
                    <a:pt x="1500796" y="1085839"/>
                    <a:pt x="1485870" y="1071268"/>
                    <a:pt x="1485870" y="1053295"/>
                  </a:cubicBezTo>
                  <a:cubicBezTo>
                    <a:pt x="1485870" y="1035322"/>
                    <a:pt x="1500796" y="1020754"/>
                    <a:pt x="1519208" y="1020754"/>
                  </a:cubicBezTo>
                  <a:close/>
                  <a:moveTo>
                    <a:pt x="1752570" y="1019167"/>
                  </a:moveTo>
                  <a:cubicBezTo>
                    <a:pt x="1770982" y="1019167"/>
                    <a:pt x="1785908" y="1034445"/>
                    <a:pt x="1785908" y="1053295"/>
                  </a:cubicBezTo>
                  <a:cubicBezTo>
                    <a:pt x="1785908" y="1072146"/>
                    <a:pt x="1770982" y="1087425"/>
                    <a:pt x="1752570" y="1087425"/>
                  </a:cubicBezTo>
                  <a:cubicBezTo>
                    <a:pt x="1734158" y="1087425"/>
                    <a:pt x="1719232" y="1072146"/>
                    <a:pt x="1719232" y="1053295"/>
                  </a:cubicBezTo>
                  <a:cubicBezTo>
                    <a:pt x="1719232" y="1034445"/>
                    <a:pt x="1734158" y="1019167"/>
                    <a:pt x="1752570" y="1019167"/>
                  </a:cubicBezTo>
                  <a:close/>
                  <a:moveTo>
                    <a:pt x="1636682" y="1019167"/>
                  </a:moveTo>
                  <a:cubicBezTo>
                    <a:pt x="1655971" y="1019167"/>
                    <a:pt x="1671607" y="1034800"/>
                    <a:pt x="1671607" y="1054088"/>
                  </a:cubicBezTo>
                  <a:cubicBezTo>
                    <a:pt x="1671607" y="1073376"/>
                    <a:pt x="1655971" y="1089011"/>
                    <a:pt x="1636682" y="1089011"/>
                  </a:cubicBezTo>
                  <a:cubicBezTo>
                    <a:pt x="1617393" y="1089011"/>
                    <a:pt x="1601757" y="1073376"/>
                    <a:pt x="1601757" y="1054088"/>
                  </a:cubicBezTo>
                  <a:cubicBezTo>
                    <a:pt x="1601757" y="1034800"/>
                    <a:pt x="1617393" y="1019167"/>
                    <a:pt x="1636682" y="1019167"/>
                  </a:cubicBezTo>
                  <a:close/>
                  <a:moveTo>
                    <a:pt x="2686020" y="1019166"/>
                  </a:moveTo>
                  <a:cubicBezTo>
                    <a:pt x="2704432" y="1019166"/>
                    <a:pt x="2719358" y="1034444"/>
                    <a:pt x="2719358" y="1053294"/>
                  </a:cubicBezTo>
                  <a:cubicBezTo>
                    <a:pt x="2719358" y="1072145"/>
                    <a:pt x="2704432" y="1087425"/>
                    <a:pt x="2686020" y="1087425"/>
                  </a:cubicBezTo>
                  <a:cubicBezTo>
                    <a:pt x="2667608" y="1087425"/>
                    <a:pt x="2652682" y="1072145"/>
                    <a:pt x="2652682" y="1053294"/>
                  </a:cubicBezTo>
                  <a:cubicBezTo>
                    <a:pt x="2652682" y="1034444"/>
                    <a:pt x="2667608" y="1019166"/>
                    <a:pt x="2686020" y="1019166"/>
                  </a:cubicBezTo>
                  <a:close/>
                  <a:moveTo>
                    <a:pt x="2569339" y="1017579"/>
                  </a:moveTo>
                  <a:cubicBezTo>
                    <a:pt x="2589066" y="1017579"/>
                    <a:pt x="2605058" y="1033569"/>
                    <a:pt x="2605058" y="1053294"/>
                  </a:cubicBezTo>
                  <a:cubicBezTo>
                    <a:pt x="2605058" y="1073021"/>
                    <a:pt x="2589066" y="1089012"/>
                    <a:pt x="2569339" y="1089012"/>
                  </a:cubicBezTo>
                  <a:cubicBezTo>
                    <a:pt x="2549612" y="1089012"/>
                    <a:pt x="2533620" y="1073021"/>
                    <a:pt x="2533620" y="1053294"/>
                  </a:cubicBezTo>
                  <a:cubicBezTo>
                    <a:pt x="2533620" y="1033569"/>
                    <a:pt x="2549612" y="1017579"/>
                    <a:pt x="2569339" y="1017579"/>
                  </a:cubicBezTo>
                  <a:close/>
                  <a:moveTo>
                    <a:pt x="3969514" y="936623"/>
                  </a:moveTo>
                  <a:cubicBezTo>
                    <a:pt x="3969953" y="936623"/>
                    <a:pt x="3970308" y="936979"/>
                    <a:pt x="3970308" y="937418"/>
                  </a:cubicBezTo>
                  <a:cubicBezTo>
                    <a:pt x="3970308" y="937856"/>
                    <a:pt x="3969953" y="938212"/>
                    <a:pt x="3969514" y="938212"/>
                  </a:cubicBezTo>
                  <a:cubicBezTo>
                    <a:pt x="3969076" y="938212"/>
                    <a:pt x="3968720" y="937856"/>
                    <a:pt x="3968720" y="937418"/>
                  </a:cubicBezTo>
                  <a:cubicBezTo>
                    <a:pt x="3968720" y="936979"/>
                    <a:pt x="3969076" y="936623"/>
                    <a:pt x="3969514" y="936623"/>
                  </a:cubicBezTo>
                  <a:close/>
                  <a:moveTo>
                    <a:pt x="352446" y="935038"/>
                  </a:moveTo>
                  <a:cubicBezTo>
                    <a:pt x="353323" y="935038"/>
                    <a:pt x="354034" y="935749"/>
                    <a:pt x="354034" y="936627"/>
                  </a:cubicBezTo>
                  <a:cubicBezTo>
                    <a:pt x="354034" y="937505"/>
                    <a:pt x="353323" y="938215"/>
                    <a:pt x="352446" y="938215"/>
                  </a:cubicBezTo>
                  <a:cubicBezTo>
                    <a:pt x="351568" y="938215"/>
                    <a:pt x="350857" y="937505"/>
                    <a:pt x="350857" y="936627"/>
                  </a:cubicBezTo>
                  <a:cubicBezTo>
                    <a:pt x="350857" y="935749"/>
                    <a:pt x="351568" y="935038"/>
                    <a:pt x="352446" y="935038"/>
                  </a:cubicBezTo>
                  <a:close/>
                  <a:moveTo>
                    <a:pt x="3853627" y="935036"/>
                  </a:moveTo>
                  <a:cubicBezTo>
                    <a:pt x="3854943" y="935036"/>
                    <a:pt x="3856009" y="936103"/>
                    <a:pt x="3856009" y="937419"/>
                  </a:cubicBezTo>
                  <a:cubicBezTo>
                    <a:pt x="3856009" y="938735"/>
                    <a:pt x="3854943" y="939801"/>
                    <a:pt x="3853627" y="939801"/>
                  </a:cubicBezTo>
                  <a:cubicBezTo>
                    <a:pt x="3852312" y="939801"/>
                    <a:pt x="3851245" y="938735"/>
                    <a:pt x="3851245" y="937419"/>
                  </a:cubicBezTo>
                  <a:cubicBezTo>
                    <a:pt x="3851245" y="936103"/>
                    <a:pt x="3852312" y="935036"/>
                    <a:pt x="3853627" y="935036"/>
                  </a:cubicBezTo>
                  <a:close/>
                  <a:moveTo>
                    <a:pt x="469123" y="933450"/>
                  </a:moveTo>
                  <a:cubicBezTo>
                    <a:pt x="471314" y="933450"/>
                    <a:pt x="473091" y="934872"/>
                    <a:pt x="473091" y="936626"/>
                  </a:cubicBezTo>
                  <a:cubicBezTo>
                    <a:pt x="473091" y="938379"/>
                    <a:pt x="471314" y="939801"/>
                    <a:pt x="469123" y="939801"/>
                  </a:cubicBezTo>
                  <a:cubicBezTo>
                    <a:pt x="466931" y="939801"/>
                    <a:pt x="465154" y="938379"/>
                    <a:pt x="465154" y="936626"/>
                  </a:cubicBezTo>
                  <a:cubicBezTo>
                    <a:pt x="465154" y="934872"/>
                    <a:pt x="466931" y="933450"/>
                    <a:pt x="469123" y="933450"/>
                  </a:cubicBezTo>
                  <a:close/>
                  <a:moveTo>
                    <a:pt x="3736946" y="931860"/>
                  </a:moveTo>
                  <a:cubicBezTo>
                    <a:pt x="3739577" y="931860"/>
                    <a:pt x="3741709" y="933994"/>
                    <a:pt x="3741709" y="936625"/>
                  </a:cubicBezTo>
                  <a:cubicBezTo>
                    <a:pt x="3741709" y="939257"/>
                    <a:pt x="3739577" y="941389"/>
                    <a:pt x="3736946" y="941389"/>
                  </a:cubicBezTo>
                  <a:cubicBezTo>
                    <a:pt x="3734315" y="941389"/>
                    <a:pt x="3732182" y="939257"/>
                    <a:pt x="3732182" y="936625"/>
                  </a:cubicBezTo>
                  <a:cubicBezTo>
                    <a:pt x="3732182" y="933994"/>
                    <a:pt x="3734315" y="931860"/>
                    <a:pt x="3736946" y="931860"/>
                  </a:cubicBezTo>
                  <a:close/>
                  <a:moveTo>
                    <a:pt x="585809" y="930273"/>
                  </a:moveTo>
                  <a:cubicBezTo>
                    <a:pt x="589314" y="930273"/>
                    <a:pt x="592159" y="933117"/>
                    <a:pt x="592159" y="936626"/>
                  </a:cubicBezTo>
                  <a:cubicBezTo>
                    <a:pt x="592159" y="940134"/>
                    <a:pt x="589314" y="942977"/>
                    <a:pt x="585809" y="942977"/>
                  </a:cubicBezTo>
                  <a:cubicBezTo>
                    <a:pt x="582303" y="942977"/>
                    <a:pt x="579459" y="940134"/>
                    <a:pt x="579459" y="936626"/>
                  </a:cubicBezTo>
                  <a:cubicBezTo>
                    <a:pt x="579459" y="933117"/>
                    <a:pt x="582303" y="930273"/>
                    <a:pt x="585809" y="930273"/>
                  </a:cubicBezTo>
                  <a:close/>
                  <a:moveTo>
                    <a:pt x="702487" y="928686"/>
                  </a:moveTo>
                  <a:cubicBezTo>
                    <a:pt x="707311" y="928686"/>
                    <a:pt x="711219" y="932596"/>
                    <a:pt x="711219" y="937421"/>
                  </a:cubicBezTo>
                  <a:cubicBezTo>
                    <a:pt x="711219" y="942245"/>
                    <a:pt x="707311" y="946153"/>
                    <a:pt x="702487" y="946153"/>
                  </a:cubicBezTo>
                  <a:cubicBezTo>
                    <a:pt x="697667" y="946153"/>
                    <a:pt x="693755" y="942245"/>
                    <a:pt x="693755" y="937421"/>
                  </a:cubicBezTo>
                  <a:cubicBezTo>
                    <a:pt x="693755" y="932596"/>
                    <a:pt x="697667" y="928686"/>
                    <a:pt x="702487" y="928686"/>
                  </a:cubicBezTo>
                  <a:close/>
                  <a:moveTo>
                    <a:pt x="3620264" y="928684"/>
                  </a:moveTo>
                  <a:cubicBezTo>
                    <a:pt x="3624210" y="928684"/>
                    <a:pt x="3627408" y="932239"/>
                    <a:pt x="3627408" y="936624"/>
                  </a:cubicBezTo>
                  <a:cubicBezTo>
                    <a:pt x="3627408" y="941010"/>
                    <a:pt x="3624210" y="944564"/>
                    <a:pt x="3620264" y="944564"/>
                  </a:cubicBezTo>
                  <a:cubicBezTo>
                    <a:pt x="3616318" y="944564"/>
                    <a:pt x="3613120" y="941010"/>
                    <a:pt x="3613120" y="936624"/>
                  </a:cubicBezTo>
                  <a:cubicBezTo>
                    <a:pt x="3613120" y="932239"/>
                    <a:pt x="3616318" y="928684"/>
                    <a:pt x="3620264" y="928684"/>
                  </a:cubicBezTo>
                  <a:close/>
                  <a:moveTo>
                    <a:pt x="3503582" y="927095"/>
                  </a:moveTo>
                  <a:cubicBezTo>
                    <a:pt x="3508843" y="927095"/>
                    <a:pt x="3513107" y="931360"/>
                    <a:pt x="3513107" y="936624"/>
                  </a:cubicBezTo>
                  <a:cubicBezTo>
                    <a:pt x="3513107" y="941886"/>
                    <a:pt x="3508843" y="946149"/>
                    <a:pt x="3503582" y="946149"/>
                  </a:cubicBezTo>
                  <a:cubicBezTo>
                    <a:pt x="3498321" y="946149"/>
                    <a:pt x="3494057" y="941886"/>
                    <a:pt x="3494057" y="936624"/>
                  </a:cubicBezTo>
                  <a:cubicBezTo>
                    <a:pt x="3494057" y="931360"/>
                    <a:pt x="3498321" y="927095"/>
                    <a:pt x="3503582" y="927095"/>
                  </a:cubicBezTo>
                  <a:close/>
                  <a:moveTo>
                    <a:pt x="819160" y="925509"/>
                  </a:moveTo>
                  <a:cubicBezTo>
                    <a:pt x="825298" y="925509"/>
                    <a:pt x="830274" y="930843"/>
                    <a:pt x="830274" y="937421"/>
                  </a:cubicBezTo>
                  <a:cubicBezTo>
                    <a:pt x="830274" y="943997"/>
                    <a:pt x="825298" y="949328"/>
                    <a:pt x="819160" y="949328"/>
                  </a:cubicBezTo>
                  <a:cubicBezTo>
                    <a:pt x="813023" y="949328"/>
                    <a:pt x="808050" y="943997"/>
                    <a:pt x="808050" y="937421"/>
                  </a:cubicBezTo>
                  <a:cubicBezTo>
                    <a:pt x="808050" y="930843"/>
                    <a:pt x="813023" y="925509"/>
                    <a:pt x="819160" y="925509"/>
                  </a:cubicBezTo>
                  <a:close/>
                  <a:moveTo>
                    <a:pt x="3386901" y="923919"/>
                  </a:moveTo>
                  <a:cubicBezTo>
                    <a:pt x="3394354" y="923919"/>
                    <a:pt x="3400395" y="929607"/>
                    <a:pt x="3400395" y="936624"/>
                  </a:cubicBezTo>
                  <a:cubicBezTo>
                    <a:pt x="3400395" y="943639"/>
                    <a:pt x="3394354" y="949323"/>
                    <a:pt x="3386901" y="949323"/>
                  </a:cubicBezTo>
                  <a:cubicBezTo>
                    <a:pt x="3379448" y="949323"/>
                    <a:pt x="3373407" y="943639"/>
                    <a:pt x="3373407" y="936624"/>
                  </a:cubicBezTo>
                  <a:cubicBezTo>
                    <a:pt x="3373407" y="929607"/>
                    <a:pt x="3379448" y="923919"/>
                    <a:pt x="3386901" y="923919"/>
                  </a:cubicBezTo>
                  <a:close/>
                  <a:moveTo>
                    <a:pt x="935857" y="922333"/>
                  </a:moveTo>
                  <a:cubicBezTo>
                    <a:pt x="944185" y="922333"/>
                    <a:pt x="950939" y="928732"/>
                    <a:pt x="950939" y="936627"/>
                  </a:cubicBezTo>
                  <a:cubicBezTo>
                    <a:pt x="950939" y="944518"/>
                    <a:pt x="944185" y="950914"/>
                    <a:pt x="935857" y="950914"/>
                  </a:cubicBezTo>
                  <a:cubicBezTo>
                    <a:pt x="927529" y="950914"/>
                    <a:pt x="920775" y="944518"/>
                    <a:pt x="920775" y="936627"/>
                  </a:cubicBezTo>
                  <a:cubicBezTo>
                    <a:pt x="920775" y="928732"/>
                    <a:pt x="927529" y="922333"/>
                    <a:pt x="935857" y="922333"/>
                  </a:cubicBezTo>
                  <a:close/>
                  <a:moveTo>
                    <a:pt x="3270220" y="920743"/>
                  </a:moveTo>
                  <a:cubicBezTo>
                    <a:pt x="3278988" y="920743"/>
                    <a:pt x="3286095" y="927853"/>
                    <a:pt x="3286095" y="936624"/>
                  </a:cubicBezTo>
                  <a:cubicBezTo>
                    <a:pt x="3286095" y="945392"/>
                    <a:pt x="3278988" y="952498"/>
                    <a:pt x="3270220" y="952498"/>
                  </a:cubicBezTo>
                  <a:cubicBezTo>
                    <a:pt x="3261452" y="952498"/>
                    <a:pt x="3254345" y="945392"/>
                    <a:pt x="3254345" y="936624"/>
                  </a:cubicBezTo>
                  <a:cubicBezTo>
                    <a:pt x="3254345" y="927853"/>
                    <a:pt x="3261452" y="920743"/>
                    <a:pt x="3270220" y="920743"/>
                  </a:cubicBezTo>
                  <a:close/>
                  <a:moveTo>
                    <a:pt x="1052530" y="919157"/>
                  </a:moveTo>
                  <a:cubicBezTo>
                    <a:pt x="1062175" y="919157"/>
                    <a:pt x="1069994" y="926978"/>
                    <a:pt x="1069994" y="936627"/>
                  </a:cubicBezTo>
                  <a:cubicBezTo>
                    <a:pt x="1069994" y="946272"/>
                    <a:pt x="1062175" y="954089"/>
                    <a:pt x="1052530" y="954089"/>
                  </a:cubicBezTo>
                  <a:cubicBezTo>
                    <a:pt x="1042886" y="954089"/>
                    <a:pt x="1035068" y="946272"/>
                    <a:pt x="1035068" y="936627"/>
                  </a:cubicBezTo>
                  <a:cubicBezTo>
                    <a:pt x="1035068" y="926978"/>
                    <a:pt x="1042886" y="919157"/>
                    <a:pt x="1052530" y="919157"/>
                  </a:cubicBezTo>
                  <a:close/>
                  <a:moveTo>
                    <a:pt x="3153539" y="917567"/>
                  </a:moveTo>
                  <a:cubicBezTo>
                    <a:pt x="3163622" y="917567"/>
                    <a:pt x="3171796" y="926099"/>
                    <a:pt x="3171796" y="936624"/>
                  </a:cubicBezTo>
                  <a:cubicBezTo>
                    <a:pt x="3171796" y="947145"/>
                    <a:pt x="3163622" y="955672"/>
                    <a:pt x="3153539" y="955672"/>
                  </a:cubicBezTo>
                  <a:cubicBezTo>
                    <a:pt x="3143456" y="955672"/>
                    <a:pt x="3135282" y="947145"/>
                    <a:pt x="3135282" y="936624"/>
                  </a:cubicBezTo>
                  <a:cubicBezTo>
                    <a:pt x="3135282" y="926099"/>
                    <a:pt x="3143456" y="917567"/>
                    <a:pt x="3153539" y="917567"/>
                  </a:cubicBezTo>
                  <a:close/>
                  <a:moveTo>
                    <a:pt x="1169208" y="915980"/>
                  </a:moveTo>
                  <a:cubicBezTo>
                    <a:pt x="1180167" y="915980"/>
                    <a:pt x="1189053" y="925224"/>
                    <a:pt x="1189053" y="936627"/>
                  </a:cubicBezTo>
                  <a:cubicBezTo>
                    <a:pt x="1189053" y="948024"/>
                    <a:pt x="1180167" y="957262"/>
                    <a:pt x="1169208" y="957262"/>
                  </a:cubicBezTo>
                  <a:cubicBezTo>
                    <a:pt x="1158250" y="957262"/>
                    <a:pt x="1149364" y="948024"/>
                    <a:pt x="1149364" y="936627"/>
                  </a:cubicBezTo>
                  <a:cubicBezTo>
                    <a:pt x="1149364" y="925224"/>
                    <a:pt x="1158250" y="915980"/>
                    <a:pt x="1169208" y="915980"/>
                  </a:cubicBezTo>
                  <a:close/>
                  <a:moveTo>
                    <a:pt x="3036064" y="915979"/>
                  </a:moveTo>
                  <a:cubicBezTo>
                    <a:pt x="3047901" y="915979"/>
                    <a:pt x="3057496" y="925578"/>
                    <a:pt x="3057496" y="937419"/>
                  </a:cubicBezTo>
                  <a:cubicBezTo>
                    <a:pt x="3057496" y="949255"/>
                    <a:pt x="3047901" y="958849"/>
                    <a:pt x="3036064" y="958849"/>
                  </a:cubicBezTo>
                  <a:cubicBezTo>
                    <a:pt x="3024227" y="958849"/>
                    <a:pt x="3014632" y="949255"/>
                    <a:pt x="3014632" y="937419"/>
                  </a:cubicBezTo>
                  <a:cubicBezTo>
                    <a:pt x="3014632" y="925578"/>
                    <a:pt x="3024227" y="915979"/>
                    <a:pt x="3036064" y="915979"/>
                  </a:cubicBezTo>
                  <a:close/>
                  <a:moveTo>
                    <a:pt x="1285895" y="912804"/>
                  </a:moveTo>
                  <a:cubicBezTo>
                    <a:pt x="1299045" y="912804"/>
                    <a:pt x="1309706" y="923469"/>
                    <a:pt x="1309706" y="936626"/>
                  </a:cubicBezTo>
                  <a:cubicBezTo>
                    <a:pt x="1309706" y="949777"/>
                    <a:pt x="1299045" y="960437"/>
                    <a:pt x="1285895" y="960437"/>
                  </a:cubicBezTo>
                  <a:cubicBezTo>
                    <a:pt x="1272741" y="960437"/>
                    <a:pt x="1262081" y="949777"/>
                    <a:pt x="1262081" y="936626"/>
                  </a:cubicBezTo>
                  <a:cubicBezTo>
                    <a:pt x="1262081" y="923469"/>
                    <a:pt x="1272741" y="912804"/>
                    <a:pt x="1285895" y="912804"/>
                  </a:cubicBezTo>
                  <a:close/>
                  <a:moveTo>
                    <a:pt x="2920177" y="912803"/>
                  </a:moveTo>
                  <a:cubicBezTo>
                    <a:pt x="2933767" y="912803"/>
                    <a:pt x="2944784" y="923468"/>
                    <a:pt x="2944784" y="936625"/>
                  </a:cubicBezTo>
                  <a:cubicBezTo>
                    <a:pt x="2944784" y="949777"/>
                    <a:pt x="2933767" y="960436"/>
                    <a:pt x="2920177" y="960436"/>
                  </a:cubicBezTo>
                  <a:cubicBezTo>
                    <a:pt x="2906587" y="960436"/>
                    <a:pt x="2895570" y="949777"/>
                    <a:pt x="2895570" y="936625"/>
                  </a:cubicBezTo>
                  <a:cubicBezTo>
                    <a:pt x="2895570" y="923468"/>
                    <a:pt x="2906587" y="912803"/>
                    <a:pt x="2920177" y="912803"/>
                  </a:cubicBezTo>
                  <a:close/>
                  <a:moveTo>
                    <a:pt x="1402526" y="911215"/>
                  </a:moveTo>
                  <a:cubicBezTo>
                    <a:pt x="1416993" y="911215"/>
                    <a:pt x="1428720" y="922592"/>
                    <a:pt x="1428720" y="936625"/>
                  </a:cubicBezTo>
                  <a:cubicBezTo>
                    <a:pt x="1428720" y="950652"/>
                    <a:pt x="1416993" y="962023"/>
                    <a:pt x="1402526" y="962023"/>
                  </a:cubicBezTo>
                  <a:cubicBezTo>
                    <a:pt x="1388059" y="962023"/>
                    <a:pt x="1376381" y="950652"/>
                    <a:pt x="1376381" y="936625"/>
                  </a:cubicBezTo>
                  <a:cubicBezTo>
                    <a:pt x="1376381" y="922592"/>
                    <a:pt x="1388059" y="911215"/>
                    <a:pt x="1402526" y="911215"/>
                  </a:cubicBezTo>
                  <a:close/>
                  <a:moveTo>
                    <a:pt x="2803495" y="909627"/>
                  </a:moveTo>
                  <a:cubicBezTo>
                    <a:pt x="2818400" y="909627"/>
                    <a:pt x="2830483" y="921715"/>
                    <a:pt x="2830483" y="936625"/>
                  </a:cubicBezTo>
                  <a:cubicBezTo>
                    <a:pt x="2830483" y="951530"/>
                    <a:pt x="2818400" y="963609"/>
                    <a:pt x="2803495" y="963609"/>
                  </a:cubicBezTo>
                  <a:cubicBezTo>
                    <a:pt x="2788590" y="963609"/>
                    <a:pt x="2776507" y="951530"/>
                    <a:pt x="2776507" y="936625"/>
                  </a:cubicBezTo>
                  <a:cubicBezTo>
                    <a:pt x="2776507" y="921715"/>
                    <a:pt x="2788590" y="909627"/>
                    <a:pt x="2803495" y="909627"/>
                  </a:cubicBezTo>
                  <a:close/>
                  <a:moveTo>
                    <a:pt x="1519207" y="908039"/>
                  </a:moveTo>
                  <a:cubicBezTo>
                    <a:pt x="1534989" y="908039"/>
                    <a:pt x="1547782" y="920837"/>
                    <a:pt x="1547782" y="936625"/>
                  </a:cubicBezTo>
                  <a:cubicBezTo>
                    <a:pt x="1547782" y="952406"/>
                    <a:pt x="1534989" y="965198"/>
                    <a:pt x="1519207" y="965198"/>
                  </a:cubicBezTo>
                  <a:cubicBezTo>
                    <a:pt x="1503425" y="965198"/>
                    <a:pt x="1490632" y="952406"/>
                    <a:pt x="1490632" y="936625"/>
                  </a:cubicBezTo>
                  <a:cubicBezTo>
                    <a:pt x="1490632" y="920837"/>
                    <a:pt x="1503425" y="908039"/>
                    <a:pt x="1519207" y="908039"/>
                  </a:cubicBezTo>
                  <a:close/>
                  <a:moveTo>
                    <a:pt x="2686814" y="908038"/>
                  </a:moveTo>
                  <a:cubicBezTo>
                    <a:pt x="2703034" y="908038"/>
                    <a:pt x="2716183" y="920836"/>
                    <a:pt x="2716183" y="936624"/>
                  </a:cubicBezTo>
                  <a:cubicBezTo>
                    <a:pt x="2716183" y="952406"/>
                    <a:pt x="2703034" y="965197"/>
                    <a:pt x="2686814" y="965197"/>
                  </a:cubicBezTo>
                  <a:cubicBezTo>
                    <a:pt x="2670594" y="965197"/>
                    <a:pt x="2657445" y="952406"/>
                    <a:pt x="2657445" y="936624"/>
                  </a:cubicBezTo>
                  <a:cubicBezTo>
                    <a:pt x="2657445" y="920836"/>
                    <a:pt x="2670594" y="908038"/>
                    <a:pt x="2686814" y="908038"/>
                  </a:cubicBezTo>
                  <a:close/>
                  <a:moveTo>
                    <a:pt x="1635889" y="906451"/>
                  </a:moveTo>
                  <a:cubicBezTo>
                    <a:pt x="1652986" y="906451"/>
                    <a:pt x="1666846" y="919960"/>
                    <a:pt x="1666846" y="936626"/>
                  </a:cubicBezTo>
                  <a:cubicBezTo>
                    <a:pt x="1666846" y="953285"/>
                    <a:pt x="1652986" y="966786"/>
                    <a:pt x="1635889" y="966786"/>
                  </a:cubicBezTo>
                  <a:cubicBezTo>
                    <a:pt x="1618792" y="966786"/>
                    <a:pt x="1604932" y="953285"/>
                    <a:pt x="1604932" y="936626"/>
                  </a:cubicBezTo>
                  <a:cubicBezTo>
                    <a:pt x="1604932" y="919960"/>
                    <a:pt x="1618792" y="906451"/>
                    <a:pt x="1635889" y="906451"/>
                  </a:cubicBezTo>
                  <a:close/>
                  <a:moveTo>
                    <a:pt x="2569339" y="906450"/>
                  </a:moveTo>
                  <a:cubicBezTo>
                    <a:pt x="2586436" y="906450"/>
                    <a:pt x="2600296" y="920316"/>
                    <a:pt x="2600296" y="937420"/>
                  </a:cubicBezTo>
                  <a:cubicBezTo>
                    <a:pt x="2600296" y="954516"/>
                    <a:pt x="2586436" y="968372"/>
                    <a:pt x="2569339" y="968372"/>
                  </a:cubicBezTo>
                  <a:cubicBezTo>
                    <a:pt x="2552242" y="968372"/>
                    <a:pt x="2538382" y="954516"/>
                    <a:pt x="2538382" y="937420"/>
                  </a:cubicBezTo>
                  <a:cubicBezTo>
                    <a:pt x="2538382" y="920316"/>
                    <a:pt x="2552242" y="906450"/>
                    <a:pt x="2569339" y="906450"/>
                  </a:cubicBezTo>
                  <a:close/>
                  <a:moveTo>
                    <a:pt x="1752570" y="904863"/>
                  </a:moveTo>
                  <a:cubicBezTo>
                    <a:pt x="1770105" y="904863"/>
                    <a:pt x="1784320" y="919083"/>
                    <a:pt x="1784320" y="936624"/>
                  </a:cubicBezTo>
                  <a:cubicBezTo>
                    <a:pt x="1784320" y="954159"/>
                    <a:pt x="1770105" y="968371"/>
                    <a:pt x="1752570" y="968371"/>
                  </a:cubicBezTo>
                  <a:cubicBezTo>
                    <a:pt x="1735035" y="968371"/>
                    <a:pt x="1720820" y="954159"/>
                    <a:pt x="1720820" y="936624"/>
                  </a:cubicBezTo>
                  <a:cubicBezTo>
                    <a:pt x="1720820" y="919083"/>
                    <a:pt x="1735035" y="904863"/>
                    <a:pt x="1752570" y="904863"/>
                  </a:cubicBezTo>
                  <a:close/>
                  <a:moveTo>
                    <a:pt x="2453451" y="903275"/>
                  </a:moveTo>
                  <a:cubicBezTo>
                    <a:pt x="2471425" y="903275"/>
                    <a:pt x="2485995" y="918206"/>
                    <a:pt x="2485995" y="936625"/>
                  </a:cubicBezTo>
                  <a:cubicBezTo>
                    <a:pt x="2485995" y="955036"/>
                    <a:pt x="2471425" y="969958"/>
                    <a:pt x="2453451" y="969958"/>
                  </a:cubicBezTo>
                  <a:cubicBezTo>
                    <a:pt x="2435477" y="969958"/>
                    <a:pt x="2420907" y="955036"/>
                    <a:pt x="2420907" y="936625"/>
                  </a:cubicBezTo>
                  <a:cubicBezTo>
                    <a:pt x="2420907" y="918206"/>
                    <a:pt x="2435477" y="903275"/>
                    <a:pt x="2453451" y="903275"/>
                  </a:cubicBezTo>
                  <a:close/>
                  <a:moveTo>
                    <a:pt x="2336770" y="903275"/>
                  </a:moveTo>
                  <a:cubicBezTo>
                    <a:pt x="2355182" y="903275"/>
                    <a:pt x="2370108" y="918207"/>
                    <a:pt x="2370108" y="936625"/>
                  </a:cubicBezTo>
                  <a:cubicBezTo>
                    <a:pt x="2370108" y="955036"/>
                    <a:pt x="2355182" y="969958"/>
                    <a:pt x="2336770" y="969958"/>
                  </a:cubicBezTo>
                  <a:cubicBezTo>
                    <a:pt x="2318358" y="969958"/>
                    <a:pt x="2303432" y="955036"/>
                    <a:pt x="2303432" y="936625"/>
                  </a:cubicBezTo>
                  <a:cubicBezTo>
                    <a:pt x="2303432" y="918207"/>
                    <a:pt x="2318358" y="903275"/>
                    <a:pt x="2336770" y="903275"/>
                  </a:cubicBezTo>
                  <a:close/>
                  <a:moveTo>
                    <a:pt x="2220089" y="903275"/>
                  </a:moveTo>
                  <a:cubicBezTo>
                    <a:pt x="2238940" y="903275"/>
                    <a:pt x="2254221" y="918561"/>
                    <a:pt x="2254221" y="937420"/>
                  </a:cubicBezTo>
                  <a:cubicBezTo>
                    <a:pt x="2254221" y="956268"/>
                    <a:pt x="2238940" y="971545"/>
                    <a:pt x="2220089" y="971545"/>
                  </a:cubicBezTo>
                  <a:cubicBezTo>
                    <a:pt x="2201238" y="971545"/>
                    <a:pt x="2185957" y="956268"/>
                    <a:pt x="2185957" y="937420"/>
                  </a:cubicBezTo>
                  <a:cubicBezTo>
                    <a:pt x="2185957" y="918561"/>
                    <a:pt x="2201238" y="903275"/>
                    <a:pt x="2220089" y="903275"/>
                  </a:cubicBezTo>
                  <a:close/>
                  <a:moveTo>
                    <a:pt x="1985932" y="903275"/>
                  </a:moveTo>
                  <a:cubicBezTo>
                    <a:pt x="2005221" y="903275"/>
                    <a:pt x="2020857" y="918561"/>
                    <a:pt x="2020857" y="937420"/>
                  </a:cubicBezTo>
                  <a:cubicBezTo>
                    <a:pt x="2020857" y="956268"/>
                    <a:pt x="2005221" y="971545"/>
                    <a:pt x="1985932" y="971545"/>
                  </a:cubicBezTo>
                  <a:cubicBezTo>
                    <a:pt x="1966643" y="971545"/>
                    <a:pt x="1951007" y="956268"/>
                    <a:pt x="1951007" y="937420"/>
                  </a:cubicBezTo>
                  <a:cubicBezTo>
                    <a:pt x="1951007" y="918561"/>
                    <a:pt x="1966643" y="903275"/>
                    <a:pt x="1985932" y="903275"/>
                  </a:cubicBezTo>
                  <a:close/>
                  <a:moveTo>
                    <a:pt x="1870045" y="903275"/>
                  </a:moveTo>
                  <a:cubicBezTo>
                    <a:pt x="1888457" y="903275"/>
                    <a:pt x="1903383" y="918207"/>
                    <a:pt x="1903383" y="936626"/>
                  </a:cubicBezTo>
                  <a:cubicBezTo>
                    <a:pt x="1903383" y="955037"/>
                    <a:pt x="1888457" y="969958"/>
                    <a:pt x="1870045" y="969958"/>
                  </a:cubicBezTo>
                  <a:cubicBezTo>
                    <a:pt x="1851633" y="969958"/>
                    <a:pt x="1836707" y="955037"/>
                    <a:pt x="1836707" y="936626"/>
                  </a:cubicBezTo>
                  <a:cubicBezTo>
                    <a:pt x="1836707" y="918207"/>
                    <a:pt x="1851633" y="903275"/>
                    <a:pt x="1870045" y="903275"/>
                  </a:cubicBezTo>
                  <a:close/>
                  <a:moveTo>
                    <a:pt x="2103407" y="901686"/>
                  </a:moveTo>
                  <a:cubicBezTo>
                    <a:pt x="2122696" y="901686"/>
                    <a:pt x="2138332" y="917329"/>
                    <a:pt x="2138332" y="936624"/>
                  </a:cubicBezTo>
                  <a:cubicBezTo>
                    <a:pt x="2138332" y="955911"/>
                    <a:pt x="2122696" y="971544"/>
                    <a:pt x="2103407" y="971544"/>
                  </a:cubicBezTo>
                  <a:cubicBezTo>
                    <a:pt x="2084118" y="971544"/>
                    <a:pt x="2068482" y="955911"/>
                    <a:pt x="2068482" y="936624"/>
                  </a:cubicBezTo>
                  <a:cubicBezTo>
                    <a:pt x="2068482" y="917329"/>
                    <a:pt x="2084118" y="901686"/>
                    <a:pt x="2103407" y="901686"/>
                  </a:cubicBezTo>
                  <a:close/>
                  <a:moveTo>
                    <a:pt x="353240" y="819136"/>
                  </a:moveTo>
                  <a:cubicBezTo>
                    <a:pt x="353678" y="819136"/>
                    <a:pt x="354034" y="819492"/>
                    <a:pt x="354034" y="819930"/>
                  </a:cubicBezTo>
                  <a:cubicBezTo>
                    <a:pt x="354034" y="820369"/>
                    <a:pt x="353678" y="820724"/>
                    <a:pt x="353240" y="820724"/>
                  </a:cubicBezTo>
                  <a:cubicBezTo>
                    <a:pt x="352801" y="820724"/>
                    <a:pt x="352446" y="820369"/>
                    <a:pt x="352446" y="819930"/>
                  </a:cubicBezTo>
                  <a:cubicBezTo>
                    <a:pt x="352446" y="819492"/>
                    <a:pt x="352801" y="819136"/>
                    <a:pt x="353240" y="819136"/>
                  </a:cubicBezTo>
                  <a:close/>
                  <a:moveTo>
                    <a:pt x="3853626" y="819134"/>
                  </a:moveTo>
                  <a:cubicBezTo>
                    <a:pt x="3854065" y="819134"/>
                    <a:pt x="3854420" y="819490"/>
                    <a:pt x="3854420" y="819928"/>
                  </a:cubicBezTo>
                  <a:cubicBezTo>
                    <a:pt x="3854420" y="820367"/>
                    <a:pt x="3854065" y="820721"/>
                    <a:pt x="3853626" y="820721"/>
                  </a:cubicBezTo>
                  <a:cubicBezTo>
                    <a:pt x="3853188" y="820721"/>
                    <a:pt x="3852832" y="820367"/>
                    <a:pt x="3852832" y="819928"/>
                  </a:cubicBezTo>
                  <a:cubicBezTo>
                    <a:pt x="3852832" y="819490"/>
                    <a:pt x="3853188" y="819134"/>
                    <a:pt x="3853626" y="819134"/>
                  </a:cubicBezTo>
                  <a:close/>
                  <a:moveTo>
                    <a:pt x="469124" y="817550"/>
                  </a:moveTo>
                  <a:cubicBezTo>
                    <a:pt x="470440" y="817550"/>
                    <a:pt x="471506" y="818618"/>
                    <a:pt x="471506" y="819931"/>
                  </a:cubicBezTo>
                  <a:cubicBezTo>
                    <a:pt x="471506" y="821245"/>
                    <a:pt x="470440" y="822311"/>
                    <a:pt x="469124" y="822311"/>
                  </a:cubicBezTo>
                  <a:cubicBezTo>
                    <a:pt x="467807" y="822311"/>
                    <a:pt x="466743" y="821245"/>
                    <a:pt x="466743" y="819931"/>
                  </a:cubicBezTo>
                  <a:cubicBezTo>
                    <a:pt x="466743" y="818618"/>
                    <a:pt x="467807" y="817550"/>
                    <a:pt x="469124" y="817550"/>
                  </a:cubicBezTo>
                  <a:close/>
                  <a:moveTo>
                    <a:pt x="3736945" y="817548"/>
                  </a:moveTo>
                  <a:cubicBezTo>
                    <a:pt x="3738698" y="817548"/>
                    <a:pt x="3740120" y="818614"/>
                    <a:pt x="3740120" y="819929"/>
                  </a:cubicBezTo>
                  <a:cubicBezTo>
                    <a:pt x="3740120" y="821244"/>
                    <a:pt x="3738698" y="822309"/>
                    <a:pt x="3736945" y="822309"/>
                  </a:cubicBezTo>
                  <a:cubicBezTo>
                    <a:pt x="3735192" y="822309"/>
                    <a:pt x="3733770" y="821244"/>
                    <a:pt x="3733770" y="819929"/>
                  </a:cubicBezTo>
                  <a:cubicBezTo>
                    <a:pt x="3733770" y="818614"/>
                    <a:pt x="3735192" y="817548"/>
                    <a:pt x="3736945" y="817548"/>
                  </a:cubicBezTo>
                  <a:close/>
                  <a:moveTo>
                    <a:pt x="585810" y="815962"/>
                  </a:moveTo>
                  <a:cubicBezTo>
                    <a:pt x="588442" y="815962"/>
                    <a:pt x="590572" y="817739"/>
                    <a:pt x="590572" y="819930"/>
                  </a:cubicBezTo>
                  <a:cubicBezTo>
                    <a:pt x="590572" y="822120"/>
                    <a:pt x="588442" y="823896"/>
                    <a:pt x="585810" y="823896"/>
                  </a:cubicBezTo>
                  <a:cubicBezTo>
                    <a:pt x="583181" y="823896"/>
                    <a:pt x="581048" y="822120"/>
                    <a:pt x="581048" y="819930"/>
                  </a:cubicBezTo>
                  <a:cubicBezTo>
                    <a:pt x="581048" y="817739"/>
                    <a:pt x="583181" y="815962"/>
                    <a:pt x="585810" y="815962"/>
                  </a:cubicBezTo>
                  <a:close/>
                  <a:moveTo>
                    <a:pt x="3620264" y="814373"/>
                  </a:moveTo>
                  <a:cubicBezTo>
                    <a:pt x="3623333" y="814373"/>
                    <a:pt x="3625821" y="816861"/>
                    <a:pt x="3625821" y="819929"/>
                  </a:cubicBezTo>
                  <a:cubicBezTo>
                    <a:pt x="3625821" y="822996"/>
                    <a:pt x="3623333" y="825485"/>
                    <a:pt x="3620264" y="825485"/>
                  </a:cubicBezTo>
                  <a:cubicBezTo>
                    <a:pt x="3617195" y="825485"/>
                    <a:pt x="3614707" y="822996"/>
                    <a:pt x="3614707" y="819929"/>
                  </a:cubicBezTo>
                  <a:cubicBezTo>
                    <a:pt x="3614707" y="816861"/>
                    <a:pt x="3617195" y="814373"/>
                    <a:pt x="3620264" y="814373"/>
                  </a:cubicBezTo>
                  <a:close/>
                  <a:moveTo>
                    <a:pt x="702487" y="812788"/>
                  </a:moveTo>
                  <a:cubicBezTo>
                    <a:pt x="706434" y="812788"/>
                    <a:pt x="709632" y="815984"/>
                    <a:pt x="709632" y="819930"/>
                  </a:cubicBezTo>
                  <a:cubicBezTo>
                    <a:pt x="709632" y="823873"/>
                    <a:pt x="706434" y="827073"/>
                    <a:pt x="702487" y="827073"/>
                  </a:cubicBezTo>
                  <a:cubicBezTo>
                    <a:pt x="698544" y="827073"/>
                    <a:pt x="695345" y="823873"/>
                    <a:pt x="695345" y="819930"/>
                  </a:cubicBezTo>
                  <a:cubicBezTo>
                    <a:pt x="695345" y="815984"/>
                    <a:pt x="698544" y="812788"/>
                    <a:pt x="702487" y="812788"/>
                  </a:cubicBezTo>
                  <a:close/>
                  <a:moveTo>
                    <a:pt x="3503583" y="812786"/>
                  </a:moveTo>
                  <a:cubicBezTo>
                    <a:pt x="3507967" y="812786"/>
                    <a:pt x="3511521" y="815983"/>
                    <a:pt x="3511521" y="819928"/>
                  </a:cubicBezTo>
                  <a:cubicBezTo>
                    <a:pt x="3511521" y="823872"/>
                    <a:pt x="3507967" y="827071"/>
                    <a:pt x="3503583" y="827071"/>
                  </a:cubicBezTo>
                  <a:cubicBezTo>
                    <a:pt x="3499199" y="827071"/>
                    <a:pt x="3495645" y="823872"/>
                    <a:pt x="3495645" y="819928"/>
                  </a:cubicBezTo>
                  <a:cubicBezTo>
                    <a:pt x="3495645" y="815983"/>
                    <a:pt x="3499199" y="812786"/>
                    <a:pt x="3503583" y="812786"/>
                  </a:cubicBezTo>
                  <a:close/>
                  <a:moveTo>
                    <a:pt x="819160" y="811201"/>
                  </a:moveTo>
                  <a:cubicBezTo>
                    <a:pt x="824422" y="811201"/>
                    <a:pt x="828688" y="815109"/>
                    <a:pt x="828688" y="819931"/>
                  </a:cubicBezTo>
                  <a:cubicBezTo>
                    <a:pt x="828688" y="824752"/>
                    <a:pt x="824422" y="828660"/>
                    <a:pt x="819160" y="828660"/>
                  </a:cubicBezTo>
                  <a:cubicBezTo>
                    <a:pt x="813903" y="828660"/>
                    <a:pt x="809638" y="824752"/>
                    <a:pt x="809638" y="819931"/>
                  </a:cubicBezTo>
                  <a:cubicBezTo>
                    <a:pt x="809638" y="815109"/>
                    <a:pt x="813903" y="811201"/>
                    <a:pt x="819160" y="811201"/>
                  </a:cubicBezTo>
                  <a:close/>
                  <a:moveTo>
                    <a:pt x="3386901" y="809612"/>
                  </a:moveTo>
                  <a:cubicBezTo>
                    <a:pt x="3392600" y="809612"/>
                    <a:pt x="3397220" y="814231"/>
                    <a:pt x="3397220" y="819929"/>
                  </a:cubicBezTo>
                  <a:cubicBezTo>
                    <a:pt x="3397220" y="825625"/>
                    <a:pt x="3392600" y="830243"/>
                    <a:pt x="3386901" y="830243"/>
                  </a:cubicBezTo>
                  <a:cubicBezTo>
                    <a:pt x="3381202" y="830243"/>
                    <a:pt x="3376582" y="825625"/>
                    <a:pt x="3376582" y="819929"/>
                  </a:cubicBezTo>
                  <a:cubicBezTo>
                    <a:pt x="3376582" y="814231"/>
                    <a:pt x="3381202" y="809612"/>
                    <a:pt x="3386901" y="809612"/>
                  </a:cubicBezTo>
                  <a:close/>
                  <a:moveTo>
                    <a:pt x="935857" y="808027"/>
                  </a:moveTo>
                  <a:cubicBezTo>
                    <a:pt x="942433" y="808027"/>
                    <a:pt x="947764" y="813357"/>
                    <a:pt x="947764" y="819931"/>
                  </a:cubicBezTo>
                  <a:cubicBezTo>
                    <a:pt x="947764" y="826505"/>
                    <a:pt x="942433" y="831832"/>
                    <a:pt x="935857" y="831832"/>
                  </a:cubicBezTo>
                  <a:cubicBezTo>
                    <a:pt x="929282" y="831832"/>
                    <a:pt x="923950" y="826505"/>
                    <a:pt x="923950" y="819931"/>
                  </a:cubicBezTo>
                  <a:cubicBezTo>
                    <a:pt x="923950" y="813357"/>
                    <a:pt x="929282" y="808027"/>
                    <a:pt x="935857" y="808027"/>
                  </a:cubicBezTo>
                  <a:close/>
                  <a:moveTo>
                    <a:pt x="3270220" y="808025"/>
                  </a:moveTo>
                  <a:cubicBezTo>
                    <a:pt x="3277234" y="808025"/>
                    <a:pt x="3282920" y="813710"/>
                    <a:pt x="3282920" y="820722"/>
                  </a:cubicBezTo>
                  <a:cubicBezTo>
                    <a:pt x="3282920" y="827734"/>
                    <a:pt x="3277234" y="833419"/>
                    <a:pt x="3270220" y="833419"/>
                  </a:cubicBezTo>
                  <a:cubicBezTo>
                    <a:pt x="3263206" y="833419"/>
                    <a:pt x="3257520" y="827734"/>
                    <a:pt x="3257520" y="820722"/>
                  </a:cubicBezTo>
                  <a:cubicBezTo>
                    <a:pt x="3257520" y="813710"/>
                    <a:pt x="3263206" y="808025"/>
                    <a:pt x="3270220" y="808025"/>
                  </a:cubicBezTo>
                  <a:close/>
                  <a:moveTo>
                    <a:pt x="1052530" y="806439"/>
                  </a:moveTo>
                  <a:cubicBezTo>
                    <a:pt x="1060421" y="806439"/>
                    <a:pt x="1066819" y="812478"/>
                    <a:pt x="1066819" y="819930"/>
                  </a:cubicBezTo>
                  <a:cubicBezTo>
                    <a:pt x="1066819" y="827381"/>
                    <a:pt x="1060421" y="833423"/>
                    <a:pt x="1052530" y="833423"/>
                  </a:cubicBezTo>
                  <a:cubicBezTo>
                    <a:pt x="1044639" y="833423"/>
                    <a:pt x="1038243" y="827381"/>
                    <a:pt x="1038243" y="819930"/>
                  </a:cubicBezTo>
                  <a:cubicBezTo>
                    <a:pt x="1038243" y="812478"/>
                    <a:pt x="1044639" y="806439"/>
                    <a:pt x="1052530" y="806439"/>
                  </a:cubicBezTo>
                  <a:close/>
                  <a:moveTo>
                    <a:pt x="3153539" y="804851"/>
                  </a:moveTo>
                  <a:cubicBezTo>
                    <a:pt x="3161869" y="804851"/>
                    <a:pt x="3168621" y="811602"/>
                    <a:pt x="3168621" y="819930"/>
                  </a:cubicBezTo>
                  <a:cubicBezTo>
                    <a:pt x="3168621" y="828256"/>
                    <a:pt x="3161869" y="835011"/>
                    <a:pt x="3153539" y="835011"/>
                  </a:cubicBezTo>
                  <a:cubicBezTo>
                    <a:pt x="3145209" y="835011"/>
                    <a:pt x="3138457" y="828256"/>
                    <a:pt x="3138457" y="819930"/>
                  </a:cubicBezTo>
                  <a:cubicBezTo>
                    <a:pt x="3138457" y="811602"/>
                    <a:pt x="3145209" y="804851"/>
                    <a:pt x="3153539" y="804851"/>
                  </a:cubicBezTo>
                  <a:close/>
                  <a:moveTo>
                    <a:pt x="1169208" y="803266"/>
                  </a:moveTo>
                  <a:cubicBezTo>
                    <a:pt x="1178413" y="803266"/>
                    <a:pt x="1185877" y="810726"/>
                    <a:pt x="1185877" y="819930"/>
                  </a:cubicBezTo>
                  <a:cubicBezTo>
                    <a:pt x="1185877" y="829133"/>
                    <a:pt x="1178413" y="836596"/>
                    <a:pt x="1169208" y="836596"/>
                  </a:cubicBezTo>
                  <a:cubicBezTo>
                    <a:pt x="1160003" y="836596"/>
                    <a:pt x="1152541" y="829133"/>
                    <a:pt x="1152541" y="819930"/>
                  </a:cubicBezTo>
                  <a:cubicBezTo>
                    <a:pt x="1152541" y="810726"/>
                    <a:pt x="1160003" y="803266"/>
                    <a:pt x="1169208" y="803266"/>
                  </a:cubicBezTo>
                  <a:close/>
                  <a:moveTo>
                    <a:pt x="3036858" y="801677"/>
                  </a:moveTo>
                  <a:cubicBezTo>
                    <a:pt x="3046503" y="801677"/>
                    <a:pt x="3054321" y="809849"/>
                    <a:pt x="3054321" y="819930"/>
                  </a:cubicBezTo>
                  <a:cubicBezTo>
                    <a:pt x="3054321" y="830009"/>
                    <a:pt x="3046503" y="838184"/>
                    <a:pt x="3036858" y="838184"/>
                  </a:cubicBezTo>
                  <a:cubicBezTo>
                    <a:pt x="3027213" y="838184"/>
                    <a:pt x="3019395" y="830009"/>
                    <a:pt x="3019395" y="819930"/>
                  </a:cubicBezTo>
                  <a:cubicBezTo>
                    <a:pt x="3019395" y="809849"/>
                    <a:pt x="3027213" y="801677"/>
                    <a:pt x="3036858" y="801677"/>
                  </a:cubicBezTo>
                  <a:close/>
                  <a:moveTo>
                    <a:pt x="1285895" y="800091"/>
                  </a:moveTo>
                  <a:cubicBezTo>
                    <a:pt x="1296413" y="800091"/>
                    <a:pt x="1304944" y="808973"/>
                    <a:pt x="1304944" y="819930"/>
                  </a:cubicBezTo>
                  <a:cubicBezTo>
                    <a:pt x="1304944" y="830886"/>
                    <a:pt x="1296413" y="839770"/>
                    <a:pt x="1285895" y="839770"/>
                  </a:cubicBezTo>
                  <a:cubicBezTo>
                    <a:pt x="1275373" y="839770"/>
                    <a:pt x="1266843" y="830886"/>
                    <a:pt x="1266843" y="819930"/>
                  </a:cubicBezTo>
                  <a:cubicBezTo>
                    <a:pt x="1266843" y="808973"/>
                    <a:pt x="1275373" y="800091"/>
                    <a:pt x="1285895" y="800091"/>
                  </a:cubicBezTo>
                  <a:close/>
                  <a:moveTo>
                    <a:pt x="2919383" y="800091"/>
                  </a:moveTo>
                  <a:cubicBezTo>
                    <a:pt x="2930781" y="800091"/>
                    <a:pt x="2940021" y="808973"/>
                    <a:pt x="2940021" y="819929"/>
                  </a:cubicBezTo>
                  <a:cubicBezTo>
                    <a:pt x="2940021" y="830886"/>
                    <a:pt x="2930781" y="839769"/>
                    <a:pt x="2919383" y="839769"/>
                  </a:cubicBezTo>
                  <a:cubicBezTo>
                    <a:pt x="2907985" y="839769"/>
                    <a:pt x="2898745" y="830886"/>
                    <a:pt x="2898745" y="819929"/>
                  </a:cubicBezTo>
                  <a:cubicBezTo>
                    <a:pt x="2898745" y="808973"/>
                    <a:pt x="2907985" y="800091"/>
                    <a:pt x="2919383" y="800091"/>
                  </a:cubicBezTo>
                  <a:close/>
                  <a:moveTo>
                    <a:pt x="1402527" y="798505"/>
                  </a:moveTo>
                  <a:cubicBezTo>
                    <a:pt x="1414364" y="798505"/>
                    <a:pt x="1423959" y="808097"/>
                    <a:pt x="1423959" y="819931"/>
                  </a:cubicBezTo>
                  <a:cubicBezTo>
                    <a:pt x="1423959" y="831763"/>
                    <a:pt x="1414364" y="841359"/>
                    <a:pt x="1402527" y="841359"/>
                  </a:cubicBezTo>
                  <a:cubicBezTo>
                    <a:pt x="1390690" y="841359"/>
                    <a:pt x="1381095" y="831763"/>
                    <a:pt x="1381095" y="819931"/>
                  </a:cubicBezTo>
                  <a:cubicBezTo>
                    <a:pt x="1381095" y="808097"/>
                    <a:pt x="1390690" y="798505"/>
                    <a:pt x="1402527" y="798505"/>
                  </a:cubicBezTo>
                  <a:close/>
                  <a:moveTo>
                    <a:pt x="1519208" y="796918"/>
                  </a:moveTo>
                  <a:cubicBezTo>
                    <a:pt x="1532360" y="796918"/>
                    <a:pt x="1543021" y="807575"/>
                    <a:pt x="1543021" y="820723"/>
                  </a:cubicBezTo>
                  <a:cubicBezTo>
                    <a:pt x="1543021" y="833873"/>
                    <a:pt x="1532360" y="844530"/>
                    <a:pt x="1519208" y="844530"/>
                  </a:cubicBezTo>
                  <a:cubicBezTo>
                    <a:pt x="1506056" y="844530"/>
                    <a:pt x="1495395" y="833873"/>
                    <a:pt x="1495395" y="820723"/>
                  </a:cubicBezTo>
                  <a:cubicBezTo>
                    <a:pt x="1495395" y="807575"/>
                    <a:pt x="1506056" y="796918"/>
                    <a:pt x="1519208" y="796918"/>
                  </a:cubicBezTo>
                  <a:close/>
                  <a:moveTo>
                    <a:pt x="2803495" y="796916"/>
                  </a:moveTo>
                  <a:cubicBezTo>
                    <a:pt x="2815770" y="796916"/>
                    <a:pt x="2825720" y="807220"/>
                    <a:pt x="2825720" y="819929"/>
                  </a:cubicBezTo>
                  <a:cubicBezTo>
                    <a:pt x="2825720" y="832637"/>
                    <a:pt x="2815770" y="842942"/>
                    <a:pt x="2803495" y="842942"/>
                  </a:cubicBezTo>
                  <a:cubicBezTo>
                    <a:pt x="2791220" y="842942"/>
                    <a:pt x="2781270" y="832637"/>
                    <a:pt x="2781270" y="819929"/>
                  </a:cubicBezTo>
                  <a:cubicBezTo>
                    <a:pt x="2781270" y="807220"/>
                    <a:pt x="2791220" y="796916"/>
                    <a:pt x="2803495" y="796916"/>
                  </a:cubicBezTo>
                  <a:close/>
                  <a:moveTo>
                    <a:pt x="2686814" y="795331"/>
                  </a:moveTo>
                  <a:cubicBezTo>
                    <a:pt x="2700404" y="795331"/>
                    <a:pt x="2711421" y="806344"/>
                    <a:pt x="2711421" y="819930"/>
                  </a:cubicBezTo>
                  <a:cubicBezTo>
                    <a:pt x="2711421" y="833516"/>
                    <a:pt x="2700404" y="844530"/>
                    <a:pt x="2686814" y="844530"/>
                  </a:cubicBezTo>
                  <a:cubicBezTo>
                    <a:pt x="2673224" y="844530"/>
                    <a:pt x="2662207" y="833516"/>
                    <a:pt x="2662207" y="819930"/>
                  </a:cubicBezTo>
                  <a:cubicBezTo>
                    <a:pt x="2662207" y="806344"/>
                    <a:pt x="2673224" y="795331"/>
                    <a:pt x="2686814" y="795331"/>
                  </a:cubicBezTo>
                  <a:close/>
                  <a:moveTo>
                    <a:pt x="1636682" y="793745"/>
                  </a:moveTo>
                  <a:cubicBezTo>
                    <a:pt x="1650710" y="793745"/>
                    <a:pt x="1662082" y="805467"/>
                    <a:pt x="1662082" y="819929"/>
                  </a:cubicBezTo>
                  <a:cubicBezTo>
                    <a:pt x="1662082" y="834393"/>
                    <a:pt x="1650710" y="846117"/>
                    <a:pt x="1636682" y="846117"/>
                  </a:cubicBezTo>
                  <a:cubicBezTo>
                    <a:pt x="1622654" y="846117"/>
                    <a:pt x="1611282" y="834393"/>
                    <a:pt x="1611282" y="819929"/>
                  </a:cubicBezTo>
                  <a:cubicBezTo>
                    <a:pt x="1611282" y="805467"/>
                    <a:pt x="1622654" y="793745"/>
                    <a:pt x="1636682" y="793745"/>
                  </a:cubicBezTo>
                  <a:close/>
                  <a:moveTo>
                    <a:pt x="2569339" y="793744"/>
                  </a:moveTo>
                  <a:cubicBezTo>
                    <a:pt x="2583806" y="793744"/>
                    <a:pt x="2595533" y="805465"/>
                    <a:pt x="2595533" y="819929"/>
                  </a:cubicBezTo>
                  <a:cubicBezTo>
                    <a:pt x="2595533" y="834393"/>
                    <a:pt x="2583806" y="846117"/>
                    <a:pt x="2569339" y="846117"/>
                  </a:cubicBezTo>
                  <a:cubicBezTo>
                    <a:pt x="2554872" y="846117"/>
                    <a:pt x="2543145" y="834393"/>
                    <a:pt x="2543145" y="819929"/>
                  </a:cubicBezTo>
                  <a:cubicBezTo>
                    <a:pt x="2543145" y="805465"/>
                    <a:pt x="2554872" y="793744"/>
                    <a:pt x="2569339" y="793744"/>
                  </a:cubicBezTo>
                  <a:close/>
                  <a:moveTo>
                    <a:pt x="2453452" y="792155"/>
                  </a:moveTo>
                  <a:cubicBezTo>
                    <a:pt x="2468796" y="792155"/>
                    <a:pt x="2481234" y="804589"/>
                    <a:pt x="2481234" y="819930"/>
                  </a:cubicBezTo>
                  <a:cubicBezTo>
                    <a:pt x="2481234" y="835270"/>
                    <a:pt x="2468796" y="847706"/>
                    <a:pt x="2453452" y="847706"/>
                  </a:cubicBezTo>
                  <a:cubicBezTo>
                    <a:pt x="2438108" y="847706"/>
                    <a:pt x="2425670" y="835270"/>
                    <a:pt x="2425670" y="819930"/>
                  </a:cubicBezTo>
                  <a:cubicBezTo>
                    <a:pt x="2425670" y="804589"/>
                    <a:pt x="2438108" y="792155"/>
                    <a:pt x="2453452" y="792155"/>
                  </a:cubicBezTo>
                  <a:close/>
                  <a:moveTo>
                    <a:pt x="1869252" y="792155"/>
                  </a:moveTo>
                  <a:cubicBezTo>
                    <a:pt x="1884596" y="792155"/>
                    <a:pt x="1897034" y="804589"/>
                    <a:pt x="1897034" y="819930"/>
                  </a:cubicBezTo>
                  <a:cubicBezTo>
                    <a:pt x="1897034" y="835270"/>
                    <a:pt x="1884596" y="847707"/>
                    <a:pt x="1869252" y="847707"/>
                  </a:cubicBezTo>
                  <a:cubicBezTo>
                    <a:pt x="1853908" y="847707"/>
                    <a:pt x="1841470" y="835270"/>
                    <a:pt x="1841470" y="819930"/>
                  </a:cubicBezTo>
                  <a:cubicBezTo>
                    <a:pt x="1841470" y="804589"/>
                    <a:pt x="1853908" y="792155"/>
                    <a:pt x="1869252" y="792155"/>
                  </a:cubicBezTo>
                  <a:close/>
                  <a:moveTo>
                    <a:pt x="1752570" y="792155"/>
                  </a:moveTo>
                  <a:cubicBezTo>
                    <a:pt x="1767475" y="792155"/>
                    <a:pt x="1779558" y="804589"/>
                    <a:pt x="1779558" y="819930"/>
                  </a:cubicBezTo>
                  <a:cubicBezTo>
                    <a:pt x="1779558" y="835270"/>
                    <a:pt x="1767475" y="847707"/>
                    <a:pt x="1752570" y="847707"/>
                  </a:cubicBezTo>
                  <a:cubicBezTo>
                    <a:pt x="1737665" y="847707"/>
                    <a:pt x="1725582" y="835270"/>
                    <a:pt x="1725582" y="819930"/>
                  </a:cubicBezTo>
                  <a:cubicBezTo>
                    <a:pt x="1725582" y="804589"/>
                    <a:pt x="1737665" y="792155"/>
                    <a:pt x="1752570" y="792155"/>
                  </a:cubicBezTo>
                  <a:close/>
                  <a:moveTo>
                    <a:pt x="2336770" y="790566"/>
                  </a:moveTo>
                  <a:cubicBezTo>
                    <a:pt x="2352552" y="790566"/>
                    <a:pt x="2365345" y="803714"/>
                    <a:pt x="2365345" y="819929"/>
                  </a:cubicBezTo>
                  <a:cubicBezTo>
                    <a:pt x="2365345" y="836146"/>
                    <a:pt x="2352552" y="849293"/>
                    <a:pt x="2336770" y="849293"/>
                  </a:cubicBezTo>
                  <a:cubicBezTo>
                    <a:pt x="2320988" y="849293"/>
                    <a:pt x="2308195" y="836146"/>
                    <a:pt x="2308195" y="819929"/>
                  </a:cubicBezTo>
                  <a:cubicBezTo>
                    <a:pt x="2308195" y="803714"/>
                    <a:pt x="2320988" y="790566"/>
                    <a:pt x="2336770" y="790566"/>
                  </a:cubicBezTo>
                  <a:close/>
                  <a:moveTo>
                    <a:pt x="2220089" y="790566"/>
                  </a:moveTo>
                  <a:cubicBezTo>
                    <a:pt x="2236309" y="790566"/>
                    <a:pt x="2249458" y="803714"/>
                    <a:pt x="2249458" y="819929"/>
                  </a:cubicBezTo>
                  <a:cubicBezTo>
                    <a:pt x="2249458" y="836146"/>
                    <a:pt x="2236309" y="849293"/>
                    <a:pt x="2220089" y="849293"/>
                  </a:cubicBezTo>
                  <a:cubicBezTo>
                    <a:pt x="2203869" y="849293"/>
                    <a:pt x="2190720" y="836146"/>
                    <a:pt x="2190720" y="819929"/>
                  </a:cubicBezTo>
                  <a:cubicBezTo>
                    <a:pt x="2190720" y="803714"/>
                    <a:pt x="2203869" y="790566"/>
                    <a:pt x="2220089" y="790566"/>
                  </a:cubicBezTo>
                  <a:close/>
                  <a:moveTo>
                    <a:pt x="2102614" y="790566"/>
                  </a:moveTo>
                  <a:cubicBezTo>
                    <a:pt x="2118834" y="790566"/>
                    <a:pt x="2131983" y="803714"/>
                    <a:pt x="2131983" y="819929"/>
                  </a:cubicBezTo>
                  <a:cubicBezTo>
                    <a:pt x="2131983" y="836146"/>
                    <a:pt x="2118834" y="849293"/>
                    <a:pt x="2102614" y="849293"/>
                  </a:cubicBezTo>
                  <a:cubicBezTo>
                    <a:pt x="2086394" y="849293"/>
                    <a:pt x="2073245" y="836146"/>
                    <a:pt x="2073245" y="819929"/>
                  </a:cubicBezTo>
                  <a:cubicBezTo>
                    <a:pt x="2073245" y="803714"/>
                    <a:pt x="2086394" y="790566"/>
                    <a:pt x="2102614" y="790566"/>
                  </a:cubicBezTo>
                  <a:close/>
                  <a:moveTo>
                    <a:pt x="1986726" y="790566"/>
                  </a:moveTo>
                  <a:cubicBezTo>
                    <a:pt x="2002946" y="790566"/>
                    <a:pt x="2016095" y="803714"/>
                    <a:pt x="2016095" y="819929"/>
                  </a:cubicBezTo>
                  <a:cubicBezTo>
                    <a:pt x="2016095" y="836146"/>
                    <a:pt x="2002946" y="849293"/>
                    <a:pt x="1986726" y="849293"/>
                  </a:cubicBezTo>
                  <a:cubicBezTo>
                    <a:pt x="1970506" y="849293"/>
                    <a:pt x="1957357" y="836146"/>
                    <a:pt x="1957357" y="819929"/>
                  </a:cubicBezTo>
                  <a:cubicBezTo>
                    <a:pt x="1957357" y="803714"/>
                    <a:pt x="1970506" y="790566"/>
                    <a:pt x="1986726" y="790566"/>
                  </a:cubicBezTo>
                  <a:close/>
                  <a:moveTo>
                    <a:pt x="469123" y="703261"/>
                  </a:moveTo>
                  <a:cubicBezTo>
                    <a:pt x="469561" y="703261"/>
                    <a:pt x="469916" y="703616"/>
                    <a:pt x="469916" y="704055"/>
                  </a:cubicBezTo>
                  <a:cubicBezTo>
                    <a:pt x="469916" y="704493"/>
                    <a:pt x="469561" y="704849"/>
                    <a:pt x="469123" y="704849"/>
                  </a:cubicBezTo>
                  <a:cubicBezTo>
                    <a:pt x="468684" y="704849"/>
                    <a:pt x="468328" y="704493"/>
                    <a:pt x="468328" y="704055"/>
                  </a:cubicBezTo>
                  <a:cubicBezTo>
                    <a:pt x="468328" y="703616"/>
                    <a:pt x="468684" y="703261"/>
                    <a:pt x="469123" y="703261"/>
                  </a:cubicBezTo>
                  <a:close/>
                  <a:moveTo>
                    <a:pt x="3736945" y="701671"/>
                  </a:moveTo>
                  <a:cubicBezTo>
                    <a:pt x="3737823" y="701671"/>
                    <a:pt x="3738534" y="702382"/>
                    <a:pt x="3738534" y="703259"/>
                  </a:cubicBezTo>
                  <a:cubicBezTo>
                    <a:pt x="3738534" y="704136"/>
                    <a:pt x="3737823" y="704847"/>
                    <a:pt x="3736945" y="704847"/>
                  </a:cubicBezTo>
                  <a:cubicBezTo>
                    <a:pt x="3736068" y="704847"/>
                    <a:pt x="3735357" y="704136"/>
                    <a:pt x="3735357" y="703259"/>
                  </a:cubicBezTo>
                  <a:cubicBezTo>
                    <a:pt x="3735357" y="702382"/>
                    <a:pt x="3736068" y="701671"/>
                    <a:pt x="3736945" y="701671"/>
                  </a:cubicBezTo>
                  <a:close/>
                  <a:moveTo>
                    <a:pt x="585809" y="700086"/>
                  </a:moveTo>
                  <a:cubicBezTo>
                    <a:pt x="587563" y="700086"/>
                    <a:pt x="588984" y="701507"/>
                    <a:pt x="588984" y="703261"/>
                  </a:cubicBezTo>
                  <a:cubicBezTo>
                    <a:pt x="588984" y="705014"/>
                    <a:pt x="587563" y="706435"/>
                    <a:pt x="585809" y="706435"/>
                  </a:cubicBezTo>
                  <a:cubicBezTo>
                    <a:pt x="584056" y="706435"/>
                    <a:pt x="582634" y="705014"/>
                    <a:pt x="582634" y="703261"/>
                  </a:cubicBezTo>
                  <a:cubicBezTo>
                    <a:pt x="582634" y="701507"/>
                    <a:pt x="584056" y="700086"/>
                    <a:pt x="585809" y="700086"/>
                  </a:cubicBezTo>
                  <a:close/>
                  <a:moveTo>
                    <a:pt x="3619470" y="700084"/>
                  </a:moveTo>
                  <a:cubicBezTo>
                    <a:pt x="3621223" y="700084"/>
                    <a:pt x="3622645" y="701506"/>
                    <a:pt x="3622645" y="703259"/>
                  </a:cubicBezTo>
                  <a:cubicBezTo>
                    <a:pt x="3622645" y="705012"/>
                    <a:pt x="3621223" y="706433"/>
                    <a:pt x="3619470" y="706433"/>
                  </a:cubicBezTo>
                  <a:cubicBezTo>
                    <a:pt x="3617717" y="706433"/>
                    <a:pt x="3616295" y="705012"/>
                    <a:pt x="3616295" y="703259"/>
                  </a:cubicBezTo>
                  <a:cubicBezTo>
                    <a:pt x="3616295" y="701506"/>
                    <a:pt x="3617717" y="700084"/>
                    <a:pt x="3619470" y="700084"/>
                  </a:cubicBezTo>
                  <a:close/>
                  <a:moveTo>
                    <a:pt x="702487" y="698498"/>
                  </a:moveTo>
                  <a:cubicBezTo>
                    <a:pt x="704680" y="698498"/>
                    <a:pt x="706456" y="700630"/>
                    <a:pt x="706456" y="703261"/>
                  </a:cubicBezTo>
                  <a:cubicBezTo>
                    <a:pt x="706456" y="705891"/>
                    <a:pt x="704680" y="708024"/>
                    <a:pt x="702487" y="708024"/>
                  </a:cubicBezTo>
                  <a:cubicBezTo>
                    <a:pt x="700296" y="708024"/>
                    <a:pt x="698519" y="705891"/>
                    <a:pt x="698519" y="703261"/>
                  </a:cubicBezTo>
                  <a:cubicBezTo>
                    <a:pt x="698519" y="700630"/>
                    <a:pt x="700296" y="698498"/>
                    <a:pt x="702487" y="698498"/>
                  </a:cubicBezTo>
                  <a:close/>
                  <a:moveTo>
                    <a:pt x="3503584" y="698496"/>
                  </a:moveTo>
                  <a:cubicBezTo>
                    <a:pt x="3506215" y="698496"/>
                    <a:pt x="3508347" y="700629"/>
                    <a:pt x="3508347" y="703260"/>
                  </a:cubicBezTo>
                  <a:cubicBezTo>
                    <a:pt x="3508347" y="705890"/>
                    <a:pt x="3506215" y="708022"/>
                    <a:pt x="3503584" y="708022"/>
                  </a:cubicBezTo>
                  <a:cubicBezTo>
                    <a:pt x="3500953" y="708022"/>
                    <a:pt x="3498820" y="705890"/>
                    <a:pt x="3498820" y="703260"/>
                  </a:cubicBezTo>
                  <a:cubicBezTo>
                    <a:pt x="3498820" y="700629"/>
                    <a:pt x="3500953" y="698496"/>
                    <a:pt x="3503584" y="698496"/>
                  </a:cubicBezTo>
                  <a:close/>
                  <a:moveTo>
                    <a:pt x="819160" y="696911"/>
                  </a:moveTo>
                  <a:cubicBezTo>
                    <a:pt x="822669" y="696911"/>
                    <a:pt x="825512" y="699754"/>
                    <a:pt x="825512" y="703261"/>
                  </a:cubicBezTo>
                  <a:cubicBezTo>
                    <a:pt x="825512" y="706767"/>
                    <a:pt x="822669" y="709609"/>
                    <a:pt x="819160" y="709609"/>
                  </a:cubicBezTo>
                  <a:cubicBezTo>
                    <a:pt x="815655" y="709609"/>
                    <a:pt x="812811" y="706767"/>
                    <a:pt x="812811" y="703261"/>
                  </a:cubicBezTo>
                  <a:cubicBezTo>
                    <a:pt x="812811" y="699754"/>
                    <a:pt x="815655" y="696911"/>
                    <a:pt x="819160" y="696911"/>
                  </a:cubicBezTo>
                  <a:close/>
                  <a:moveTo>
                    <a:pt x="3386901" y="695320"/>
                  </a:moveTo>
                  <a:cubicBezTo>
                    <a:pt x="3390847" y="695320"/>
                    <a:pt x="3394045" y="698875"/>
                    <a:pt x="3394045" y="703259"/>
                  </a:cubicBezTo>
                  <a:cubicBezTo>
                    <a:pt x="3394045" y="707643"/>
                    <a:pt x="3390847" y="711196"/>
                    <a:pt x="3386901" y="711196"/>
                  </a:cubicBezTo>
                  <a:cubicBezTo>
                    <a:pt x="3382955" y="711196"/>
                    <a:pt x="3379757" y="707643"/>
                    <a:pt x="3379757" y="703259"/>
                  </a:cubicBezTo>
                  <a:cubicBezTo>
                    <a:pt x="3379757" y="698875"/>
                    <a:pt x="3382955" y="695320"/>
                    <a:pt x="3386901" y="695320"/>
                  </a:cubicBezTo>
                  <a:close/>
                  <a:moveTo>
                    <a:pt x="935857" y="693737"/>
                  </a:moveTo>
                  <a:cubicBezTo>
                    <a:pt x="940679" y="693737"/>
                    <a:pt x="944588" y="697999"/>
                    <a:pt x="944588" y="703261"/>
                  </a:cubicBezTo>
                  <a:cubicBezTo>
                    <a:pt x="944588" y="708521"/>
                    <a:pt x="940679" y="712785"/>
                    <a:pt x="935857" y="712785"/>
                  </a:cubicBezTo>
                  <a:cubicBezTo>
                    <a:pt x="931035" y="712785"/>
                    <a:pt x="927125" y="708521"/>
                    <a:pt x="927125" y="703261"/>
                  </a:cubicBezTo>
                  <a:cubicBezTo>
                    <a:pt x="927125" y="697999"/>
                    <a:pt x="931035" y="693737"/>
                    <a:pt x="935857" y="693737"/>
                  </a:cubicBezTo>
                  <a:close/>
                  <a:moveTo>
                    <a:pt x="3270220" y="693734"/>
                  </a:moveTo>
                  <a:cubicBezTo>
                    <a:pt x="3275481" y="693734"/>
                    <a:pt x="3279745" y="697998"/>
                    <a:pt x="3279745" y="703259"/>
                  </a:cubicBezTo>
                  <a:cubicBezTo>
                    <a:pt x="3279745" y="708519"/>
                    <a:pt x="3275481" y="712784"/>
                    <a:pt x="3270220" y="712784"/>
                  </a:cubicBezTo>
                  <a:cubicBezTo>
                    <a:pt x="3264959" y="712784"/>
                    <a:pt x="3260695" y="708519"/>
                    <a:pt x="3260695" y="703259"/>
                  </a:cubicBezTo>
                  <a:cubicBezTo>
                    <a:pt x="3260695" y="697998"/>
                    <a:pt x="3264959" y="693734"/>
                    <a:pt x="3270220" y="693734"/>
                  </a:cubicBezTo>
                  <a:close/>
                  <a:moveTo>
                    <a:pt x="1052530" y="692146"/>
                  </a:moveTo>
                  <a:cubicBezTo>
                    <a:pt x="1058667" y="692146"/>
                    <a:pt x="1063642" y="697122"/>
                    <a:pt x="1063642" y="703261"/>
                  </a:cubicBezTo>
                  <a:cubicBezTo>
                    <a:pt x="1063642" y="709398"/>
                    <a:pt x="1058667" y="714372"/>
                    <a:pt x="1052530" y="714372"/>
                  </a:cubicBezTo>
                  <a:cubicBezTo>
                    <a:pt x="1046393" y="714372"/>
                    <a:pt x="1041418" y="709398"/>
                    <a:pt x="1041418" y="703261"/>
                  </a:cubicBezTo>
                  <a:cubicBezTo>
                    <a:pt x="1041418" y="697122"/>
                    <a:pt x="1046393" y="692146"/>
                    <a:pt x="1052530" y="692146"/>
                  </a:cubicBezTo>
                  <a:close/>
                  <a:moveTo>
                    <a:pt x="3153539" y="690559"/>
                  </a:moveTo>
                  <a:cubicBezTo>
                    <a:pt x="3160115" y="690559"/>
                    <a:pt x="3165446" y="696245"/>
                    <a:pt x="3165446" y="703259"/>
                  </a:cubicBezTo>
                  <a:cubicBezTo>
                    <a:pt x="3165446" y="710272"/>
                    <a:pt x="3160115" y="715958"/>
                    <a:pt x="3153539" y="715958"/>
                  </a:cubicBezTo>
                  <a:cubicBezTo>
                    <a:pt x="3146963" y="715958"/>
                    <a:pt x="3141632" y="710272"/>
                    <a:pt x="3141632" y="703259"/>
                  </a:cubicBezTo>
                  <a:cubicBezTo>
                    <a:pt x="3141632" y="696245"/>
                    <a:pt x="3146963" y="690559"/>
                    <a:pt x="3153539" y="690559"/>
                  </a:cubicBezTo>
                  <a:close/>
                  <a:moveTo>
                    <a:pt x="3036858" y="688972"/>
                  </a:moveTo>
                  <a:cubicBezTo>
                    <a:pt x="3044749" y="688972"/>
                    <a:pt x="3051146" y="695368"/>
                    <a:pt x="3051146" y="703259"/>
                  </a:cubicBezTo>
                  <a:cubicBezTo>
                    <a:pt x="3051146" y="711150"/>
                    <a:pt x="3044749" y="717545"/>
                    <a:pt x="3036858" y="717545"/>
                  </a:cubicBezTo>
                  <a:cubicBezTo>
                    <a:pt x="3028967" y="717545"/>
                    <a:pt x="3022570" y="711150"/>
                    <a:pt x="3022570" y="703259"/>
                  </a:cubicBezTo>
                  <a:cubicBezTo>
                    <a:pt x="3022570" y="695368"/>
                    <a:pt x="3028967" y="688972"/>
                    <a:pt x="3036858" y="688972"/>
                  </a:cubicBezTo>
                  <a:close/>
                  <a:moveTo>
                    <a:pt x="1169210" y="688972"/>
                  </a:moveTo>
                  <a:cubicBezTo>
                    <a:pt x="1176661" y="688972"/>
                    <a:pt x="1182703" y="695370"/>
                    <a:pt x="1182703" y="703261"/>
                  </a:cubicBezTo>
                  <a:cubicBezTo>
                    <a:pt x="1182703" y="711151"/>
                    <a:pt x="1176661" y="717545"/>
                    <a:pt x="1169210" y="717545"/>
                  </a:cubicBezTo>
                  <a:cubicBezTo>
                    <a:pt x="1161753" y="717545"/>
                    <a:pt x="1155716" y="711151"/>
                    <a:pt x="1155716" y="703261"/>
                  </a:cubicBezTo>
                  <a:cubicBezTo>
                    <a:pt x="1155716" y="695370"/>
                    <a:pt x="1161753" y="688972"/>
                    <a:pt x="1169210" y="688972"/>
                  </a:cubicBezTo>
                  <a:close/>
                  <a:moveTo>
                    <a:pt x="1285895" y="687385"/>
                  </a:moveTo>
                  <a:cubicBezTo>
                    <a:pt x="1294661" y="687385"/>
                    <a:pt x="1301768" y="694493"/>
                    <a:pt x="1301768" y="703261"/>
                  </a:cubicBezTo>
                  <a:cubicBezTo>
                    <a:pt x="1301768" y="712027"/>
                    <a:pt x="1294661" y="719133"/>
                    <a:pt x="1285895" y="719133"/>
                  </a:cubicBezTo>
                  <a:cubicBezTo>
                    <a:pt x="1277126" y="719133"/>
                    <a:pt x="1270018" y="712027"/>
                    <a:pt x="1270018" y="703261"/>
                  </a:cubicBezTo>
                  <a:cubicBezTo>
                    <a:pt x="1270018" y="694493"/>
                    <a:pt x="1277126" y="687385"/>
                    <a:pt x="1285895" y="687385"/>
                  </a:cubicBezTo>
                  <a:close/>
                  <a:moveTo>
                    <a:pt x="2920176" y="687384"/>
                  </a:moveTo>
                  <a:cubicBezTo>
                    <a:pt x="2929382" y="687384"/>
                    <a:pt x="2936845" y="694491"/>
                    <a:pt x="2936845" y="703259"/>
                  </a:cubicBezTo>
                  <a:cubicBezTo>
                    <a:pt x="2936845" y="712026"/>
                    <a:pt x="2929382" y="719132"/>
                    <a:pt x="2920176" y="719132"/>
                  </a:cubicBezTo>
                  <a:cubicBezTo>
                    <a:pt x="2910970" y="719132"/>
                    <a:pt x="2903507" y="712026"/>
                    <a:pt x="2903507" y="703259"/>
                  </a:cubicBezTo>
                  <a:cubicBezTo>
                    <a:pt x="2903507" y="694491"/>
                    <a:pt x="2910970" y="687384"/>
                    <a:pt x="2920176" y="687384"/>
                  </a:cubicBezTo>
                  <a:close/>
                  <a:moveTo>
                    <a:pt x="1402527" y="685796"/>
                  </a:moveTo>
                  <a:cubicBezTo>
                    <a:pt x="1412610" y="685796"/>
                    <a:pt x="1420784" y="693615"/>
                    <a:pt x="1420784" y="703260"/>
                  </a:cubicBezTo>
                  <a:cubicBezTo>
                    <a:pt x="1420784" y="712904"/>
                    <a:pt x="1412610" y="720721"/>
                    <a:pt x="1402527" y="720721"/>
                  </a:cubicBezTo>
                  <a:cubicBezTo>
                    <a:pt x="1392444" y="720721"/>
                    <a:pt x="1384270" y="712904"/>
                    <a:pt x="1384270" y="703260"/>
                  </a:cubicBezTo>
                  <a:cubicBezTo>
                    <a:pt x="1384270" y="693615"/>
                    <a:pt x="1392444" y="685796"/>
                    <a:pt x="1402527" y="685796"/>
                  </a:cubicBezTo>
                  <a:close/>
                  <a:moveTo>
                    <a:pt x="1520001" y="684211"/>
                  </a:moveTo>
                  <a:cubicBezTo>
                    <a:pt x="1530961" y="684211"/>
                    <a:pt x="1539845" y="692736"/>
                    <a:pt x="1539845" y="703260"/>
                  </a:cubicBezTo>
                  <a:cubicBezTo>
                    <a:pt x="1539845" y="713780"/>
                    <a:pt x="1530961" y="722308"/>
                    <a:pt x="1520001" y="722308"/>
                  </a:cubicBezTo>
                  <a:cubicBezTo>
                    <a:pt x="1509041" y="722308"/>
                    <a:pt x="1500157" y="713780"/>
                    <a:pt x="1500157" y="703260"/>
                  </a:cubicBezTo>
                  <a:cubicBezTo>
                    <a:pt x="1500157" y="692736"/>
                    <a:pt x="1509041" y="684211"/>
                    <a:pt x="1520001" y="684211"/>
                  </a:cubicBezTo>
                  <a:close/>
                  <a:moveTo>
                    <a:pt x="2802702" y="684208"/>
                  </a:moveTo>
                  <a:cubicBezTo>
                    <a:pt x="2812785" y="684208"/>
                    <a:pt x="2820959" y="692736"/>
                    <a:pt x="2820959" y="703259"/>
                  </a:cubicBezTo>
                  <a:cubicBezTo>
                    <a:pt x="2820959" y="713779"/>
                    <a:pt x="2812785" y="722307"/>
                    <a:pt x="2802702" y="722307"/>
                  </a:cubicBezTo>
                  <a:cubicBezTo>
                    <a:pt x="2792619" y="722307"/>
                    <a:pt x="2784445" y="713779"/>
                    <a:pt x="2784445" y="703259"/>
                  </a:cubicBezTo>
                  <a:cubicBezTo>
                    <a:pt x="2784445" y="692736"/>
                    <a:pt x="2792619" y="684208"/>
                    <a:pt x="2802702" y="684208"/>
                  </a:cubicBezTo>
                  <a:close/>
                  <a:moveTo>
                    <a:pt x="2686814" y="682619"/>
                  </a:moveTo>
                  <a:cubicBezTo>
                    <a:pt x="2697774" y="682619"/>
                    <a:pt x="2706658" y="691860"/>
                    <a:pt x="2706658" y="703260"/>
                  </a:cubicBezTo>
                  <a:cubicBezTo>
                    <a:pt x="2706658" y="714655"/>
                    <a:pt x="2697774" y="723894"/>
                    <a:pt x="2686814" y="723894"/>
                  </a:cubicBezTo>
                  <a:cubicBezTo>
                    <a:pt x="2675854" y="723894"/>
                    <a:pt x="2666970" y="714655"/>
                    <a:pt x="2666970" y="703260"/>
                  </a:cubicBezTo>
                  <a:cubicBezTo>
                    <a:pt x="2666970" y="691860"/>
                    <a:pt x="2675854" y="682619"/>
                    <a:pt x="2686814" y="682619"/>
                  </a:cubicBezTo>
                  <a:close/>
                  <a:moveTo>
                    <a:pt x="1753364" y="681034"/>
                  </a:moveTo>
                  <a:cubicBezTo>
                    <a:pt x="1766077" y="681034"/>
                    <a:pt x="1776383" y="690984"/>
                    <a:pt x="1776383" y="703260"/>
                  </a:cubicBezTo>
                  <a:cubicBezTo>
                    <a:pt x="1776383" y="715533"/>
                    <a:pt x="1766077" y="725481"/>
                    <a:pt x="1753364" y="725481"/>
                  </a:cubicBezTo>
                  <a:cubicBezTo>
                    <a:pt x="1740651" y="725481"/>
                    <a:pt x="1730345" y="715533"/>
                    <a:pt x="1730345" y="703260"/>
                  </a:cubicBezTo>
                  <a:cubicBezTo>
                    <a:pt x="1730345" y="690984"/>
                    <a:pt x="1740651" y="681034"/>
                    <a:pt x="1753364" y="681034"/>
                  </a:cubicBezTo>
                  <a:close/>
                  <a:moveTo>
                    <a:pt x="1635889" y="681034"/>
                  </a:moveTo>
                  <a:cubicBezTo>
                    <a:pt x="1647726" y="681034"/>
                    <a:pt x="1657321" y="690629"/>
                    <a:pt x="1657321" y="702467"/>
                  </a:cubicBezTo>
                  <a:cubicBezTo>
                    <a:pt x="1657321" y="714303"/>
                    <a:pt x="1647726" y="723896"/>
                    <a:pt x="1635889" y="723896"/>
                  </a:cubicBezTo>
                  <a:cubicBezTo>
                    <a:pt x="1624052" y="723896"/>
                    <a:pt x="1614457" y="714303"/>
                    <a:pt x="1614457" y="702467"/>
                  </a:cubicBezTo>
                  <a:cubicBezTo>
                    <a:pt x="1614457" y="690629"/>
                    <a:pt x="1624052" y="681034"/>
                    <a:pt x="1635889" y="681034"/>
                  </a:cubicBezTo>
                  <a:close/>
                  <a:moveTo>
                    <a:pt x="2569339" y="681033"/>
                  </a:moveTo>
                  <a:cubicBezTo>
                    <a:pt x="2581176" y="681033"/>
                    <a:pt x="2590771" y="690984"/>
                    <a:pt x="2590771" y="703260"/>
                  </a:cubicBezTo>
                  <a:cubicBezTo>
                    <a:pt x="2590771" y="715533"/>
                    <a:pt x="2581176" y="725481"/>
                    <a:pt x="2569339" y="725481"/>
                  </a:cubicBezTo>
                  <a:cubicBezTo>
                    <a:pt x="2557502" y="725481"/>
                    <a:pt x="2547907" y="715533"/>
                    <a:pt x="2547907" y="703260"/>
                  </a:cubicBezTo>
                  <a:cubicBezTo>
                    <a:pt x="2547907" y="690984"/>
                    <a:pt x="2557502" y="681033"/>
                    <a:pt x="2569339" y="681033"/>
                  </a:cubicBezTo>
                  <a:close/>
                  <a:moveTo>
                    <a:pt x="2453451" y="681033"/>
                  </a:moveTo>
                  <a:cubicBezTo>
                    <a:pt x="2466164" y="681033"/>
                    <a:pt x="2476470" y="691340"/>
                    <a:pt x="2476470" y="704054"/>
                  </a:cubicBezTo>
                  <a:cubicBezTo>
                    <a:pt x="2476470" y="716764"/>
                    <a:pt x="2466164" y="727069"/>
                    <a:pt x="2453451" y="727069"/>
                  </a:cubicBezTo>
                  <a:cubicBezTo>
                    <a:pt x="2440738" y="727069"/>
                    <a:pt x="2430432" y="716764"/>
                    <a:pt x="2430432" y="704054"/>
                  </a:cubicBezTo>
                  <a:cubicBezTo>
                    <a:pt x="2430432" y="691340"/>
                    <a:pt x="2440738" y="681033"/>
                    <a:pt x="2453451" y="681033"/>
                  </a:cubicBezTo>
                  <a:close/>
                  <a:moveTo>
                    <a:pt x="1985933" y="679443"/>
                  </a:moveTo>
                  <a:cubicBezTo>
                    <a:pt x="1999085" y="679443"/>
                    <a:pt x="2009746" y="690108"/>
                    <a:pt x="2009746" y="703260"/>
                  </a:cubicBezTo>
                  <a:cubicBezTo>
                    <a:pt x="2009746" y="716410"/>
                    <a:pt x="1999085" y="727069"/>
                    <a:pt x="1985933" y="727069"/>
                  </a:cubicBezTo>
                  <a:cubicBezTo>
                    <a:pt x="1972781" y="727069"/>
                    <a:pt x="1962120" y="716410"/>
                    <a:pt x="1962120" y="703260"/>
                  </a:cubicBezTo>
                  <a:cubicBezTo>
                    <a:pt x="1962120" y="690108"/>
                    <a:pt x="1972781" y="679443"/>
                    <a:pt x="1985933" y="679443"/>
                  </a:cubicBezTo>
                  <a:close/>
                  <a:moveTo>
                    <a:pt x="1870045" y="679443"/>
                  </a:moveTo>
                  <a:cubicBezTo>
                    <a:pt x="1883197" y="679443"/>
                    <a:pt x="1893858" y="690108"/>
                    <a:pt x="1893858" y="703260"/>
                  </a:cubicBezTo>
                  <a:cubicBezTo>
                    <a:pt x="1893858" y="716410"/>
                    <a:pt x="1883197" y="727069"/>
                    <a:pt x="1870045" y="727069"/>
                  </a:cubicBezTo>
                  <a:cubicBezTo>
                    <a:pt x="1856893" y="727069"/>
                    <a:pt x="1846232" y="716410"/>
                    <a:pt x="1846232" y="703260"/>
                  </a:cubicBezTo>
                  <a:cubicBezTo>
                    <a:pt x="1846232" y="690108"/>
                    <a:pt x="1856893" y="679443"/>
                    <a:pt x="1870045" y="679443"/>
                  </a:cubicBezTo>
                  <a:close/>
                  <a:moveTo>
                    <a:pt x="2336770" y="679443"/>
                  </a:moveTo>
                  <a:cubicBezTo>
                    <a:pt x="2349922" y="679443"/>
                    <a:pt x="2360583" y="690108"/>
                    <a:pt x="2360583" y="703260"/>
                  </a:cubicBezTo>
                  <a:cubicBezTo>
                    <a:pt x="2360583" y="716409"/>
                    <a:pt x="2349922" y="727069"/>
                    <a:pt x="2336770" y="727069"/>
                  </a:cubicBezTo>
                  <a:cubicBezTo>
                    <a:pt x="2323618" y="727069"/>
                    <a:pt x="2312957" y="716409"/>
                    <a:pt x="2312957" y="703260"/>
                  </a:cubicBezTo>
                  <a:cubicBezTo>
                    <a:pt x="2312957" y="690108"/>
                    <a:pt x="2323618" y="679443"/>
                    <a:pt x="2336770" y="679443"/>
                  </a:cubicBezTo>
                  <a:close/>
                  <a:moveTo>
                    <a:pt x="2220089" y="679443"/>
                  </a:moveTo>
                  <a:cubicBezTo>
                    <a:pt x="2233679" y="679443"/>
                    <a:pt x="2244696" y="690108"/>
                    <a:pt x="2244696" y="703260"/>
                  </a:cubicBezTo>
                  <a:cubicBezTo>
                    <a:pt x="2244696" y="716409"/>
                    <a:pt x="2233679" y="727069"/>
                    <a:pt x="2220089" y="727069"/>
                  </a:cubicBezTo>
                  <a:cubicBezTo>
                    <a:pt x="2206499" y="727069"/>
                    <a:pt x="2195482" y="716409"/>
                    <a:pt x="2195482" y="703260"/>
                  </a:cubicBezTo>
                  <a:cubicBezTo>
                    <a:pt x="2195482" y="690108"/>
                    <a:pt x="2206499" y="679443"/>
                    <a:pt x="2220089" y="679443"/>
                  </a:cubicBezTo>
                  <a:close/>
                  <a:moveTo>
                    <a:pt x="2102614" y="677856"/>
                  </a:moveTo>
                  <a:cubicBezTo>
                    <a:pt x="2116204" y="677856"/>
                    <a:pt x="2127221" y="688876"/>
                    <a:pt x="2127221" y="702467"/>
                  </a:cubicBezTo>
                  <a:cubicBezTo>
                    <a:pt x="2127221" y="716055"/>
                    <a:pt x="2116204" y="727070"/>
                    <a:pt x="2102614" y="727070"/>
                  </a:cubicBezTo>
                  <a:cubicBezTo>
                    <a:pt x="2089024" y="727070"/>
                    <a:pt x="2078007" y="716055"/>
                    <a:pt x="2078007" y="702467"/>
                  </a:cubicBezTo>
                  <a:cubicBezTo>
                    <a:pt x="2078007" y="688876"/>
                    <a:pt x="2089024" y="677856"/>
                    <a:pt x="2102614" y="677856"/>
                  </a:cubicBezTo>
                  <a:close/>
                  <a:moveTo>
                    <a:pt x="585810" y="585790"/>
                  </a:moveTo>
                  <a:cubicBezTo>
                    <a:pt x="586688" y="585790"/>
                    <a:pt x="587399" y="586144"/>
                    <a:pt x="587399" y="586583"/>
                  </a:cubicBezTo>
                  <a:cubicBezTo>
                    <a:pt x="587399" y="587020"/>
                    <a:pt x="586688" y="587378"/>
                    <a:pt x="585810" y="587378"/>
                  </a:cubicBezTo>
                  <a:cubicBezTo>
                    <a:pt x="584936" y="587378"/>
                    <a:pt x="584225" y="587020"/>
                    <a:pt x="584225" y="586583"/>
                  </a:cubicBezTo>
                  <a:cubicBezTo>
                    <a:pt x="584225" y="586144"/>
                    <a:pt x="584936" y="585790"/>
                    <a:pt x="585810" y="585790"/>
                  </a:cubicBezTo>
                  <a:close/>
                  <a:moveTo>
                    <a:pt x="3737739" y="585787"/>
                  </a:moveTo>
                  <a:cubicBezTo>
                    <a:pt x="3738178" y="585787"/>
                    <a:pt x="3738533" y="586142"/>
                    <a:pt x="3738533" y="586580"/>
                  </a:cubicBezTo>
                  <a:cubicBezTo>
                    <a:pt x="3738533" y="587020"/>
                    <a:pt x="3738178" y="587373"/>
                    <a:pt x="3737739" y="587373"/>
                  </a:cubicBezTo>
                  <a:cubicBezTo>
                    <a:pt x="3737301" y="587373"/>
                    <a:pt x="3736945" y="587020"/>
                    <a:pt x="3736945" y="586580"/>
                  </a:cubicBezTo>
                  <a:cubicBezTo>
                    <a:pt x="3736945" y="586142"/>
                    <a:pt x="3737301" y="585787"/>
                    <a:pt x="3737739" y="585787"/>
                  </a:cubicBezTo>
                  <a:close/>
                  <a:moveTo>
                    <a:pt x="3620264" y="585787"/>
                  </a:moveTo>
                  <a:cubicBezTo>
                    <a:pt x="3620703" y="585787"/>
                    <a:pt x="3621058" y="586142"/>
                    <a:pt x="3621058" y="586580"/>
                  </a:cubicBezTo>
                  <a:cubicBezTo>
                    <a:pt x="3621058" y="587020"/>
                    <a:pt x="3620703" y="587373"/>
                    <a:pt x="3620264" y="587373"/>
                  </a:cubicBezTo>
                  <a:cubicBezTo>
                    <a:pt x="3619826" y="587373"/>
                    <a:pt x="3619470" y="587020"/>
                    <a:pt x="3619470" y="586580"/>
                  </a:cubicBezTo>
                  <a:cubicBezTo>
                    <a:pt x="3619470" y="586142"/>
                    <a:pt x="3619826" y="585787"/>
                    <a:pt x="3620264" y="585787"/>
                  </a:cubicBezTo>
                  <a:close/>
                  <a:moveTo>
                    <a:pt x="702487" y="584200"/>
                  </a:moveTo>
                  <a:cubicBezTo>
                    <a:pt x="703803" y="584200"/>
                    <a:pt x="704870" y="585268"/>
                    <a:pt x="704870" y="586583"/>
                  </a:cubicBezTo>
                  <a:cubicBezTo>
                    <a:pt x="704870" y="587896"/>
                    <a:pt x="703803" y="588970"/>
                    <a:pt x="702487" y="588970"/>
                  </a:cubicBezTo>
                  <a:cubicBezTo>
                    <a:pt x="701173" y="588970"/>
                    <a:pt x="700107" y="587896"/>
                    <a:pt x="700107" y="586583"/>
                  </a:cubicBezTo>
                  <a:cubicBezTo>
                    <a:pt x="700107" y="585268"/>
                    <a:pt x="701173" y="584200"/>
                    <a:pt x="702487" y="584200"/>
                  </a:cubicBezTo>
                  <a:close/>
                  <a:moveTo>
                    <a:pt x="819160" y="582615"/>
                  </a:moveTo>
                  <a:cubicBezTo>
                    <a:pt x="821792" y="582615"/>
                    <a:pt x="823925" y="584394"/>
                    <a:pt x="823925" y="586583"/>
                  </a:cubicBezTo>
                  <a:cubicBezTo>
                    <a:pt x="823925" y="588779"/>
                    <a:pt x="821792" y="590555"/>
                    <a:pt x="819160" y="590555"/>
                  </a:cubicBezTo>
                  <a:cubicBezTo>
                    <a:pt x="816532" y="590555"/>
                    <a:pt x="814400" y="588779"/>
                    <a:pt x="814400" y="586583"/>
                  </a:cubicBezTo>
                  <a:cubicBezTo>
                    <a:pt x="814400" y="584394"/>
                    <a:pt x="816532" y="582615"/>
                    <a:pt x="819160" y="582615"/>
                  </a:cubicBezTo>
                  <a:close/>
                  <a:moveTo>
                    <a:pt x="3503582" y="582610"/>
                  </a:moveTo>
                  <a:cubicBezTo>
                    <a:pt x="3505335" y="582610"/>
                    <a:pt x="3506757" y="584390"/>
                    <a:pt x="3506757" y="586580"/>
                  </a:cubicBezTo>
                  <a:cubicBezTo>
                    <a:pt x="3506757" y="588776"/>
                    <a:pt x="3505335" y="590553"/>
                    <a:pt x="3503582" y="590553"/>
                  </a:cubicBezTo>
                  <a:cubicBezTo>
                    <a:pt x="3501829" y="590553"/>
                    <a:pt x="3500407" y="588776"/>
                    <a:pt x="3500407" y="586580"/>
                  </a:cubicBezTo>
                  <a:cubicBezTo>
                    <a:pt x="3500407" y="584390"/>
                    <a:pt x="3501829" y="582610"/>
                    <a:pt x="3503582" y="582610"/>
                  </a:cubicBezTo>
                  <a:close/>
                  <a:moveTo>
                    <a:pt x="935857" y="581028"/>
                  </a:moveTo>
                  <a:cubicBezTo>
                    <a:pt x="938926" y="581028"/>
                    <a:pt x="941413" y="583515"/>
                    <a:pt x="941413" y="586583"/>
                  </a:cubicBezTo>
                  <a:cubicBezTo>
                    <a:pt x="941413" y="589651"/>
                    <a:pt x="938926" y="592142"/>
                    <a:pt x="935857" y="592142"/>
                  </a:cubicBezTo>
                  <a:cubicBezTo>
                    <a:pt x="932789" y="592142"/>
                    <a:pt x="930301" y="589651"/>
                    <a:pt x="930301" y="586583"/>
                  </a:cubicBezTo>
                  <a:cubicBezTo>
                    <a:pt x="930301" y="583515"/>
                    <a:pt x="932789" y="581028"/>
                    <a:pt x="935857" y="581028"/>
                  </a:cubicBezTo>
                  <a:close/>
                  <a:moveTo>
                    <a:pt x="3386902" y="581023"/>
                  </a:moveTo>
                  <a:cubicBezTo>
                    <a:pt x="3389971" y="581023"/>
                    <a:pt x="3392459" y="583514"/>
                    <a:pt x="3392459" y="586581"/>
                  </a:cubicBezTo>
                  <a:cubicBezTo>
                    <a:pt x="3392459" y="589651"/>
                    <a:pt x="3389971" y="592142"/>
                    <a:pt x="3386902" y="592142"/>
                  </a:cubicBezTo>
                  <a:cubicBezTo>
                    <a:pt x="3383833" y="592142"/>
                    <a:pt x="3381345" y="589651"/>
                    <a:pt x="3381345" y="586581"/>
                  </a:cubicBezTo>
                  <a:cubicBezTo>
                    <a:pt x="3381345" y="583514"/>
                    <a:pt x="3383833" y="581023"/>
                    <a:pt x="3386902" y="581023"/>
                  </a:cubicBezTo>
                  <a:close/>
                  <a:moveTo>
                    <a:pt x="3269426" y="579437"/>
                  </a:moveTo>
                  <a:cubicBezTo>
                    <a:pt x="3273372" y="579437"/>
                    <a:pt x="3276570" y="582636"/>
                    <a:pt x="3276570" y="586581"/>
                  </a:cubicBezTo>
                  <a:cubicBezTo>
                    <a:pt x="3276570" y="590528"/>
                    <a:pt x="3273372" y="593726"/>
                    <a:pt x="3269426" y="593726"/>
                  </a:cubicBezTo>
                  <a:cubicBezTo>
                    <a:pt x="3265480" y="593726"/>
                    <a:pt x="3262282" y="590528"/>
                    <a:pt x="3262282" y="586581"/>
                  </a:cubicBezTo>
                  <a:cubicBezTo>
                    <a:pt x="3262282" y="582636"/>
                    <a:pt x="3265480" y="579437"/>
                    <a:pt x="3269426" y="579437"/>
                  </a:cubicBezTo>
                  <a:close/>
                  <a:moveTo>
                    <a:pt x="3153539" y="577856"/>
                  </a:moveTo>
                  <a:cubicBezTo>
                    <a:pt x="3158362" y="577856"/>
                    <a:pt x="3162271" y="581758"/>
                    <a:pt x="3162271" y="586581"/>
                  </a:cubicBezTo>
                  <a:cubicBezTo>
                    <a:pt x="3162271" y="591406"/>
                    <a:pt x="3158362" y="595316"/>
                    <a:pt x="3153539" y="595316"/>
                  </a:cubicBezTo>
                  <a:cubicBezTo>
                    <a:pt x="3148716" y="595316"/>
                    <a:pt x="3144807" y="591406"/>
                    <a:pt x="3144807" y="586581"/>
                  </a:cubicBezTo>
                  <a:cubicBezTo>
                    <a:pt x="3144807" y="581758"/>
                    <a:pt x="3148716" y="577856"/>
                    <a:pt x="3153539" y="577856"/>
                  </a:cubicBezTo>
                  <a:close/>
                  <a:moveTo>
                    <a:pt x="1052530" y="577856"/>
                  </a:moveTo>
                  <a:cubicBezTo>
                    <a:pt x="1056914" y="577856"/>
                    <a:pt x="1060469" y="581758"/>
                    <a:pt x="1060469" y="586581"/>
                  </a:cubicBezTo>
                  <a:cubicBezTo>
                    <a:pt x="1060469" y="591406"/>
                    <a:pt x="1056914" y="595316"/>
                    <a:pt x="1052530" y="595316"/>
                  </a:cubicBezTo>
                  <a:cubicBezTo>
                    <a:pt x="1048146" y="595316"/>
                    <a:pt x="1044592" y="591406"/>
                    <a:pt x="1044592" y="586581"/>
                  </a:cubicBezTo>
                  <a:cubicBezTo>
                    <a:pt x="1044592" y="581758"/>
                    <a:pt x="1048146" y="577856"/>
                    <a:pt x="1052530" y="577856"/>
                  </a:cubicBezTo>
                  <a:close/>
                  <a:moveTo>
                    <a:pt x="1169210" y="576258"/>
                  </a:moveTo>
                  <a:cubicBezTo>
                    <a:pt x="1174905" y="576258"/>
                    <a:pt x="1179527" y="580882"/>
                    <a:pt x="1179527" y="586581"/>
                  </a:cubicBezTo>
                  <a:cubicBezTo>
                    <a:pt x="1179527" y="592285"/>
                    <a:pt x="1174905" y="596903"/>
                    <a:pt x="1169210" y="596903"/>
                  </a:cubicBezTo>
                  <a:cubicBezTo>
                    <a:pt x="1163506" y="596903"/>
                    <a:pt x="1158891" y="592285"/>
                    <a:pt x="1158891" y="586581"/>
                  </a:cubicBezTo>
                  <a:cubicBezTo>
                    <a:pt x="1158891" y="580882"/>
                    <a:pt x="1163506" y="576258"/>
                    <a:pt x="1169210" y="576258"/>
                  </a:cubicBezTo>
                  <a:close/>
                  <a:moveTo>
                    <a:pt x="3036858" y="574677"/>
                  </a:moveTo>
                  <a:cubicBezTo>
                    <a:pt x="3042996" y="574677"/>
                    <a:pt x="3047971" y="579649"/>
                    <a:pt x="3047971" y="585787"/>
                  </a:cubicBezTo>
                  <a:cubicBezTo>
                    <a:pt x="3047971" y="591926"/>
                    <a:pt x="3042996" y="596901"/>
                    <a:pt x="3036858" y="596901"/>
                  </a:cubicBezTo>
                  <a:cubicBezTo>
                    <a:pt x="3030720" y="596901"/>
                    <a:pt x="3025745" y="591926"/>
                    <a:pt x="3025745" y="585787"/>
                  </a:cubicBezTo>
                  <a:cubicBezTo>
                    <a:pt x="3025745" y="579649"/>
                    <a:pt x="3030720" y="574677"/>
                    <a:pt x="3036858" y="574677"/>
                  </a:cubicBezTo>
                  <a:close/>
                  <a:moveTo>
                    <a:pt x="1285895" y="574677"/>
                  </a:moveTo>
                  <a:cubicBezTo>
                    <a:pt x="1292907" y="574677"/>
                    <a:pt x="1298593" y="580004"/>
                    <a:pt x="1298593" y="586581"/>
                  </a:cubicBezTo>
                  <a:cubicBezTo>
                    <a:pt x="1298593" y="593161"/>
                    <a:pt x="1292907" y="598491"/>
                    <a:pt x="1285895" y="598491"/>
                  </a:cubicBezTo>
                  <a:cubicBezTo>
                    <a:pt x="1278880" y="598491"/>
                    <a:pt x="1273194" y="593161"/>
                    <a:pt x="1273194" y="586581"/>
                  </a:cubicBezTo>
                  <a:cubicBezTo>
                    <a:pt x="1273194" y="580004"/>
                    <a:pt x="1278880" y="574677"/>
                    <a:pt x="1285895" y="574677"/>
                  </a:cubicBezTo>
                  <a:close/>
                  <a:moveTo>
                    <a:pt x="1402526" y="573089"/>
                  </a:moveTo>
                  <a:cubicBezTo>
                    <a:pt x="1409979" y="573089"/>
                    <a:pt x="1416020" y="579135"/>
                    <a:pt x="1416020" y="586581"/>
                  </a:cubicBezTo>
                  <a:cubicBezTo>
                    <a:pt x="1416020" y="594036"/>
                    <a:pt x="1409979" y="600078"/>
                    <a:pt x="1402526" y="600078"/>
                  </a:cubicBezTo>
                  <a:cubicBezTo>
                    <a:pt x="1395073" y="600078"/>
                    <a:pt x="1389032" y="594036"/>
                    <a:pt x="1389032" y="586581"/>
                  </a:cubicBezTo>
                  <a:cubicBezTo>
                    <a:pt x="1389032" y="579135"/>
                    <a:pt x="1395073" y="573089"/>
                    <a:pt x="1402526" y="573089"/>
                  </a:cubicBezTo>
                  <a:close/>
                  <a:moveTo>
                    <a:pt x="2919382" y="573085"/>
                  </a:moveTo>
                  <a:cubicBezTo>
                    <a:pt x="2926396" y="573085"/>
                    <a:pt x="2932082" y="579125"/>
                    <a:pt x="2932082" y="586581"/>
                  </a:cubicBezTo>
                  <a:cubicBezTo>
                    <a:pt x="2932082" y="594034"/>
                    <a:pt x="2926396" y="600078"/>
                    <a:pt x="2919382" y="600078"/>
                  </a:cubicBezTo>
                  <a:cubicBezTo>
                    <a:pt x="2912368" y="600078"/>
                    <a:pt x="2906682" y="594034"/>
                    <a:pt x="2906682" y="586581"/>
                  </a:cubicBezTo>
                  <a:cubicBezTo>
                    <a:pt x="2906682" y="579125"/>
                    <a:pt x="2912368" y="573085"/>
                    <a:pt x="2919382" y="573085"/>
                  </a:cubicBezTo>
                  <a:close/>
                  <a:moveTo>
                    <a:pt x="1519207" y="571501"/>
                  </a:moveTo>
                  <a:cubicBezTo>
                    <a:pt x="1527975" y="571501"/>
                    <a:pt x="1535082" y="578254"/>
                    <a:pt x="1535082" y="586581"/>
                  </a:cubicBezTo>
                  <a:cubicBezTo>
                    <a:pt x="1535082" y="594914"/>
                    <a:pt x="1527975" y="601666"/>
                    <a:pt x="1519207" y="601666"/>
                  </a:cubicBezTo>
                  <a:cubicBezTo>
                    <a:pt x="1510439" y="601666"/>
                    <a:pt x="1503332" y="594914"/>
                    <a:pt x="1503332" y="586581"/>
                  </a:cubicBezTo>
                  <a:cubicBezTo>
                    <a:pt x="1503332" y="578254"/>
                    <a:pt x="1510439" y="571501"/>
                    <a:pt x="1519207" y="571501"/>
                  </a:cubicBezTo>
                  <a:close/>
                  <a:moveTo>
                    <a:pt x="2803495" y="571499"/>
                  </a:moveTo>
                  <a:cubicBezTo>
                    <a:pt x="2811386" y="571499"/>
                    <a:pt x="2817783" y="578254"/>
                    <a:pt x="2817783" y="586581"/>
                  </a:cubicBezTo>
                  <a:cubicBezTo>
                    <a:pt x="2817783" y="594914"/>
                    <a:pt x="2811386" y="601666"/>
                    <a:pt x="2803495" y="601666"/>
                  </a:cubicBezTo>
                  <a:cubicBezTo>
                    <a:pt x="2795604" y="601666"/>
                    <a:pt x="2789207" y="594914"/>
                    <a:pt x="2789207" y="586581"/>
                  </a:cubicBezTo>
                  <a:cubicBezTo>
                    <a:pt x="2789207" y="578254"/>
                    <a:pt x="2795604" y="571499"/>
                    <a:pt x="2803495" y="571499"/>
                  </a:cubicBezTo>
                  <a:close/>
                  <a:moveTo>
                    <a:pt x="2686814" y="569907"/>
                  </a:moveTo>
                  <a:cubicBezTo>
                    <a:pt x="2696020" y="569907"/>
                    <a:pt x="2703483" y="577379"/>
                    <a:pt x="2703483" y="586581"/>
                  </a:cubicBezTo>
                  <a:cubicBezTo>
                    <a:pt x="2703483" y="595789"/>
                    <a:pt x="2696020" y="603254"/>
                    <a:pt x="2686814" y="603254"/>
                  </a:cubicBezTo>
                  <a:cubicBezTo>
                    <a:pt x="2677608" y="603254"/>
                    <a:pt x="2670145" y="595789"/>
                    <a:pt x="2670145" y="586581"/>
                  </a:cubicBezTo>
                  <a:cubicBezTo>
                    <a:pt x="2670145" y="577379"/>
                    <a:pt x="2677608" y="569907"/>
                    <a:pt x="2686814" y="569907"/>
                  </a:cubicBezTo>
                  <a:close/>
                  <a:moveTo>
                    <a:pt x="1636683" y="569907"/>
                  </a:moveTo>
                  <a:cubicBezTo>
                    <a:pt x="1646328" y="569907"/>
                    <a:pt x="1654146" y="577379"/>
                    <a:pt x="1654146" y="586581"/>
                  </a:cubicBezTo>
                  <a:cubicBezTo>
                    <a:pt x="1654146" y="595789"/>
                    <a:pt x="1646328" y="603254"/>
                    <a:pt x="1636683" y="603254"/>
                  </a:cubicBezTo>
                  <a:cubicBezTo>
                    <a:pt x="1627038" y="603254"/>
                    <a:pt x="1619220" y="595789"/>
                    <a:pt x="1619220" y="586581"/>
                  </a:cubicBezTo>
                  <a:cubicBezTo>
                    <a:pt x="1619220" y="577379"/>
                    <a:pt x="1627038" y="569907"/>
                    <a:pt x="1636683" y="569907"/>
                  </a:cubicBezTo>
                  <a:close/>
                  <a:moveTo>
                    <a:pt x="2570133" y="568326"/>
                  </a:moveTo>
                  <a:cubicBezTo>
                    <a:pt x="2579778" y="568326"/>
                    <a:pt x="2587596" y="576134"/>
                    <a:pt x="2587596" y="585788"/>
                  </a:cubicBezTo>
                  <a:cubicBezTo>
                    <a:pt x="2587596" y="595433"/>
                    <a:pt x="2579778" y="603254"/>
                    <a:pt x="2570133" y="603254"/>
                  </a:cubicBezTo>
                  <a:cubicBezTo>
                    <a:pt x="2560488" y="603254"/>
                    <a:pt x="2552670" y="595433"/>
                    <a:pt x="2552670" y="585788"/>
                  </a:cubicBezTo>
                  <a:cubicBezTo>
                    <a:pt x="2552670" y="576134"/>
                    <a:pt x="2560488" y="568326"/>
                    <a:pt x="2570133" y="568326"/>
                  </a:cubicBezTo>
                  <a:close/>
                  <a:moveTo>
                    <a:pt x="2453452" y="568326"/>
                  </a:moveTo>
                  <a:cubicBezTo>
                    <a:pt x="2463535" y="568326"/>
                    <a:pt x="2471709" y="576493"/>
                    <a:pt x="2471709" y="586581"/>
                  </a:cubicBezTo>
                  <a:cubicBezTo>
                    <a:pt x="2471709" y="596667"/>
                    <a:pt x="2463535" y="604843"/>
                    <a:pt x="2453452" y="604843"/>
                  </a:cubicBezTo>
                  <a:cubicBezTo>
                    <a:pt x="2443369" y="604843"/>
                    <a:pt x="2435195" y="596667"/>
                    <a:pt x="2435195" y="586581"/>
                  </a:cubicBezTo>
                  <a:cubicBezTo>
                    <a:pt x="2435195" y="576493"/>
                    <a:pt x="2443369" y="568326"/>
                    <a:pt x="2453452" y="568326"/>
                  </a:cubicBezTo>
                  <a:close/>
                  <a:moveTo>
                    <a:pt x="1753364" y="568326"/>
                  </a:moveTo>
                  <a:cubicBezTo>
                    <a:pt x="1763447" y="568326"/>
                    <a:pt x="1771621" y="576493"/>
                    <a:pt x="1771621" y="586581"/>
                  </a:cubicBezTo>
                  <a:cubicBezTo>
                    <a:pt x="1771621" y="596667"/>
                    <a:pt x="1763447" y="604843"/>
                    <a:pt x="1753364" y="604843"/>
                  </a:cubicBezTo>
                  <a:cubicBezTo>
                    <a:pt x="1743281" y="604843"/>
                    <a:pt x="1735107" y="596667"/>
                    <a:pt x="1735107" y="586581"/>
                  </a:cubicBezTo>
                  <a:cubicBezTo>
                    <a:pt x="1735107" y="576493"/>
                    <a:pt x="1743281" y="568326"/>
                    <a:pt x="1753364" y="568326"/>
                  </a:cubicBezTo>
                  <a:close/>
                  <a:moveTo>
                    <a:pt x="2336770" y="566736"/>
                  </a:moveTo>
                  <a:cubicBezTo>
                    <a:pt x="2347291" y="566736"/>
                    <a:pt x="2355820" y="575621"/>
                    <a:pt x="2355820" y="586581"/>
                  </a:cubicBezTo>
                  <a:cubicBezTo>
                    <a:pt x="2355820" y="597544"/>
                    <a:pt x="2347291" y="606429"/>
                    <a:pt x="2336770" y="606429"/>
                  </a:cubicBezTo>
                  <a:cubicBezTo>
                    <a:pt x="2326249" y="606429"/>
                    <a:pt x="2317720" y="597544"/>
                    <a:pt x="2317720" y="586581"/>
                  </a:cubicBezTo>
                  <a:cubicBezTo>
                    <a:pt x="2317720" y="575621"/>
                    <a:pt x="2326249" y="566736"/>
                    <a:pt x="2336770" y="566736"/>
                  </a:cubicBezTo>
                  <a:close/>
                  <a:moveTo>
                    <a:pt x="2220089" y="566736"/>
                  </a:moveTo>
                  <a:cubicBezTo>
                    <a:pt x="2231049" y="566736"/>
                    <a:pt x="2239933" y="575621"/>
                    <a:pt x="2239933" y="586581"/>
                  </a:cubicBezTo>
                  <a:cubicBezTo>
                    <a:pt x="2239933" y="597544"/>
                    <a:pt x="2231049" y="606429"/>
                    <a:pt x="2220089" y="606429"/>
                  </a:cubicBezTo>
                  <a:cubicBezTo>
                    <a:pt x="2209129" y="606429"/>
                    <a:pt x="2200245" y="597544"/>
                    <a:pt x="2200245" y="586581"/>
                  </a:cubicBezTo>
                  <a:cubicBezTo>
                    <a:pt x="2200245" y="575621"/>
                    <a:pt x="2209129" y="566736"/>
                    <a:pt x="2220089" y="566736"/>
                  </a:cubicBezTo>
                  <a:close/>
                  <a:moveTo>
                    <a:pt x="2102614" y="566736"/>
                  </a:moveTo>
                  <a:cubicBezTo>
                    <a:pt x="2113574" y="566736"/>
                    <a:pt x="2122458" y="575621"/>
                    <a:pt x="2122458" y="586581"/>
                  </a:cubicBezTo>
                  <a:cubicBezTo>
                    <a:pt x="2122458" y="597544"/>
                    <a:pt x="2113574" y="606431"/>
                    <a:pt x="2102614" y="606431"/>
                  </a:cubicBezTo>
                  <a:cubicBezTo>
                    <a:pt x="2091654" y="606431"/>
                    <a:pt x="2082770" y="597544"/>
                    <a:pt x="2082770" y="586581"/>
                  </a:cubicBezTo>
                  <a:cubicBezTo>
                    <a:pt x="2082770" y="575621"/>
                    <a:pt x="2091654" y="566736"/>
                    <a:pt x="2102614" y="566736"/>
                  </a:cubicBezTo>
                  <a:close/>
                  <a:moveTo>
                    <a:pt x="1986726" y="566736"/>
                  </a:moveTo>
                  <a:cubicBezTo>
                    <a:pt x="1997686" y="566736"/>
                    <a:pt x="2006570" y="575621"/>
                    <a:pt x="2006570" y="586581"/>
                  </a:cubicBezTo>
                  <a:cubicBezTo>
                    <a:pt x="2006570" y="597544"/>
                    <a:pt x="1997686" y="606431"/>
                    <a:pt x="1986726" y="606431"/>
                  </a:cubicBezTo>
                  <a:cubicBezTo>
                    <a:pt x="1975766" y="606431"/>
                    <a:pt x="1966882" y="597544"/>
                    <a:pt x="1966882" y="586581"/>
                  </a:cubicBezTo>
                  <a:cubicBezTo>
                    <a:pt x="1966882" y="575621"/>
                    <a:pt x="1975766" y="566736"/>
                    <a:pt x="1986726" y="566736"/>
                  </a:cubicBezTo>
                  <a:close/>
                  <a:moveTo>
                    <a:pt x="1870045" y="566736"/>
                  </a:moveTo>
                  <a:cubicBezTo>
                    <a:pt x="1880566" y="566736"/>
                    <a:pt x="1889095" y="575621"/>
                    <a:pt x="1889095" y="586581"/>
                  </a:cubicBezTo>
                  <a:cubicBezTo>
                    <a:pt x="1889095" y="597544"/>
                    <a:pt x="1880566" y="606431"/>
                    <a:pt x="1870045" y="606431"/>
                  </a:cubicBezTo>
                  <a:cubicBezTo>
                    <a:pt x="1859524" y="606431"/>
                    <a:pt x="1850995" y="597544"/>
                    <a:pt x="1850995" y="586581"/>
                  </a:cubicBezTo>
                  <a:cubicBezTo>
                    <a:pt x="1850995" y="575621"/>
                    <a:pt x="1859524" y="566736"/>
                    <a:pt x="1870045" y="566736"/>
                  </a:cubicBezTo>
                  <a:close/>
                  <a:moveTo>
                    <a:pt x="702487" y="468310"/>
                  </a:moveTo>
                  <a:cubicBezTo>
                    <a:pt x="702926" y="468310"/>
                    <a:pt x="703281" y="468666"/>
                    <a:pt x="703281" y="469104"/>
                  </a:cubicBezTo>
                  <a:cubicBezTo>
                    <a:pt x="703281" y="469543"/>
                    <a:pt x="702926" y="469899"/>
                    <a:pt x="702487" y="469899"/>
                  </a:cubicBezTo>
                  <a:cubicBezTo>
                    <a:pt x="702050" y="469899"/>
                    <a:pt x="701694" y="469543"/>
                    <a:pt x="701694" y="469104"/>
                  </a:cubicBezTo>
                  <a:cubicBezTo>
                    <a:pt x="701694" y="468666"/>
                    <a:pt x="702050" y="468310"/>
                    <a:pt x="702487" y="468310"/>
                  </a:cubicBezTo>
                  <a:close/>
                  <a:moveTo>
                    <a:pt x="3503583" y="468308"/>
                  </a:moveTo>
                  <a:cubicBezTo>
                    <a:pt x="3504461" y="468308"/>
                    <a:pt x="3505172" y="469020"/>
                    <a:pt x="3505172" y="469897"/>
                  </a:cubicBezTo>
                  <a:cubicBezTo>
                    <a:pt x="3505172" y="470774"/>
                    <a:pt x="3504461" y="471485"/>
                    <a:pt x="3503583" y="471485"/>
                  </a:cubicBezTo>
                  <a:cubicBezTo>
                    <a:pt x="3502706" y="471485"/>
                    <a:pt x="3501995" y="470774"/>
                    <a:pt x="3501995" y="469897"/>
                  </a:cubicBezTo>
                  <a:cubicBezTo>
                    <a:pt x="3501995" y="469020"/>
                    <a:pt x="3502706" y="468308"/>
                    <a:pt x="3503583" y="468308"/>
                  </a:cubicBezTo>
                  <a:close/>
                  <a:moveTo>
                    <a:pt x="818368" y="466723"/>
                  </a:moveTo>
                  <a:cubicBezTo>
                    <a:pt x="819684" y="466723"/>
                    <a:pt x="820751" y="467788"/>
                    <a:pt x="820751" y="469104"/>
                  </a:cubicBezTo>
                  <a:cubicBezTo>
                    <a:pt x="820751" y="470420"/>
                    <a:pt x="819684" y="471486"/>
                    <a:pt x="818368" y="471486"/>
                  </a:cubicBezTo>
                  <a:cubicBezTo>
                    <a:pt x="817053" y="471486"/>
                    <a:pt x="815987" y="470420"/>
                    <a:pt x="815987" y="469104"/>
                  </a:cubicBezTo>
                  <a:cubicBezTo>
                    <a:pt x="815987" y="467788"/>
                    <a:pt x="817053" y="466723"/>
                    <a:pt x="818368" y="466723"/>
                  </a:cubicBezTo>
                  <a:close/>
                  <a:moveTo>
                    <a:pt x="3386902" y="466720"/>
                  </a:moveTo>
                  <a:cubicBezTo>
                    <a:pt x="3388218" y="466720"/>
                    <a:pt x="3389284" y="467787"/>
                    <a:pt x="3389284" y="469103"/>
                  </a:cubicBezTo>
                  <a:cubicBezTo>
                    <a:pt x="3389284" y="470418"/>
                    <a:pt x="3388218" y="471485"/>
                    <a:pt x="3386902" y="471485"/>
                  </a:cubicBezTo>
                  <a:cubicBezTo>
                    <a:pt x="3385587" y="471485"/>
                    <a:pt x="3384520" y="470418"/>
                    <a:pt x="3384520" y="469103"/>
                  </a:cubicBezTo>
                  <a:cubicBezTo>
                    <a:pt x="3384520" y="467787"/>
                    <a:pt x="3385587" y="466720"/>
                    <a:pt x="3386902" y="466720"/>
                  </a:cubicBezTo>
                  <a:close/>
                  <a:moveTo>
                    <a:pt x="935856" y="465136"/>
                  </a:moveTo>
                  <a:cubicBezTo>
                    <a:pt x="938049" y="465136"/>
                    <a:pt x="939826" y="466912"/>
                    <a:pt x="939826" y="469104"/>
                  </a:cubicBezTo>
                  <a:cubicBezTo>
                    <a:pt x="939826" y="471296"/>
                    <a:pt x="938049" y="473073"/>
                    <a:pt x="935856" y="473073"/>
                  </a:cubicBezTo>
                  <a:cubicBezTo>
                    <a:pt x="933667" y="473073"/>
                    <a:pt x="931889" y="471296"/>
                    <a:pt x="931889" y="469104"/>
                  </a:cubicBezTo>
                  <a:cubicBezTo>
                    <a:pt x="931889" y="466912"/>
                    <a:pt x="933667" y="465136"/>
                    <a:pt x="935856" y="465136"/>
                  </a:cubicBezTo>
                  <a:close/>
                  <a:moveTo>
                    <a:pt x="3270221" y="465134"/>
                  </a:moveTo>
                  <a:cubicBezTo>
                    <a:pt x="3272851" y="465134"/>
                    <a:pt x="3274984" y="467266"/>
                    <a:pt x="3274984" y="469898"/>
                  </a:cubicBezTo>
                  <a:cubicBezTo>
                    <a:pt x="3274984" y="472528"/>
                    <a:pt x="3272851" y="474660"/>
                    <a:pt x="3270221" y="474660"/>
                  </a:cubicBezTo>
                  <a:cubicBezTo>
                    <a:pt x="3267590" y="474660"/>
                    <a:pt x="3265457" y="472528"/>
                    <a:pt x="3265457" y="469898"/>
                  </a:cubicBezTo>
                  <a:cubicBezTo>
                    <a:pt x="3265457" y="467266"/>
                    <a:pt x="3267590" y="465134"/>
                    <a:pt x="3270221" y="465134"/>
                  </a:cubicBezTo>
                  <a:close/>
                  <a:moveTo>
                    <a:pt x="1052532" y="463547"/>
                  </a:moveTo>
                  <a:cubicBezTo>
                    <a:pt x="1055163" y="463547"/>
                    <a:pt x="1057294" y="466035"/>
                    <a:pt x="1057294" y="469104"/>
                  </a:cubicBezTo>
                  <a:cubicBezTo>
                    <a:pt x="1057294" y="472172"/>
                    <a:pt x="1055163" y="474660"/>
                    <a:pt x="1052532" y="474660"/>
                  </a:cubicBezTo>
                  <a:cubicBezTo>
                    <a:pt x="1049899" y="474660"/>
                    <a:pt x="1047767" y="472172"/>
                    <a:pt x="1047767" y="469104"/>
                  </a:cubicBezTo>
                  <a:cubicBezTo>
                    <a:pt x="1047767" y="466035"/>
                    <a:pt x="1049899" y="463547"/>
                    <a:pt x="1052532" y="463547"/>
                  </a:cubicBezTo>
                  <a:close/>
                  <a:moveTo>
                    <a:pt x="3153539" y="463546"/>
                  </a:moveTo>
                  <a:cubicBezTo>
                    <a:pt x="3156608" y="463546"/>
                    <a:pt x="3159096" y="466389"/>
                    <a:pt x="3159096" y="469896"/>
                  </a:cubicBezTo>
                  <a:cubicBezTo>
                    <a:pt x="3159096" y="473403"/>
                    <a:pt x="3156608" y="476246"/>
                    <a:pt x="3153539" y="476246"/>
                  </a:cubicBezTo>
                  <a:cubicBezTo>
                    <a:pt x="3150470" y="476246"/>
                    <a:pt x="3147982" y="473403"/>
                    <a:pt x="3147982" y="469896"/>
                  </a:cubicBezTo>
                  <a:cubicBezTo>
                    <a:pt x="3147982" y="466389"/>
                    <a:pt x="3150470" y="463546"/>
                    <a:pt x="3153539" y="463546"/>
                  </a:cubicBezTo>
                  <a:close/>
                  <a:moveTo>
                    <a:pt x="1169210" y="461960"/>
                  </a:moveTo>
                  <a:cubicBezTo>
                    <a:pt x="1173154" y="461960"/>
                    <a:pt x="1176352" y="465158"/>
                    <a:pt x="1176352" y="469104"/>
                  </a:cubicBezTo>
                  <a:cubicBezTo>
                    <a:pt x="1176352" y="473050"/>
                    <a:pt x="1173154" y="476247"/>
                    <a:pt x="1169210" y="476247"/>
                  </a:cubicBezTo>
                  <a:cubicBezTo>
                    <a:pt x="1165260" y="476247"/>
                    <a:pt x="1162063" y="473050"/>
                    <a:pt x="1162063" y="469104"/>
                  </a:cubicBezTo>
                  <a:cubicBezTo>
                    <a:pt x="1162063" y="465158"/>
                    <a:pt x="1165260" y="461960"/>
                    <a:pt x="1169210" y="461960"/>
                  </a:cubicBezTo>
                  <a:close/>
                  <a:moveTo>
                    <a:pt x="3036858" y="461959"/>
                  </a:moveTo>
                  <a:cubicBezTo>
                    <a:pt x="3041242" y="461959"/>
                    <a:pt x="3044796" y="465513"/>
                    <a:pt x="3044796" y="469897"/>
                  </a:cubicBezTo>
                  <a:cubicBezTo>
                    <a:pt x="3044796" y="474281"/>
                    <a:pt x="3041242" y="477835"/>
                    <a:pt x="3036858" y="477835"/>
                  </a:cubicBezTo>
                  <a:cubicBezTo>
                    <a:pt x="3032474" y="477835"/>
                    <a:pt x="3028920" y="474281"/>
                    <a:pt x="3028920" y="469897"/>
                  </a:cubicBezTo>
                  <a:cubicBezTo>
                    <a:pt x="3028920" y="465513"/>
                    <a:pt x="3032474" y="461959"/>
                    <a:pt x="3036858" y="461959"/>
                  </a:cubicBezTo>
                  <a:close/>
                  <a:moveTo>
                    <a:pt x="1285895" y="460373"/>
                  </a:moveTo>
                  <a:cubicBezTo>
                    <a:pt x="1291156" y="460373"/>
                    <a:pt x="1295417" y="464636"/>
                    <a:pt x="1295417" y="469897"/>
                  </a:cubicBezTo>
                  <a:cubicBezTo>
                    <a:pt x="1295417" y="475157"/>
                    <a:pt x="1291156" y="479423"/>
                    <a:pt x="1285895" y="479423"/>
                  </a:cubicBezTo>
                  <a:cubicBezTo>
                    <a:pt x="1280633" y="479423"/>
                    <a:pt x="1276369" y="475157"/>
                    <a:pt x="1276369" y="469897"/>
                  </a:cubicBezTo>
                  <a:cubicBezTo>
                    <a:pt x="1276369" y="464636"/>
                    <a:pt x="1280633" y="460373"/>
                    <a:pt x="1285895" y="460373"/>
                  </a:cubicBezTo>
                  <a:close/>
                  <a:moveTo>
                    <a:pt x="2919382" y="460371"/>
                  </a:moveTo>
                  <a:cubicBezTo>
                    <a:pt x="2924643" y="460371"/>
                    <a:pt x="2928907" y="464635"/>
                    <a:pt x="2928907" y="469896"/>
                  </a:cubicBezTo>
                  <a:cubicBezTo>
                    <a:pt x="2928907" y="475157"/>
                    <a:pt x="2924643" y="479422"/>
                    <a:pt x="2919382" y="479422"/>
                  </a:cubicBezTo>
                  <a:cubicBezTo>
                    <a:pt x="2914121" y="479422"/>
                    <a:pt x="2909857" y="475157"/>
                    <a:pt x="2909857" y="469896"/>
                  </a:cubicBezTo>
                  <a:cubicBezTo>
                    <a:pt x="2909857" y="464635"/>
                    <a:pt x="2914121" y="460371"/>
                    <a:pt x="2919382" y="460371"/>
                  </a:cubicBezTo>
                  <a:close/>
                  <a:moveTo>
                    <a:pt x="1402526" y="458786"/>
                  </a:moveTo>
                  <a:cubicBezTo>
                    <a:pt x="1408225" y="458786"/>
                    <a:pt x="1412845" y="463405"/>
                    <a:pt x="1412845" y="469104"/>
                  </a:cubicBezTo>
                  <a:cubicBezTo>
                    <a:pt x="1412845" y="474802"/>
                    <a:pt x="1408225" y="479424"/>
                    <a:pt x="1402526" y="479424"/>
                  </a:cubicBezTo>
                  <a:cubicBezTo>
                    <a:pt x="1396827" y="479424"/>
                    <a:pt x="1392207" y="474802"/>
                    <a:pt x="1392207" y="469104"/>
                  </a:cubicBezTo>
                  <a:cubicBezTo>
                    <a:pt x="1392207" y="463405"/>
                    <a:pt x="1396827" y="458786"/>
                    <a:pt x="1402526" y="458786"/>
                  </a:cubicBezTo>
                  <a:close/>
                  <a:moveTo>
                    <a:pt x="2803495" y="458785"/>
                  </a:moveTo>
                  <a:cubicBezTo>
                    <a:pt x="2809633" y="458785"/>
                    <a:pt x="2814608" y="463759"/>
                    <a:pt x="2814608" y="469897"/>
                  </a:cubicBezTo>
                  <a:cubicBezTo>
                    <a:pt x="2814608" y="476035"/>
                    <a:pt x="2809633" y="481010"/>
                    <a:pt x="2803495" y="481010"/>
                  </a:cubicBezTo>
                  <a:cubicBezTo>
                    <a:pt x="2797357" y="481010"/>
                    <a:pt x="2792382" y="476035"/>
                    <a:pt x="2792382" y="469897"/>
                  </a:cubicBezTo>
                  <a:cubicBezTo>
                    <a:pt x="2792382" y="463759"/>
                    <a:pt x="2797357" y="458785"/>
                    <a:pt x="2803495" y="458785"/>
                  </a:cubicBezTo>
                  <a:close/>
                  <a:moveTo>
                    <a:pt x="1636682" y="457197"/>
                  </a:moveTo>
                  <a:cubicBezTo>
                    <a:pt x="1643696" y="457197"/>
                    <a:pt x="1649382" y="462883"/>
                    <a:pt x="1649382" y="469897"/>
                  </a:cubicBezTo>
                  <a:cubicBezTo>
                    <a:pt x="1649382" y="476910"/>
                    <a:pt x="1643696" y="482596"/>
                    <a:pt x="1636682" y="482596"/>
                  </a:cubicBezTo>
                  <a:cubicBezTo>
                    <a:pt x="1629668" y="482596"/>
                    <a:pt x="1623982" y="476910"/>
                    <a:pt x="1623982" y="469897"/>
                  </a:cubicBezTo>
                  <a:cubicBezTo>
                    <a:pt x="1623982" y="462883"/>
                    <a:pt x="1629668" y="457197"/>
                    <a:pt x="1636682" y="457197"/>
                  </a:cubicBezTo>
                  <a:close/>
                  <a:moveTo>
                    <a:pt x="1520002" y="457197"/>
                  </a:moveTo>
                  <a:cubicBezTo>
                    <a:pt x="1526578" y="457197"/>
                    <a:pt x="1531909" y="462528"/>
                    <a:pt x="1531909" y="469104"/>
                  </a:cubicBezTo>
                  <a:cubicBezTo>
                    <a:pt x="1531909" y="475680"/>
                    <a:pt x="1526578" y="481011"/>
                    <a:pt x="1520002" y="481011"/>
                  </a:cubicBezTo>
                  <a:cubicBezTo>
                    <a:pt x="1513426" y="481011"/>
                    <a:pt x="1508095" y="475680"/>
                    <a:pt x="1508095" y="469104"/>
                  </a:cubicBezTo>
                  <a:cubicBezTo>
                    <a:pt x="1508095" y="462528"/>
                    <a:pt x="1513426" y="457197"/>
                    <a:pt x="1520002" y="457197"/>
                  </a:cubicBezTo>
                  <a:close/>
                  <a:moveTo>
                    <a:pt x="2686814" y="457197"/>
                  </a:moveTo>
                  <a:cubicBezTo>
                    <a:pt x="2693390" y="457197"/>
                    <a:pt x="2698721" y="462882"/>
                    <a:pt x="2698721" y="469896"/>
                  </a:cubicBezTo>
                  <a:cubicBezTo>
                    <a:pt x="2698721" y="476910"/>
                    <a:pt x="2693390" y="482596"/>
                    <a:pt x="2686814" y="482596"/>
                  </a:cubicBezTo>
                  <a:cubicBezTo>
                    <a:pt x="2680238" y="482596"/>
                    <a:pt x="2674907" y="476910"/>
                    <a:pt x="2674907" y="469896"/>
                  </a:cubicBezTo>
                  <a:cubicBezTo>
                    <a:pt x="2674907" y="462882"/>
                    <a:pt x="2680238" y="457197"/>
                    <a:pt x="2686814" y="457197"/>
                  </a:cubicBezTo>
                  <a:close/>
                  <a:moveTo>
                    <a:pt x="1752570" y="455610"/>
                  </a:moveTo>
                  <a:cubicBezTo>
                    <a:pt x="1760461" y="455610"/>
                    <a:pt x="1766858" y="462007"/>
                    <a:pt x="1766858" y="469898"/>
                  </a:cubicBezTo>
                  <a:cubicBezTo>
                    <a:pt x="1766858" y="477789"/>
                    <a:pt x="1760461" y="484185"/>
                    <a:pt x="1752570" y="484185"/>
                  </a:cubicBezTo>
                  <a:cubicBezTo>
                    <a:pt x="1744679" y="484185"/>
                    <a:pt x="1738282" y="477789"/>
                    <a:pt x="1738282" y="469898"/>
                  </a:cubicBezTo>
                  <a:cubicBezTo>
                    <a:pt x="1738282" y="462007"/>
                    <a:pt x="1744679" y="455610"/>
                    <a:pt x="1752570" y="455610"/>
                  </a:cubicBezTo>
                  <a:close/>
                  <a:moveTo>
                    <a:pt x="2569339" y="455609"/>
                  </a:moveTo>
                  <a:cubicBezTo>
                    <a:pt x="2576792" y="455609"/>
                    <a:pt x="2582833" y="461650"/>
                    <a:pt x="2582833" y="469103"/>
                  </a:cubicBezTo>
                  <a:cubicBezTo>
                    <a:pt x="2582833" y="476556"/>
                    <a:pt x="2576792" y="482596"/>
                    <a:pt x="2569339" y="482596"/>
                  </a:cubicBezTo>
                  <a:cubicBezTo>
                    <a:pt x="2561886" y="482596"/>
                    <a:pt x="2555845" y="476556"/>
                    <a:pt x="2555845" y="469103"/>
                  </a:cubicBezTo>
                  <a:cubicBezTo>
                    <a:pt x="2555845" y="461650"/>
                    <a:pt x="2561886" y="455609"/>
                    <a:pt x="2569339" y="455609"/>
                  </a:cubicBezTo>
                  <a:close/>
                  <a:moveTo>
                    <a:pt x="2452658" y="455609"/>
                  </a:moveTo>
                  <a:cubicBezTo>
                    <a:pt x="2460549" y="455609"/>
                    <a:pt x="2466946" y="462007"/>
                    <a:pt x="2466946" y="469897"/>
                  </a:cubicBezTo>
                  <a:cubicBezTo>
                    <a:pt x="2466946" y="477789"/>
                    <a:pt x="2460549" y="484185"/>
                    <a:pt x="2452658" y="484185"/>
                  </a:cubicBezTo>
                  <a:cubicBezTo>
                    <a:pt x="2444767" y="484185"/>
                    <a:pt x="2438370" y="477789"/>
                    <a:pt x="2438370" y="469897"/>
                  </a:cubicBezTo>
                  <a:cubicBezTo>
                    <a:pt x="2438370" y="462007"/>
                    <a:pt x="2444767" y="455609"/>
                    <a:pt x="2452658" y="455609"/>
                  </a:cubicBezTo>
                  <a:close/>
                  <a:moveTo>
                    <a:pt x="1869252" y="454021"/>
                  </a:moveTo>
                  <a:cubicBezTo>
                    <a:pt x="1877582" y="454021"/>
                    <a:pt x="1884334" y="460774"/>
                    <a:pt x="1884334" y="469104"/>
                  </a:cubicBezTo>
                  <a:cubicBezTo>
                    <a:pt x="1884334" y="477433"/>
                    <a:pt x="1877582" y="484185"/>
                    <a:pt x="1869252" y="484185"/>
                  </a:cubicBezTo>
                  <a:cubicBezTo>
                    <a:pt x="1860922" y="484185"/>
                    <a:pt x="1854170" y="477433"/>
                    <a:pt x="1854170" y="469104"/>
                  </a:cubicBezTo>
                  <a:cubicBezTo>
                    <a:pt x="1854170" y="460774"/>
                    <a:pt x="1860922" y="454021"/>
                    <a:pt x="1869252" y="454021"/>
                  </a:cubicBezTo>
                  <a:close/>
                  <a:moveTo>
                    <a:pt x="2335977" y="454021"/>
                  </a:moveTo>
                  <a:cubicBezTo>
                    <a:pt x="2344307" y="454021"/>
                    <a:pt x="2351059" y="460774"/>
                    <a:pt x="2351059" y="469104"/>
                  </a:cubicBezTo>
                  <a:cubicBezTo>
                    <a:pt x="2351059" y="477433"/>
                    <a:pt x="2344307" y="484185"/>
                    <a:pt x="2335977" y="484185"/>
                  </a:cubicBezTo>
                  <a:cubicBezTo>
                    <a:pt x="2327647" y="484185"/>
                    <a:pt x="2320895" y="477433"/>
                    <a:pt x="2320895" y="469104"/>
                  </a:cubicBezTo>
                  <a:cubicBezTo>
                    <a:pt x="2320895" y="460774"/>
                    <a:pt x="2327647" y="454021"/>
                    <a:pt x="2335977" y="454021"/>
                  </a:cubicBezTo>
                  <a:close/>
                  <a:moveTo>
                    <a:pt x="2220089" y="454021"/>
                  </a:moveTo>
                  <a:cubicBezTo>
                    <a:pt x="2228419" y="454021"/>
                    <a:pt x="2235171" y="461129"/>
                    <a:pt x="2235171" y="469897"/>
                  </a:cubicBezTo>
                  <a:cubicBezTo>
                    <a:pt x="2235171" y="478664"/>
                    <a:pt x="2228419" y="485770"/>
                    <a:pt x="2220089" y="485770"/>
                  </a:cubicBezTo>
                  <a:cubicBezTo>
                    <a:pt x="2211759" y="485770"/>
                    <a:pt x="2205007" y="478664"/>
                    <a:pt x="2205007" y="469897"/>
                  </a:cubicBezTo>
                  <a:cubicBezTo>
                    <a:pt x="2205007" y="461129"/>
                    <a:pt x="2211759" y="454021"/>
                    <a:pt x="2220089" y="454021"/>
                  </a:cubicBezTo>
                  <a:close/>
                  <a:moveTo>
                    <a:pt x="2103407" y="454021"/>
                  </a:moveTo>
                  <a:cubicBezTo>
                    <a:pt x="2112175" y="454021"/>
                    <a:pt x="2119282" y="461129"/>
                    <a:pt x="2119282" y="469897"/>
                  </a:cubicBezTo>
                  <a:cubicBezTo>
                    <a:pt x="2119282" y="478664"/>
                    <a:pt x="2112175" y="485770"/>
                    <a:pt x="2103407" y="485770"/>
                  </a:cubicBezTo>
                  <a:cubicBezTo>
                    <a:pt x="2094639" y="485770"/>
                    <a:pt x="2087532" y="478664"/>
                    <a:pt x="2087532" y="469897"/>
                  </a:cubicBezTo>
                  <a:cubicBezTo>
                    <a:pt x="2087532" y="461129"/>
                    <a:pt x="2094639" y="454021"/>
                    <a:pt x="2103407" y="454021"/>
                  </a:cubicBezTo>
                  <a:close/>
                  <a:moveTo>
                    <a:pt x="1985932" y="454021"/>
                  </a:moveTo>
                  <a:cubicBezTo>
                    <a:pt x="1994700" y="454021"/>
                    <a:pt x="2001807" y="461129"/>
                    <a:pt x="2001807" y="469897"/>
                  </a:cubicBezTo>
                  <a:cubicBezTo>
                    <a:pt x="2001807" y="478664"/>
                    <a:pt x="1994700" y="485771"/>
                    <a:pt x="1985932" y="485771"/>
                  </a:cubicBezTo>
                  <a:cubicBezTo>
                    <a:pt x="1977164" y="485771"/>
                    <a:pt x="1970057" y="478664"/>
                    <a:pt x="1970057" y="469897"/>
                  </a:cubicBezTo>
                  <a:cubicBezTo>
                    <a:pt x="1970057" y="461129"/>
                    <a:pt x="1977164" y="454021"/>
                    <a:pt x="1985932" y="454021"/>
                  </a:cubicBezTo>
                  <a:close/>
                  <a:moveTo>
                    <a:pt x="819955" y="352430"/>
                  </a:moveTo>
                  <a:cubicBezTo>
                    <a:pt x="820393" y="352430"/>
                    <a:pt x="820749" y="352785"/>
                    <a:pt x="820749" y="353223"/>
                  </a:cubicBezTo>
                  <a:cubicBezTo>
                    <a:pt x="820749" y="353662"/>
                    <a:pt x="820393" y="354017"/>
                    <a:pt x="819955" y="354017"/>
                  </a:cubicBezTo>
                  <a:cubicBezTo>
                    <a:pt x="819516" y="354017"/>
                    <a:pt x="819160" y="353662"/>
                    <a:pt x="819160" y="353223"/>
                  </a:cubicBezTo>
                  <a:cubicBezTo>
                    <a:pt x="819160" y="352785"/>
                    <a:pt x="819516" y="352430"/>
                    <a:pt x="819955" y="352430"/>
                  </a:cubicBezTo>
                  <a:close/>
                  <a:moveTo>
                    <a:pt x="3386901" y="352428"/>
                  </a:moveTo>
                  <a:cubicBezTo>
                    <a:pt x="3387340" y="352428"/>
                    <a:pt x="3387695" y="352784"/>
                    <a:pt x="3387695" y="353222"/>
                  </a:cubicBezTo>
                  <a:cubicBezTo>
                    <a:pt x="3387695" y="353660"/>
                    <a:pt x="3387340" y="354016"/>
                    <a:pt x="3386901" y="354016"/>
                  </a:cubicBezTo>
                  <a:cubicBezTo>
                    <a:pt x="3386463" y="354016"/>
                    <a:pt x="3386107" y="353660"/>
                    <a:pt x="3386107" y="353222"/>
                  </a:cubicBezTo>
                  <a:cubicBezTo>
                    <a:pt x="3386107" y="352784"/>
                    <a:pt x="3386463" y="352428"/>
                    <a:pt x="3386901" y="352428"/>
                  </a:cubicBezTo>
                  <a:close/>
                  <a:moveTo>
                    <a:pt x="936650" y="350843"/>
                  </a:moveTo>
                  <a:cubicBezTo>
                    <a:pt x="937529" y="350843"/>
                    <a:pt x="938238" y="351553"/>
                    <a:pt x="938238" y="352431"/>
                  </a:cubicBezTo>
                  <a:cubicBezTo>
                    <a:pt x="938238" y="353308"/>
                    <a:pt x="937529" y="354018"/>
                    <a:pt x="936650" y="354018"/>
                  </a:cubicBezTo>
                  <a:cubicBezTo>
                    <a:pt x="935773" y="354018"/>
                    <a:pt x="935062" y="353308"/>
                    <a:pt x="935062" y="352431"/>
                  </a:cubicBezTo>
                  <a:cubicBezTo>
                    <a:pt x="935062" y="351553"/>
                    <a:pt x="935773" y="350843"/>
                    <a:pt x="936650" y="350843"/>
                  </a:cubicBezTo>
                  <a:close/>
                  <a:moveTo>
                    <a:pt x="3269427" y="350842"/>
                  </a:moveTo>
                  <a:cubicBezTo>
                    <a:pt x="3270743" y="350842"/>
                    <a:pt x="3271809" y="351907"/>
                    <a:pt x="3271809" y="353223"/>
                  </a:cubicBezTo>
                  <a:cubicBezTo>
                    <a:pt x="3271809" y="354538"/>
                    <a:pt x="3270743" y="355604"/>
                    <a:pt x="3269427" y="355604"/>
                  </a:cubicBezTo>
                  <a:cubicBezTo>
                    <a:pt x="3268112" y="355604"/>
                    <a:pt x="3267045" y="354538"/>
                    <a:pt x="3267045" y="353223"/>
                  </a:cubicBezTo>
                  <a:cubicBezTo>
                    <a:pt x="3267045" y="351907"/>
                    <a:pt x="3268112" y="350842"/>
                    <a:pt x="3269427" y="350842"/>
                  </a:cubicBezTo>
                  <a:close/>
                  <a:moveTo>
                    <a:pt x="1052530" y="349255"/>
                  </a:moveTo>
                  <a:cubicBezTo>
                    <a:pt x="1054283" y="349255"/>
                    <a:pt x="1055704" y="350677"/>
                    <a:pt x="1055704" y="352430"/>
                  </a:cubicBezTo>
                  <a:cubicBezTo>
                    <a:pt x="1055704" y="354182"/>
                    <a:pt x="1054283" y="355604"/>
                    <a:pt x="1052530" y="355604"/>
                  </a:cubicBezTo>
                  <a:cubicBezTo>
                    <a:pt x="1050776" y="355604"/>
                    <a:pt x="1049355" y="354182"/>
                    <a:pt x="1049355" y="352430"/>
                  </a:cubicBezTo>
                  <a:cubicBezTo>
                    <a:pt x="1049355" y="350677"/>
                    <a:pt x="1050776" y="349255"/>
                    <a:pt x="1052530" y="349255"/>
                  </a:cubicBezTo>
                  <a:close/>
                  <a:moveTo>
                    <a:pt x="3153539" y="349254"/>
                  </a:moveTo>
                  <a:cubicBezTo>
                    <a:pt x="3155731" y="349254"/>
                    <a:pt x="3157508" y="350675"/>
                    <a:pt x="3157508" y="352428"/>
                  </a:cubicBezTo>
                  <a:cubicBezTo>
                    <a:pt x="3157508" y="354181"/>
                    <a:pt x="3155731" y="355603"/>
                    <a:pt x="3153539" y="355603"/>
                  </a:cubicBezTo>
                  <a:cubicBezTo>
                    <a:pt x="3151347" y="355603"/>
                    <a:pt x="3149570" y="354181"/>
                    <a:pt x="3149570" y="352428"/>
                  </a:cubicBezTo>
                  <a:cubicBezTo>
                    <a:pt x="3149570" y="350675"/>
                    <a:pt x="3151347" y="349254"/>
                    <a:pt x="3153539" y="349254"/>
                  </a:cubicBezTo>
                  <a:close/>
                  <a:moveTo>
                    <a:pt x="1285895" y="347668"/>
                  </a:moveTo>
                  <a:cubicBezTo>
                    <a:pt x="1289403" y="347668"/>
                    <a:pt x="1292245" y="350156"/>
                    <a:pt x="1292245" y="353224"/>
                  </a:cubicBezTo>
                  <a:cubicBezTo>
                    <a:pt x="1292245" y="356293"/>
                    <a:pt x="1289403" y="358781"/>
                    <a:pt x="1285895" y="358781"/>
                  </a:cubicBezTo>
                  <a:cubicBezTo>
                    <a:pt x="1282387" y="358781"/>
                    <a:pt x="1279544" y="356293"/>
                    <a:pt x="1279544" y="353224"/>
                  </a:cubicBezTo>
                  <a:cubicBezTo>
                    <a:pt x="1279544" y="350156"/>
                    <a:pt x="1282387" y="347668"/>
                    <a:pt x="1285895" y="347668"/>
                  </a:cubicBezTo>
                  <a:close/>
                  <a:moveTo>
                    <a:pt x="1169210" y="347668"/>
                  </a:moveTo>
                  <a:cubicBezTo>
                    <a:pt x="1171400" y="347668"/>
                    <a:pt x="1173177" y="349800"/>
                    <a:pt x="1173177" y="352431"/>
                  </a:cubicBezTo>
                  <a:cubicBezTo>
                    <a:pt x="1173177" y="355062"/>
                    <a:pt x="1171400" y="357195"/>
                    <a:pt x="1169210" y="357195"/>
                  </a:cubicBezTo>
                  <a:cubicBezTo>
                    <a:pt x="1167011" y="357195"/>
                    <a:pt x="1165235" y="355062"/>
                    <a:pt x="1165235" y="352431"/>
                  </a:cubicBezTo>
                  <a:cubicBezTo>
                    <a:pt x="1165235" y="349800"/>
                    <a:pt x="1167011" y="347668"/>
                    <a:pt x="1169210" y="347668"/>
                  </a:cubicBezTo>
                  <a:close/>
                  <a:moveTo>
                    <a:pt x="3036859" y="347667"/>
                  </a:moveTo>
                  <a:cubicBezTo>
                    <a:pt x="3039489" y="347667"/>
                    <a:pt x="3041622" y="349799"/>
                    <a:pt x="3041622" y="352430"/>
                  </a:cubicBezTo>
                  <a:cubicBezTo>
                    <a:pt x="3041622" y="355060"/>
                    <a:pt x="3039489" y="357193"/>
                    <a:pt x="3036859" y="357193"/>
                  </a:cubicBezTo>
                  <a:cubicBezTo>
                    <a:pt x="3034228" y="357193"/>
                    <a:pt x="3032095" y="355060"/>
                    <a:pt x="3032095" y="352430"/>
                  </a:cubicBezTo>
                  <a:cubicBezTo>
                    <a:pt x="3032095" y="349799"/>
                    <a:pt x="3034228" y="347667"/>
                    <a:pt x="3036859" y="347667"/>
                  </a:cubicBezTo>
                  <a:close/>
                  <a:moveTo>
                    <a:pt x="1402526" y="346080"/>
                  </a:moveTo>
                  <a:cubicBezTo>
                    <a:pt x="1406472" y="346080"/>
                    <a:pt x="1409670" y="349277"/>
                    <a:pt x="1409670" y="353223"/>
                  </a:cubicBezTo>
                  <a:cubicBezTo>
                    <a:pt x="1409670" y="357169"/>
                    <a:pt x="1406472" y="360367"/>
                    <a:pt x="1402526" y="360367"/>
                  </a:cubicBezTo>
                  <a:cubicBezTo>
                    <a:pt x="1398580" y="360367"/>
                    <a:pt x="1395382" y="357169"/>
                    <a:pt x="1395382" y="353223"/>
                  </a:cubicBezTo>
                  <a:cubicBezTo>
                    <a:pt x="1395382" y="349277"/>
                    <a:pt x="1398580" y="346080"/>
                    <a:pt x="1402526" y="346080"/>
                  </a:cubicBezTo>
                  <a:close/>
                  <a:moveTo>
                    <a:pt x="2919382" y="346079"/>
                  </a:moveTo>
                  <a:cubicBezTo>
                    <a:pt x="2922889" y="346079"/>
                    <a:pt x="2925732" y="348922"/>
                    <a:pt x="2925732" y="352428"/>
                  </a:cubicBezTo>
                  <a:cubicBezTo>
                    <a:pt x="2925732" y="355935"/>
                    <a:pt x="2922889" y="358778"/>
                    <a:pt x="2919382" y="358778"/>
                  </a:cubicBezTo>
                  <a:cubicBezTo>
                    <a:pt x="2915875" y="358778"/>
                    <a:pt x="2913032" y="355935"/>
                    <a:pt x="2913032" y="352428"/>
                  </a:cubicBezTo>
                  <a:cubicBezTo>
                    <a:pt x="2913032" y="348922"/>
                    <a:pt x="2915875" y="346079"/>
                    <a:pt x="2919382" y="346079"/>
                  </a:cubicBezTo>
                  <a:close/>
                  <a:moveTo>
                    <a:pt x="2802701" y="346079"/>
                  </a:moveTo>
                  <a:cubicBezTo>
                    <a:pt x="2806647" y="346079"/>
                    <a:pt x="2809845" y="349277"/>
                    <a:pt x="2809845" y="353222"/>
                  </a:cubicBezTo>
                  <a:cubicBezTo>
                    <a:pt x="2809845" y="357169"/>
                    <a:pt x="2806647" y="360366"/>
                    <a:pt x="2802701" y="360366"/>
                  </a:cubicBezTo>
                  <a:cubicBezTo>
                    <a:pt x="2798755" y="360366"/>
                    <a:pt x="2795557" y="357169"/>
                    <a:pt x="2795557" y="353222"/>
                  </a:cubicBezTo>
                  <a:cubicBezTo>
                    <a:pt x="2795557" y="349277"/>
                    <a:pt x="2798755" y="346079"/>
                    <a:pt x="2802701" y="346079"/>
                  </a:cubicBezTo>
                  <a:close/>
                  <a:moveTo>
                    <a:pt x="2686814" y="344493"/>
                  </a:moveTo>
                  <a:cubicBezTo>
                    <a:pt x="2691637" y="344493"/>
                    <a:pt x="2695546" y="348400"/>
                    <a:pt x="2695546" y="353223"/>
                  </a:cubicBezTo>
                  <a:cubicBezTo>
                    <a:pt x="2695546" y="358046"/>
                    <a:pt x="2691637" y="361955"/>
                    <a:pt x="2686814" y="361955"/>
                  </a:cubicBezTo>
                  <a:cubicBezTo>
                    <a:pt x="2681991" y="361955"/>
                    <a:pt x="2678082" y="358046"/>
                    <a:pt x="2678082" y="353223"/>
                  </a:cubicBezTo>
                  <a:cubicBezTo>
                    <a:pt x="2678082" y="348400"/>
                    <a:pt x="2681991" y="344493"/>
                    <a:pt x="2686814" y="344493"/>
                  </a:cubicBezTo>
                  <a:close/>
                  <a:moveTo>
                    <a:pt x="1519208" y="344493"/>
                  </a:moveTo>
                  <a:cubicBezTo>
                    <a:pt x="1523592" y="344493"/>
                    <a:pt x="1527146" y="348401"/>
                    <a:pt x="1527146" y="353224"/>
                  </a:cubicBezTo>
                  <a:cubicBezTo>
                    <a:pt x="1527146" y="358047"/>
                    <a:pt x="1523592" y="361956"/>
                    <a:pt x="1519208" y="361956"/>
                  </a:cubicBezTo>
                  <a:cubicBezTo>
                    <a:pt x="1514824" y="361956"/>
                    <a:pt x="1511270" y="358047"/>
                    <a:pt x="1511270" y="353224"/>
                  </a:cubicBezTo>
                  <a:cubicBezTo>
                    <a:pt x="1511270" y="348401"/>
                    <a:pt x="1514824" y="344493"/>
                    <a:pt x="1519208" y="344493"/>
                  </a:cubicBezTo>
                  <a:close/>
                  <a:moveTo>
                    <a:pt x="1753364" y="342905"/>
                  </a:moveTo>
                  <a:cubicBezTo>
                    <a:pt x="1759063" y="342905"/>
                    <a:pt x="1763683" y="347525"/>
                    <a:pt x="1763683" y="353223"/>
                  </a:cubicBezTo>
                  <a:cubicBezTo>
                    <a:pt x="1763683" y="358922"/>
                    <a:pt x="1759063" y="363542"/>
                    <a:pt x="1753364" y="363542"/>
                  </a:cubicBezTo>
                  <a:cubicBezTo>
                    <a:pt x="1747665" y="363542"/>
                    <a:pt x="1743045" y="358922"/>
                    <a:pt x="1743045" y="353223"/>
                  </a:cubicBezTo>
                  <a:cubicBezTo>
                    <a:pt x="1743045" y="347525"/>
                    <a:pt x="1747665" y="342905"/>
                    <a:pt x="1753364" y="342905"/>
                  </a:cubicBezTo>
                  <a:close/>
                  <a:moveTo>
                    <a:pt x="1635889" y="342905"/>
                  </a:moveTo>
                  <a:cubicBezTo>
                    <a:pt x="1640712" y="342905"/>
                    <a:pt x="1644621" y="347168"/>
                    <a:pt x="1644621" y="352429"/>
                  </a:cubicBezTo>
                  <a:cubicBezTo>
                    <a:pt x="1644621" y="357690"/>
                    <a:pt x="1640712" y="361954"/>
                    <a:pt x="1635889" y="361954"/>
                  </a:cubicBezTo>
                  <a:cubicBezTo>
                    <a:pt x="1631066" y="361954"/>
                    <a:pt x="1627157" y="357690"/>
                    <a:pt x="1627157" y="352429"/>
                  </a:cubicBezTo>
                  <a:cubicBezTo>
                    <a:pt x="1627157" y="347168"/>
                    <a:pt x="1631066" y="342905"/>
                    <a:pt x="1635889" y="342905"/>
                  </a:cubicBezTo>
                  <a:close/>
                  <a:moveTo>
                    <a:pt x="2570132" y="342904"/>
                  </a:moveTo>
                  <a:cubicBezTo>
                    <a:pt x="2575393" y="342904"/>
                    <a:pt x="2579657" y="347168"/>
                    <a:pt x="2579657" y="352428"/>
                  </a:cubicBezTo>
                  <a:cubicBezTo>
                    <a:pt x="2579657" y="357690"/>
                    <a:pt x="2575393" y="361953"/>
                    <a:pt x="2570132" y="361953"/>
                  </a:cubicBezTo>
                  <a:cubicBezTo>
                    <a:pt x="2564871" y="361953"/>
                    <a:pt x="2560607" y="357690"/>
                    <a:pt x="2560607" y="352428"/>
                  </a:cubicBezTo>
                  <a:cubicBezTo>
                    <a:pt x="2560607" y="347168"/>
                    <a:pt x="2564871" y="342904"/>
                    <a:pt x="2570132" y="342904"/>
                  </a:cubicBezTo>
                  <a:close/>
                  <a:moveTo>
                    <a:pt x="2452658" y="342904"/>
                  </a:moveTo>
                  <a:cubicBezTo>
                    <a:pt x="2458796" y="342904"/>
                    <a:pt x="2463771" y="347524"/>
                    <a:pt x="2463771" y="353222"/>
                  </a:cubicBezTo>
                  <a:cubicBezTo>
                    <a:pt x="2463771" y="358921"/>
                    <a:pt x="2458796" y="363541"/>
                    <a:pt x="2452658" y="363541"/>
                  </a:cubicBezTo>
                  <a:cubicBezTo>
                    <a:pt x="2446520" y="363541"/>
                    <a:pt x="2441545" y="358921"/>
                    <a:pt x="2441545" y="353222"/>
                  </a:cubicBezTo>
                  <a:cubicBezTo>
                    <a:pt x="2441545" y="347524"/>
                    <a:pt x="2446520" y="342904"/>
                    <a:pt x="2452658" y="342904"/>
                  </a:cubicBezTo>
                  <a:close/>
                  <a:moveTo>
                    <a:pt x="1985933" y="341318"/>
                  </a:moveTo>
                  <a:cubicBezTo>
                    <a:pt x="1992071" y="341318"/>
                    <a:pt x="1997046" y="346292"/>
                    <a:pt x="1997046" y="352430"/>
                  </a:cubicBezTo>
                  <a:cubicBezTo>
                    <a:pt x="1997046" y="358568"/>
                    <a:pt x="1992071" y="363542"/>
                    <a:pt x="1985933" y="363542"/>
                  </a:cubicBezTo>
                  <a:cubicBezTo>
                    <a:pt x="1979795" y="363542"/>
                    <a:pt x="1974820" y="358568"/>
                    <a:pt x="1974820" y="352430"/>
                  </a:cubicBezTo>
                  <a:cubicBezTo>
                    <a:pt x="1974820" y="346292"/>
                    <a:pt x="1979795" y="341318"/>
                    <a:pt x="1985933" y="341318"/>
                  </a:cubicBezTo>
                  <a:close/>
                  <a:moveTo>
                    <a:pt x="1870045" y="341318"/>
                  </a:moveTo>
                  <a:cubicBezTo>
                    <a:pt x="1876183" y="341318"/>
                    <a:pt x="1881158" y="346292"/>
                    <a:pt x="1881158" y="352430"/>
                  </a:cubicBezTo>
                  <a:cubicBezTo>
                    <a:pt x="1881158" y="358568"/>
                    <a:pt x="1876183" y="363543"/>
                    <a:pt x="1870045" y="363543"/>
                  </a:cubicBezTo>
                  <a:cubicBezTo>
                    <a:pt x="1863907" y="363543"/>
                    <a:pt x="1858932" y="358568"/>
                    <a:pt x="1858932" y="352430"/>
                  </a:cubicBezTo>
                  <a:cubicBezTo>
                    <a:pt x="1858932" y="346292"/>
                    <a:pt x="1863907" y="341318"/>
                    <a:pt x="1870045" y="341318"/>
                  </a:cubicBezTo>
                  <a:close/>
                  <a:moveTo>
                    <a:pt x="2102614" y="341317"/>
                  </a:moveTo>
                  <a:cubicBezTo>
                    <a:pt x="2109190" y="341317"/>
                    <a:pt x="2114521" y="346649"/>
                    <a:pt x="2114521" y="353224"/>
                  </a:cubicBezTo>
                  <a:cubicBezTo>
                    <a:pt x="2114521" y="359800"/>
                    <a:pt x="2109190" y="365130"/>
                    <a:pt x="2102614" y="365130"/>
                  </a:cubicBezTo>
                  <a:cubicBezTo>
                    <a:pt x="2096038" y="365130"/>
                    <a:pt x="2090707" y="359800"/>
                    <a:pt x="2090707" y="353224"/>
                  </a:cubicBezTo>
                  <a:cubicBezTo>
                    <a:pt x="2090707" y="346649"/>
                    <a:pt x="2096038" y="341317"/>
                    <a:pt x="2102614" y="341317"/>
                  </a:cubicBezTo>
                  <a:close/>
                  <a:moveTo>
                    <a:pt x="2336770" y="341317"/>
                  </a:moveTo>
                  <a:cubicBezTo>
                    <a:pt x="2342908" y="341317"/>
                    <a:pt x="2347883" y="346292"/>
                    <a:pt x="2347883" y="352430"/>
                  </a:cubicBezTo>
                  <a:cubicBezTo>
                    <a:pt x="2347883" y="358568"/>
                    <a:pt x="2342908" y="363542"/>
                    <a:pt x="2336770" y="363542"/>
                  </a:cubicBezTo>
                  <a:cubicBezTo>
                    <a:pt x="2330632" y="363542"/>
                    <a:pt x="2325657" y="358568"/>
                    <a:pt x="2325657" y="352430"/>
                  </a:cubicBezTo>
                  <a:cubicBezTo>
                    <a:pt x="2325657" y="346292"/>
                    <a:pt x="2330632" y="341317"/>
                    <a:pt x="2336770" y="341317"/>
                  </a:cubicBezTo>
                  <a:close/>
                  <a:moveTo>
                    <a:pt x="2219295" y="341317"/>
                  </a:moveTo>
                  <a:cubicBezTo>
                    <a:pt x="2225433" y="341317"/>
                    <a:pt x="2230408" y="346292"/>
                    <a:pt x="2230408" y="352430"/>
                  </a:cubicBezTo>
                  <a:cubicBezTo>
                    <a:pt x="2230408" y="358568"/>
                    <a:pt x="2225433" y="363542"/>
                    <a:pt x="2219295" y="363542"/>
                  </a:cubicBezTo>
                  <a:cubicBezTo>
                    <a:pt x="2213157" y="363542"/>
                    <a:pt x="2208182" y="358568"/>
                    <a:pt x="2208182" y="352430"/>
                  </a:cubicBezTo>
                  <a:cubicBezTo>
                    <a:pt x="2208182" y="346292"/>
                    <a:pt x="2213157" y="341317"/>
                    <a:pt x="2219295" y="341317"/>
                  </a:cubicBezTo>
                  <a:close/>
                  <a:moveTo>
                    <a:pt x="3271014" y="236536"/>
                  </a:moveTo>
                  <a:cubicBezTo>
                    <a:pt x="3271453" y="236536"/>
                    <a:pt x="3271808" y="236892"/>
                    <a:pt x="3271808" y="237330"/>
                  </a:cubicBezTo>
                  <a:cubicBezTo>
                    <a:pt x="3271808" y="237768"/>
                    <a:pt x="3271453" y="238123"/>
                    <a:pt x="3271014" y="238123"/>
                  </a:cubicBezTo>
                  <a:cubicBezTo>
                    <a:pt x="3270576" y="238123"/>
                    <a:pt x="3270220" y="237768"/>
                    <a:pt x="3270220" y="237330"/>
                  </a:cubicBezTo>
                  <a:cubicBezTo>
                    <a:pt x="3270220" y="236892"/>
                    <a:pt x="3270576" y="236536"/>
                    <a:pt x="3271014" y="236536"/>
                  </a:cubicBezTo>
                  <a:close/>
                  <a:moveTo>
                    <a:pt x="1052530" y="234950"/>
                  </a:moveTo>
                  <a:cubicBezTo>
                    <a:pt x="1053408" y="234950"/>
                    <a:pt x="1054119" y="235306"/>
                    <a:pt x="1054119" y="235744"/>
                  </a:cubicBezTo>
                  <a:cubicBezTo>
                    <a:pt x="1054119" y="236183"/>
                    <a:pt x="1053408" y="236538"/>
                    <a:pt x="1052530" y="236538"/>
                  </a:cubicBezTo>
                  <a:cubicBezTo>
                    <a:pt x="1051653" y="236538"/>
                    <a:pt x="1050943" y="236183"/>
                    <a:pt x="1050943" y="235744"/>
                  </a:cubicBezTo>
                  <a:cubicBezTo>
                    <a:pt x="1050943" y="235306"/>
                    <a:pt x="1051653" y="234950"/>
                    <a:pt x="1052530" y="234950"/>
                  </a:cubicBezTo>
                  <a:close/>
                  <a:moveTo>
                    <a:pt x="3153539" y="234949"/>
                  </a:moveTo>
                  <a:cubicBezTo>
                    <a:pt x="3153978" y="234949"/>
                    <a:pt x="3154333" y="235305"/>
                    <a:pt x="3154333" y="235743"/>
                  </a:cubicBezTo>
                  <a:cubicBezTo>
                    <a:pt x="3154333" y="236181"/>
                    <a:pt x="3153978" y="236536"/>
                    <a:pt x="3153539" y="236536"/>
                  </a:cubicBezTo>
                  <a:cubicBezTo>
                    <a:pt x="3153101" y="236536"/>
                    <a:pt x="3152745" y="236181"/>
                    <a:pt x="3152745" y="235743"/>
                  </a:cubicBezTo>
                  <a:cubicBezTo>
                    <a:pt x="3152745" y="235305"/>
                    <a:pt x="3153101" y="234949"/>
                    <a:pt x="3153539" y="234949"/>
                  </a:cubicBezTo>
                  <a:close/>
                  <a:moveTo>
                    <a:pt x="1285895" y="233363"/>
                  </a:moveTo>
                  <a:cubicBezTo>
                    <a:pt x="1287648" y="233363"/>
                    <a:pt x="1289070" y="234785"/>
                    <a:pt x="1289070" y="236538"/>
                  </a:cubicBezTo>
                  <a:cubicBezTo>
                    <a:pt x="1289070" y="238290"/>
                    <a:pt x="1287648" y="239711"/>
                    <a:pt x="1285895" y="239711"/>
                  </a:cubicBezTo>
                  <a:cubicBezTo>
                    <a:pt x="1284141" y="239711"/>
                    <a:pt x="1282719" y="238290"/>
                    <a:pt x="1282719" y="236538"/>
                  </a:cubicBezTo>
                  <a:cubicBezTo>
                    <a:pt x="1282719" y="234785"/>
                    <a:pt x="1284141" y="233363"/>
                    <a:pt x="1285895" y="233363"/>
                  </a:cubicBezTo>
                  <a:close/>
                  <a:moveTo>
                    <a:pt x="1169210" y="233363"/>
                  </a:moveTo>
                  <a:cubicBezTo>
                    <a:pt x="1170525" y="233363"/>
                    <a:pt x="1171592" y="234429"/>
                    <a:pt x="1171592" y="235745"/>
                  </a:cubicBezTo>
                  <a:cubicBezTo>
                    <a:pt x="1171592" y="237060"/>
                    <a:pt x="1170525" y="238125"/>
                    <a:pt x="1169210" y="238125"/>
                  </a:cubicBezTo>
                  <a:cubicBezTo>
                    <a:pt x="1167892" y="238125"/>
                    <a:pt x="1166823" y="237060"/>
                    <a:pt x="1166823" y="235745"/>
                  </a:cubicBezTo>
                  <a:cubicBezTo>
                    <a:pt x="1166823" y="234429"/>
                    <a:pt x="1167892" y="233363"/>
                    <a:pt x="1169210" y="233363"/>
                  </a:cubicBezTo>
                  <a:close/>
                  <a:moveTo>
                    <a:pt x="3036064" y="233362"/>
                  </a:moveTo>
                  <a:cubicBezTo>
                    <a:pt x="3037380" y="233362"/>
                    <a:pt x="3038446" y="234429"/>
                    <a:pt x="3038446" y="235744"/>
                  </a:cubicBezTo>
                  <a:cubicBezTo>
                    <a:pt x="3038446" y="237059"/>
                    <a:pt x="3037380" y="238125"/>
                    <a:pt x="3036064" y="238125"/>
                  </a:cubicBezTo>
                  <a:cubicBezTo>
                    <a:pt x="3034749" y="238125"/>
                    <a:pt x="3033682" y="237059"/>
                    <a:pt x="3033682" y="235744"/>
                  </a:cubicBezTo>
                  <a:cubicBezTo>
                    <a:pt x="3033682" y="234429"/>
                    <a:pt x="3034749" y="233362"/>
                    <a:pt x="3036064" y="233362"/>
                  </a:cubicBezTo>
                  <a:close/>
                  <a:moveTo>
                    <a:pt x="1519208" y="231774"/>
                  </a:moveTo>
                  <a:cubicBezTo>
                    <a:pt x="1521839" y="231774"/>
                    <a:pt x="1523972" y="233908"/>
                    <a:pt x="1523972" y="236538"/>
                  </a:cubicBezTo>
                  <a:cubicBezTo>
                    <a:pt x="1523972" y="239168"/>
                    <a:pt x="1521839" y="241300"/>
                    <a:pt x="1519208" y="241300"/>
                  </a:cubicBezTo>
                  <a:cubicBezTo>
                    <a:pt x="1516578" y="241300"/>
                    <a:pt x="1514445" y="239168"/>
                    <a:pt x="1514445" y="236538"/>
                  </a:cubicBezTo>
                  <a:cubicBezTo>
                    <a:pt x="1514445" y="233908"/>
                    <a:pt x="1516578" y="231774"/>
                    <a:pt x="1519208" y="231774"/>
                  </a:cubicBezTo>
                  <a:close/>
                  <a:moveTo>
                    <a:pt x="1402526" y="231774"/>
                  </a:moveTo>
                  <a:cubicBezTo>
                    <a:pt x="1404718" y="231774"/>
                    <a:pt x="1406495" y="233552"/>
                    <a:pt x="1406495" y="235744"/>
                  </a:cubicBezTo>
                  <a:cubicBezTo>
                    <a:pt x="1406495" y="237934"/>
                    <a:pt x="1404718" y="239711"/>
                    <a:pt x="1402526" y="239711"/>
                  </a:cubicBezTo>
                  <a:cubicBezTo>
                    <a:pt x="1400334" y="239711"/>
                    <a:pt x="1398557" y="237934"/>
                    <a:pt x="1398557" y="235744"/>
                  </a:cubicBezTo>
                  <a:cubicBezTo>
                    <a:pt x="1398557" y="233552"/>
                    <a:pt x="1400334" y="231774"/>
                    <a:pt x="1402526" y="231774"/>
                  </a:cubicBezTo>
                  <a:close/>
                  <a:moveTo>
                    <a:pt x="2920176" y="231773"/>
                  </a:moveTo>
                  <a:cubicBezTo>
                    <a:pt x="2922368" y="231773"/>
                    <a:pt x="2924145" y="233551"/>
                    <a:pt x="2924145" y="235743"/>
                  </a:cubicBezTo>
                  <a:cubicBezTo>
                    <a:pt x="2924145" y="237933"/>
                    <a:pt x="2922368" y="239709"/>
                    <a:pt x="2920176" y="239709"/>
                  </a:cubicBezTo>
                  <a:cubicBezTo>
                    <a:pt x="2917984" y="239709"/>
                    <a:pt x="2916207" y="237933"/>
                    <a:pt x="2916207" y="235743"/>
                  </a:cubicBezTo>
                  <a:cubicBezTo>
                    <a:pt x="2916207" y="233551"/>
                    <a:pt x="2917984" y="231773"/>
                    <a:pt x="2920176" y="231773"/>
                  </a:cubicBezTo>
                  <a:close/>
                  <a:moveTo>
                    <a:pt x="2803496" y="231773"/>
                  </a:moveTo>
                  <a:cubicBezTo>
                    <a:pt x="2806126" y="231773"/>
                    <a:pt x="2808259" y="233551"/>
                    <a:pt x="2808259" y="235743"/>
                  </a:cubicBezTo>
                  <a:cubicBezTo>
                    <a:pt x="2808259" y="237933"/>
                    <a:pt x="2806126" y="239710"/>
                    <a:pt x="2803496" y="239710"/>
                  </a:cubicBezTo>
                  <a:cubicBezTo>
                    <a:pt x="2800865" y="239710"/>
                    <a:pt x="2798732" y="237933"/>
                    <a:pt x="2798732" y="235743"/>
                  </a:cubicBezTo>
                  <a:cubicBezTo>
                    <a:pt x="2798732" y="233551"/>
                    <a:pt x="2800865" y="231773"/>
                    <a:pt x="2803496" y="231773"/>
                  </a:cubicBezTo>
                  <a:close/>
                  <a:moveTo>
                    <a:pt x="1635889" y="230187"/>
                  </a:moveTo>
                  <a:cubicBezTo>
                    <a:pt x="1638958" y="230187"/>
                    <a:pt x="1641446" y="233031"/>
                    <a:pt x="1641446" y="236537"/>
                  </a:cubicBezTo>
                  <a:cubicBezTo>
                    <a:pt x="1641446" y="240043"/>
                    <a:pt x="1638958" y="242886"/>
                    <a:pt x="1635889" y="242886"/>
                  </a:cubicBezTo>
                  <a:cubicBezTo>
                    <a:pt x="1632820" y="242886"/>
                    <a:pt x="1630332" y="240043"/>
                    <a:pt x="1630332" y="236537"/>
                  </a:cubicBezTo>
                  <a:cubicBezTo>
                    <a:pt x="1630332" y="233031"/>
                    <a:pt x="1632820" y="230187"/>
                    <a:pt x="1635889" y="230187"/>
                  </a:cubicBezTo>
                  <a:close/>
                  <a:moveTo>
                    <a:pt x="2686814" y="230186"/>
                  </a:moveTo>
                  <a:cubicBezTo>
                    <a:pt x="2689883" y="230186"/>
                    <a:pt x="2692371" y="232675"/>
                    <a:pt x="2692371" y="235745"/>
                  </a:cubicBezTo>
                  <a:cubicBezTo>
                    <a:pt x="2692371" y="238812"/>
                    <a:pt x="2689883" y="241300"/>
                    <a:pt x="2686814" y="241300"/>
                  </a:cubicBezTo>
                  <a:cubicBezTo>
                    <a:pt x="2683745" y="241300"/>
                    <a:pt x="2681257" y="238812"/>
                    <a:pt x="2681257" y="235745"/>
                  </a:cubicBezTo>
                  <a:cubicBezTo>
                    <a:pt x="2681257" y="232675"/>
                    <a:pt x="2683745" y="230186"/>
                    <a:pt x="2686814" y="230186"/>
                  </a:cubicBezTo>
                  <a:close/>
                  <a:moveTo>
                    <a:pt x="2570132" y="230186"/>
                  </a:moveTo>
                  <a:cubicBezTo>
                    <a:pt x="2573639" y="230186"/>
                    <a:pt x="2576482" y="233030"/>
                    <a:pt x="2576482" y="236537"/>
                  </a:cubicBezTo>
                  <a:cubicBezTo>
                    <a:pt x="2576482" y="240043"/>
                    <a:pt x="2573639" y="242886"/>
                    <a:pt x="2570132" y="242886"/>
                  </a:cubicBezTo>
                  <a:cubicBezTo>
                    <a:pt x="2566625" y="242886"/>
                    <a:pt x="2563782" y="240043"/>
                    <a:pt x="2563782" y="236537"/>
                  </a:cubicBezTo>
                  <a:cubicBezTo>
                    <a:pt x="2563782" y="233030"/>
                    <a:pt x="2566625" y="230186"/>
                    <a:pt x="2570132" y="230186"/>
                  </a:cubicBezTo>
                  <a:close/>
                  <a:moveTo>
                    <a:pt x="2219295" y="228598"/>
                  </a:moveTo>
                  <a:cubicBezTo>
                    <a:pt x="2223679" y="228598"/>
                    <a:pt x="2227233" y="232153"/>
                    <a:pt x="2227233" y="236537"/>
                  </a:cubicBezTo>
                  <a:cubicBezTo>
                    <a:pt x="2227233" y="240919"/>
                    <a:pt x="2223679" y="244473"/>
                    <a:pt x="2219295" y="244473"/>
                  </a:cubicBezTo>
                  <a:cubicBezTo>
                    <a:pt x="2214911" y="244473"/>
                    <a:pt x="2211357" y="240919"/>
                    <a:pt x="2211357" y="236537"/>
                  </a:cubicBezTo>
                  <a:cubicBezTo>
                    <a:pt x="2211357" y="232153"/>
                    <a:pt x="2214911" y="228598"/>
                    <a:pt x="2219295" y="228598"/>
                  </a:cubicBezTo>
                  <a:close/>
                  <a:moveTo>
                    <a:pt x="2103408" y="228598"/>
                  </a:moveTo>
                  <a:cubicBezTo>
                    <a:pt x="2107792" y="228598"/>
                    <a:pt x="2111346" y="232153"/>
                    <a:pt x="2111346" y="236537"/>
                  </a:cubicBezTo>
                  <a:cubicBezTo>
                    <a:pt x="2111346" y="240919"/>
                    <a:pt x="2107792" y="244474"/>
                    <a:pt x="2103408" y="244474"/>
                  </a:cubicBezTo>
                  <a:cubicBezTo>
                    <a:pt x="2099024" y="244474"/>
                    <a:pt x="2095470" y="240919"/>
                    <a:pt x="2095470" y="236537"/>
                  </a:cubicBezTo>
                  <a:cubicBezTo>
                    <a:pt x="2095470" y="232153"/>
                    <a:pt x="2099024" y="228598"/>
                    <a:pt x="2103408" y="228598"/>
                  </a:cubicBezTo>
                  <a:close/>
                  <a:moveTo>
                    <a:pt x="1985933" y="228598"/>
                  </a:moveTo>
                  <a:cubicBezTo>
                    <a:pt x="1990317" y="228598"/>
                    <a:pt x="1993871" y="232153"/>
                    <a:pt x="1993871" y="236537"/>
                  </a:cubicBezTo>
                  <a:cubicBezTo>
                    <a:pt x="1993871" y="240920"/>
                    <a:pt x="1990317" y="244474"/>
                    <a:pt x="1985933" y="244474"/>
                  </a:cubicBezTo>
                  <a:cubicBezTo>
                    <a:pt x="1981549" y="244474"/>
                    <a:pt x="1977995" y="240920"/>
                    <a:pt x="1977995" y="236537"/>
                  </a:cubicBezTo>
                  <a:cubicBezTo>
                    <a:pt x="1977995" y="232153"/>
                    <a:pt x="1981549" y="228598"/>
                    <a:pt x="1985933" y="228598"/>
                  </a:cubicBezTo>
                  <a:close/>
                  <a:moveTo>
                    <a:pt x="1869251" y="228598"/>
                  </a:moveTo>
                  <a:cubicBezTo>
                    <a:pt x="1873197" y="228598"/>
                    <a:pt x="1876395" y="231797"/>
                    <a:pt x="1876395" y="235744"/>
                  </a:cubicBezTo>
                  <a:cubicBezTo>
                    <a:pt x="1876395" y="239688"/>
                    <a:pt x="1873197" y="242886"/>
                    <a:pt x="1869251" y="242886"/>
                  </a:cubicBezTo>
                  <a:cubicBezTo>
                    <a:pt x="1865305" y="242886"/>
                    <a:pt x="1862107" y="239688"/>
                    <a:pt x="1862107" y="235744"/>
                  </a:cubicBezTo>
                  <a:cubicBezTo>
                    <a:pt x="1862107" y="231797"/>
                    <a:pt x="1865305" y="228598"/>
                    <a:pt x="1869251" y="228598"/>
                  </a:cubicBezTo>
                  <a:close/>
                  <a:moveTo>
                    <a:pt x="1753364" y="228598"/>
                  </a:moveTo>
                  <a:cubicBezTo>
                    <a:pt x="1757310" y="228598"/>
                    <a:pt x="1760508" y="231797"/>
                    <a:pt x="1760508" y="235744"/>
                  </a:cubicBezTo>
                  <a:cubicBezTo>
                    <a:pt x="1760508" y="239688"/>
                    <a:pt x="1757310" y="242886"/>
                    <a:pt x="1753364" y="242886"/>
                  </a:cubicBezTo>
                  <a:cubicBezTo>
                    <a:pt x="1749418" y="242886"/>
                    <a:pt x="1746220" y="239688"/>
                    <a:pt x="1746220" y="235744"/>
                  </a:cubicBezTo>
                  <a:cubicBezTo>
                    <a:pt x="1746220" y="231797"/>
                    <a:pt x="1749418" y="228598"/>
                    <a:pt x="1753364" y="228598"/>
                  </a:cubicBezTo>
                  <a:close/>
                  <a:moveTo>
                    <a:pt x="2453451" y="228598"/>
                  </a:moveTo>
                  <a:cubicBezTo>
                    <a:pt x="2457397" y="228598"/>
                    <a:pt x="2460595" y="231797"/>
                    <a:pt x="2460595" y="235743"/>
                  </a:cubicBezTo>
                  <a:cubicBezTo>
                    <a:pt x="2460595" y="239688"/>
                    <a:pt x="2457397" y="242886"/>
                    <a:pt x="2453451" y="242886"/>
                  </a:cubicBezTo>
                  <a:cubicBezTo>
                    <a:pt x="2449505" y="242886"/>
                    <a:pt x="2446307" y="239688"/>
                    <a:pt x="2446307" y="235743"/>
                  </a:cubicBezTo>
                  <a:cubicBezTo>
                    <a:pt x="2446307" y="231797"/>
                    <a:pt x="2449505" y="228598"/>
                    <a:pt x="2453451" y="228598"/>
                  </a:cubicBezTo>
                  <a:close/>
                  <a:moveTo>
                    <a:pt x="2335976" y="228598"/>
                  </a:moveTo>
                  <a:cubicBezTo>
                    <a:pt x="2339922" y="228598"/>
                    <a:pt x="2343120" y="231797"/>
                    <a:pt x="2343120" y="235743"/>
                  </a:cubicBezTo>
                  <a:cubicBezTo>
                    <a:pt x="2343120" y="239688"/>
                    <a:pt x="2339922" y="242886"/>
                    <a:pt x="2335976" y="242886"/>
                  </a:cubicBezTo>
                  <a:cubicBezTo>
                    <a:pt x="2332030" y="242886"/>
                    <a:pt x="2328832" y="239688"/>
                    <a:pt x="2328832" y="235743"/>
                  </a:cubicBezTo>
                  <a:cubicBezTo>
                    <a:pt x="2328832" y="231797"/>
                    <a:pt x="2332030" y="228598"/>
                    <a:pt x="2335976" y="228598"/>
                  </a:cubicBezTo>
                  <a:close/>
                  <a:moveTo>
                    <a:pt x="1169210" y="119062"/>
                  </a:moveTo>
                  <a:cubicBezTo>
                    <a:pt x="1169649" y="119062"/>
                    <a:pt x="1170004" y="119418"/>
                    <a:pt x="1170004" y="119857"/>
                  </a:cubicBezTo>
                  <a:cubicBezTo>
                    <a:pt x="1170004" y="120295"/>
                    <a:pt x="1169649" y="120651"/>
                    <a:pt x="1169210" y="120651"/>
                  </a:cubicBezTo>
                  <a:cubicBezTo>
                    <a:pt x="1168770" y="120651"/>
                    <a:pt x="1168412" y="120295"/>
                    <a:pt x="1168412" y="119857"/>
                  </a:cubicBezTo>
                  <a:cubicBezTo>
                    <a:pt x="1168412" y="119418"/>
                    <a:pt x="1168770" y="119062"/>
                    <a:pt x="1169210" y="119062"/>
                  </a:cubicBezTo>
                  <a:close/>
                  <a:moveTo>
                    <a:pt x="3037651" y="119061"/>
                  </a:moveTo>
                  <a:cubicBezTo>
                    <a:pt x="3038090" y="119061"/>
                    <a:pt x="3038445" y="119417"/>
                    <a:pt x="3038445" y="119856"/>
                  </a:cubicBezTo>
                  <a:cubicBezTo>
                    <a:pt x="3038445" y="120295"/>
                    <a:pt x="3038090" y="120650"/>
                    <a:pt x="3037651" y="120650"/>
                  </a:cubicBezTo>
                  <a:cubicBezTo>
                    <a:pt x="3037213" y="120650"/>
                    <a:pt x="3036857" y="120295"/>
                    <a:pt x="3036857" y="119856"/>
                  </a:cubicBezTo>
                  <a:cubicBezTo>
                    <a:pt x="3036857" y="119417"/>
                    <a:pt x="3037213" y="119061"/>
                    <a:pt x="3037651" y="119061"/>
                  </a:cubicBezTo>
                  <a:close/>
                  <a:moveTo>
                    <a:pt x="1286690" y="117475"/>
                  </a:moveTo>
                  <a:cubicBezTo>
                    <a:pt x="1287129" y="117475"/>
                    <a:pt x="1287482" y="118185"/>
                    <a:pt x="1287482" y="119062"/>
                  </a:cubicBezTo>
                  <a:cubicBezTo>
                    <a:pt x="1287482" y="119940"/>
                    <a:pt x="1287129" y="120651"/>
                    <a:pt x="1286690" y="120651"/>
                  </a:cubicBezTo>
                  <a:cubicBezTo>
                    <a:pt x="1286251" y="120651"/>
                    <a:pt x="1285895" y="119940"/>
                    <a:pt x="1285895" y="119062"/>
                  </a:cubicBezTo>
                  <a:cubicBezTo>
                    <a:pt x="1285895" y="118185"/>
                    <a:pt x="1286251" y="117475"/>
                    <a:pt x="1286690" y="117475"/>
                  </a:cubicBezTo>
                  <a:close/>
                  <a:moveTo>
                    <a:pt x="1519207" y="117474"/>
                  </a:moveTo>
                  <a:cubicBezTo>
                    <a:pt x="1520960" y="117474"/>
                    <a:pt x="1522382" y="118541"/>
                    <a:pt x="1522382" y="119857"/>
                  </a:cubicBezTo>
                  <a:cubicBezTo>
                    <a:pt x="1522382" y="121173"/>
                    <a:pt x="1520960" y="122239"/>
                    <a:pt x="1519207" y="122239"/>
                  </a:cubicBezTo>
                  <a:cubicBezTo>
                    <a:pt x="1517454" y="122239"/>
                    <a:pt x="1516032" y="121173"/>
                    <a:pt x="1516032" y="119857"/>
                  </a:cubicBezTo>
                  <a:cubicBezTo>
                    <a:pt x="1516032" y="118541"/>
                    <a:pt x="1517454" y="117474"/>
                    <a:pt x="1519207" y="117474"/>
                  </a:cubicBezTo>
                  <a:close/>
                  <a:moveTo>
                    <a:pt x="1403320" y="117474"/>
                  </a:moveTo>
                  <a:cubicBezTo>
                    <a:pt x="1404197" y="117474"/>
                    <a:pt x="1404908" y="118185"/>
                    <a:pt x="1404908" y="119062"/>
                  </a:cubicBezTo>
                  <a:cubicBezTo>
                    <a:pt x="1404908" y="119940"/>
                    <a:pt x="1404197" y="120651"/>
                    <a:pt x="1403320" y="120651"/>
                  </a:cubicBezTo>
                  <a:cubicBezTo>
                    <a:pt x="1402443" y="120651"/>
                    <a:pt x="1401732" y="119940"/>
                    <a:pt x="1401732" y="119062"/>
                  </a:cubicBezTo>
                  <a:cubicBezTo>
                    <a:pt x="1401732" y="118185"/>
                    <a:pt x="1402443" y="117474"/>
                    <a:pt x="1403320" y="117474"/>
                  </a:cubicBezTo>
                  <a:close/>
                  <a:moveTo>
                    <a:pt x="2686814" y="117474"/>
                  </a:moveTo>
                  <a:cubicBezTo>
                    <a:pt x="2688130" y="117474"/>
                    <a:pt x="2689196" y="118540"/>
                    <a:pt x="2689196" y="119856"/>
                  </a:cubicBezTo>
                  <a:cubicBezTo>
                    <a:pt x="2689196" y="121171"/>
                    <a:pt x="2688130" y="122238"/>
                    <a:pt x="2686814" y="122238"/>
                  </a:cubicBezTo>
                  <a:cubicBezTo>
                    <a:pt x="2685499" y="122238"/>
                    <a:pt x="2684432" y="121171"/>
                    <a:pt x="2684432" y="119856"/>
                  </a:cubicBezTo>
                  <a:cubicBezTo>
                    <a:pt x="2684432" y="118540"/>
                    <a:pt x="2685499" y="117474"/>
                    <a:pt x="2686814" y="117474"/>
                  </a:cubicBezTo>
                  <a:close/>
                  <a:moveTo>
                    <a:pt x="2920176" y="117473"/>
                  </a:moveTo>
                  <a:cubicBezTo>
                    <a:pt x="2920615" y="117473"/>
                    <a:pt x="2920970" y="118184"/>
                    <a:pt x="2920970" y="119062"/>
                  </a:cubicBezTo>
                  <a:cubicBezTo>
                    <a:pt x="2920970" y="119939"/>
                    <a:pt x="2920615" y="120650"/>
                    <a:pt x="2920176" y="120650"/>
                  </a:cubicBezTo>
                  <a:cubicBezTo>
                    <a:pt x="2919738" y="120650"/>
                    <a:pt x="2919382" y="119939"/>
                    <a:pt x="2919382" y="119062"/>
                  </a:cubicBezTo>
                  <a:cubicBezTo>
                    <a:pt x="2919382" y="118184"/>
                    <a:pt x="2919738" y="117473"/>
                    <a:pt x="2920176" y="117473"/>
                  </a:cubicBezTo>
                  <a:close/>
                  <a:moveTo>
                    <a:pt x="2803495" y="117473"/>
                  </a:moveTo>
                  <a:cubicBezTo>
                    <a:pt x="2804373" y="117473"/>
                    <a:pt x="2805083" y="118185"/>
                    <a:pt x="2805083" y="119062"/>
                  </a:cubicBezTo>
                  <a:cubicBezTo>
                    <a:pt x="2805083" y="119939"/>
                    <a:pt x="2804373" y="120650"/>
                    <a:pt x="2803495" y="120650"/>
                  </a:cubicBezTo>
                  <a:cubicBezTo>
                    <a:pt x="2802618" y="120650"/>
                    <a:pt x="2801907" y="119939"/>
                    <a:pt x="2801907" y="119062"/>
                  </a:cubicBezTo>
                  <a:cubicBezTo>
                    <a:pt x="2801907" y="118185"/>
                    <a:pt x="2802618" y="117473"/>
                    <a:pt x="2803495" y="117473"/>
                  </a:cubicBezTo>
                  <a:close/>
                  <a:moveTo>
                    <a:pt x="1636682" y="115887"/>
                  </a:moveTo>
                  <a:cubicBezTo>
                    <a:pt x="1638435" y="115887"/>
                    <a:pt x="1639857" y="117309"/>
                    <a:pt x="1639857" y="119062"/>
                  </a:cubicBezTo>
                  <a:cubicBezTo>
                    <a:pt x="1639857" y="120816"/>
                    <a:pt x="1638435" y="122238"/>
                    <a:pt x="1636682" y="122238"/>
                  </a:cubicBezTo>
                  <a:cubicBezTo>
                    <a:pt x="1634929" y="122238"/>
                    <a:pt x="1633507" y="120816"/>
                    <a:pt x="1633507" y="119062"/>
                  </a:cubicBezTo>
                  <a:cubicBezTo>
                    <a:pt x="1633507" y="117309"/>
                    <a:pt x="1634929" y="115887"/>
                    <a:pt x="1636682" y="115887"/>
                  </a:cubicBezTo>
                  <a:close/>
                  <a:moveTo>
                    <a:pt x="1753364" y="115887"/>
                  </a:moveTo>
                  <a:cubicBezTo>
                    <a:pt x="1755556" y="115887"/>
                    <a:pt x="1757333" y="117665"/>
                    <a:pt x="1757333" y="119856"/>
                  </a:cubicBezTo>
                  <a:cubicBezTo>
                    <a:pt x="1757333" y="122048"/>
                    <a:pt x="1755556" y="123825"/>
                    <a:pt x="1753364" y="123825"/>
                  </a:cubicBezTo>
                  <a:cubicBezTo>
                    <a:pt x="1751172" y="123825"/>
                    <a:pt x="1749395" y="122048"/>
                    <a:pt x="1749395" y="119856"/>
                  </a:cubicBezTo>
                  <a:cubicBezTo>
                    <a:pt x="1749395" y="117665"/>
                    <a:pt x="1751172" y="115887"/>
                    <a:pt x="1753364" y="115887"/>
                  </a:cubicBezTo>
                  <a:close/>
                  <a:moveTo>
                    <a:pt x="1869251" y="115887"/>
                  </a:moveTo>
                  <a:cubicBezTo>
                    <a:pt x="1871443" y="115887"/>
                    <a:pt x="1873220" y="117665"/>
                    <a:pt x="1873220" y="119856"/>
                  </a:cubicBezTo>
                  <a:cubicBezTo>
                    <a:pt x="1873220" y="122048"/>
                    <a:pt x="1871443" y="123825"/>
                    <a:pt x="1869251" y="123825"/>
                  </a:cubicBezTo>
                  <a:cubicBezTo>
                    <a:pt x="1867059" y="123825"/>
                    <a:pt x="1865282" y="122048"/>
                    <a:pt x="1865282" y="119856"/>
                  </a:cubicBezTo>
                  <a:cubicBezTo>
                    <a:pt x="1865282" y="117665"/>
                    <a:pt x="1867059" y="115887"/>
                    <a:pt x="1869251" y="115887"/>
                  </a:cubicBezTo>
                  <a:close/>
                  <a:moveTo>
                    <a:pt x="2335976" y="115887"/>
                  </a:moveTo>
                  <a:cubicBezTo>
                    <a:pt x="2338168" y="115887"/>
                    <a:pt x="2339945" y="117664"/>
                    <a:pt x="2339945" y="119856"/>
                  </a:cubicBezTo>
                  <a:cubicBezTo>
                    <a:pt x="2339945" y="122048"/>
                    <a:pt x="2338168" y="123825"/>
                    <a:pt x="2335976" y="123825"/>
                  </a:cubicBezTo>
                  <a:cubicBezTo>
                    <a:pt x="2333784" y="123825"/>
                    <a:pt x="2332007" y="122048"/>
                    <a:pt x="2332007" y="119856"/>
                  </a:cubicBezTo>
                  <a:cubicBezTo>
                    <a:pt x="2332007" y="117664"/>
                    <a:pt x="2333784" y="115887"/>
                    <a:pt x="2335976" y="115887"/>
                  </a:cubicBezTo>
                  <a:close/>
                  <a:moveTo>
                    <a:pt x="2570132" y="115886"/>
                  </a:moveTo>
                  <a:cubicBezTo>
                    <a:pt x="2571885" y="115886"/>
                    <a:pt x="2573307" y="117308"/>
                    <a:pt x="2573307" y="119062"/>
                  </a:cubicBezTo>
                  <a:cubicBezTo>
                    <a:pt x="2573307" y="120816"/>
                    <a:pt x="2571885" y="122237"/>
                    <a:pt x="2570132" y="122237"/>
                  </a:cubicBezTo>
                  <a:cubicBezTo>
                    <a:pt x="2568379" y="122237"/>
                    <a:pt x="2566957" y="120816"/>
                    <a:pt x="2566957" y="119062"/>
                  </a:cubicBezTo>
                  <a:cubicBezTo>
                    <a:pt x="2566957" y="117308"/>
                    <a:pt x="2568379" y="115886"/>
                    <a:pt x="2570132" y="115886"/>
                  </a:cubicBezTo>
                  <a:close/>
                  <a:moveTo>
                    <a:pt x="2453451" y="115886"/>
                  </a:moveTo>
                  <a:cubicBezTo>
                    <a:pt x="2455643" y="115886"/>
                    <a:pt x="2457420" y="117664"/>
                    <a:pt x="2457420" y="119856"/>
                  </a:cubicBezTo>
                  <a:cubicBezTo>
                    <a:pt x="2457420" y="122048"/>
                    <a:pt x="2455643" y="123825"/>
                    <a:pt x="2453451" y="123825"/>
                  </a:cubicBezTo>
                  <a:cubicBezTo>
                    <a:pt x="2451259" y="123825"/>
                    <a:pt x="2449482" y="122048"/>
                    <a:pt x="2449482" y="119856"/>
                  </a:cubicBezTo>
                  <a:cubicBezTo>
                    <a:pt x="2449482" y="117664"/>
                    <a:pt x="2451259" y="115886"/>
                    <a:pt x="2453451" y="115886"/>
                  </a:cubicBezTo>
                  <a:close/>
                  <a:moveTo>
                    <a:pt x="2219295" y="114299"/>
                  </a:moveTo>
                  <a:cubicBezTo>
                    <a:pt x="2221926" y="114299"/>
                    <a:pt x="2224059" y="116432"/>
                    <a:pt x="2224059" y="119062"/>
                  </a:cubicBezTo>
                  <a:cubicBezTo>
                    <a:pt x="2224059" y="121694"/>
                    <a:pt x="2221926" y="123826"/>
                    <a:pt x="2219295" y="123826"/>
                  </a:cubicBezTo>
                  <a:cubicBezTo>
                    <a:pt x="2216665" y="123826"/>
                    <a:pt x="2214532" y="121694"/>
                    <a:pt x="2214532" y="119062"/>
                  </a:cubicBezTo>
                  <a:cubicBezTo>
                    <a:pt x="2214532" y="116432"/>
                    <a:pt x="2216665" y="114299"/>
                    <a:pt x="2219295" y="114299"/>
                  </a:cubicBezTo>
                  <a:close/>
                  <a:moveTo>
                    <a:pt x="2102614" y="114299"/>
                  </a:moveTo>
                  <a:cubicBezTo>
                    <a:pt x="2104806" y="114299"/>
                    <a:pt x="2106583" y="116432"/>
                    <a:pt x="2106583" y="119062"/>
                  </a:cubicBezTo>
                  <a:cubicBezTo>
                    <a:pt x="2106583" y="121694"/>
                    <a:pt x="2104806" y="123826"/>
                    <a:pt x="2102614" y="123826"/>
                  </a:cubicBezTo>
                  <a:cubicBezTo>
                    <a:pt x="2100422" y="123826"/>
                    <a:pt x="2098645" y="121694"/>
                    <a:pt x="2098645" y="119062"/>
                  </a:cubicBezTo>
                  <a:cubicBezTo>
                    <a:pt x="2098645" y="116432"/>
                    <a:pt x="2100422" y="114299"/>
                    <a:pt x="2102614" y="114299"/>
                  </a:cubicBezTo>
                  <a:close/>
                  <a:moveTo>
                    <a:pt x="1985933" y="114299"/>
                  </a:moveTo>
                  <a:cubicBezTo>
                    <a:pt x="1988564" y="114299"/>
                    <a:pt x="1990697" y="116432"/>
                    <a:pt x="1990697" y="119062"/>
                  </a:cubicBezTo>
                  <a:cubicBezTo>
                    <a:pt x="1990697" y="121694"/>
                    <a:pt x="1988564" y="123826"/>
                    <a:pt x="1985933" y="123826"/>
                  </a:cubicBezTo>
                  <a:cubicBezTo>
                    <a:pt x="1983303" y="123826"/>
                    <a:pt x="1981170" y="121694"/>
                    <a:pt x="1981170" y="119062"/>
                  </a:cubicBezTo>
                  <a:cubicBezTo>
                    <a:pt x="1981170" y="116432"/>
                    <a:pt x="1983303" y="114299"/>
                    <a:pt x="1985933" y="114299"/>
                  </a:cubicBezTo>
                  <a:close/>
                  <a:moveTo>
                    <a:pt x="1752570" y="1589"/>
                  </a:moveTo>
                  <a:cubicBezTo>
                    <a:pt x="1753447" y="1589"/>
                    <a:pt x="1754158" y="1944"/>
                    <a:pt x="1754158" y="2383"/>
                  </a:cubicBezTo>
                  <a:cubicBezTo>
                    <a:pt x="1754158" y="2822"/>
                    <a:pt x="1753447" y="3177"/>
                    <a:pt x="1752570" y="3177"/>
                  </a:cubicBezTo>
                  <a:cubicBezTo>
                    <a:pt x="1751693" y="3177"/>
                    <a:pt x="1750982" y="2822"/>
                    <a:pt x="1750982" y="2383"/>
                  </a:cubicBezTo>
                  <a:cubicBezTo>
                    <a:pt x="1750982" y="1944"/>
                    <a:pt x="1751693" y="1589"/>
                    <a:pt x="1752570" y="1589"/>
                  </a:cubicBezTo>
                  <a:close/>
                  <a:moveTo>
                    <a:pt x="1635889" y="1589"/>
                  </a:moveTo>
                  <a:cubicBezTo>
                    <a:pt x="1636327" y="1589"/>
                    <a:pt x="1636683" y="1945"/>
                    <a:pt x="1636683" y="2383"/>
                  </a:cubicBezTo>
                  <a:cubicBezTo>
                    <a:pt x="1636683" y="2822"/>
                    <a:pt x="1636327" y="3177"/>
                    <a:pt x="1635889" y="3177"/>
                  </a:cubicBezTo>
                  <a:cubicBezTo>
                    <a:pt x="1635450" y="3177"/>
                    <a:pt x="1635095" y="2822"/>
                    <a:pt x="1635095" y="2383"/>
                  </a:cubicBezTo>
                  <a:cubicBezTo>
                    <a:pt x="1635095" y="1945"/>
                    <a:pt x="1635450" y="1589"/>
                    <a:pt x="1635889" y="1589"/>
                  </a:cubicBezTo>
                  <a:close/>
                  <a:moveTo>
                    <a:pt x="1520001" y="1589"/>
                  </a:moveTo>
                  <a:cubicBezTo>
                    <a:pt x="1520439" y="1589"/>
                    <a:pt x="1520795" y="1945"/>
                    <a:pt x="1520795" y="2383"/>
                  </a:cubicBezTo>
                  <a:cubicBezTo>
                    <a:pt x="1520795" y="2822"/>
                    <a:pt x="1520439" y="3177"/>
                    <a:pt x="1520001" y="3177"/>
                  </a:cubicBezTo>
                  <a:cubicBezTo>
                    <a:pt x="1519562" y="3177"/>
                    <a:pt x="1519207" y="2822"/>
                    <a:pt x="1519207" y="2383"/>
                  </a:cubicBezTo>
                  <a:cubicBezTo>
                    <a:pt x="1519207" y="1945"/>
                    <a:pt x="1519562" y="1589"/>
                    <a:pt x="1520001" y="1589"/>
                  </a:cubicBezTo>
                  <a:close/>
                  <a:moveTo>
                    <a:pt x="2804289" y="1589"/>
                  </a:moveTo>
                  <a:cubicBezTo>
                    <a:pt x="2804728" y="1589"/>
                    <a:pt x="2805083" y="1944"/>
                    <a:pt x="2805083" y="2383"/>
                  </a:cubicBezTo>
                  <a:cubicBezTo>
                    <a:pt x="2805083" y="2821"/>
                    <a:pt x="2804728" y="3177"/>
                    <a:pt x="2804289" y="3177"/>
                  </a:cubicBezTo>
                  <a:cubicBezTo>
                    <a:pt x="2803851" y="3177"/>
                    <a:pt x="2803495" y="2821"/>
                    <a:pt x="2803495" y="2383"/>
                  </a:cubicBezTo>
                  <a:cubicBezTo>
                    <a:pt x="2803495" y="1944"/>
                    <a:pt x="2803851" y="1589"/>
                    <a:pt x="2804289" y="1589"/>
                  </a:cubicBezTo>
                  <a:close/>
                  <a:moveTo>
                    <a:pt x="2686814" y="1589"/>
                  </a:moveTo>
                  <a:cubicBezTo>
                    <a:pt x="2687253" y="1589"/>
                    <a:pt x="2687608" y="1944"/>
                    <a:pt x="2687608" y="2383"/>
                  </a:cubicBezTo>
                  <a:cubicBezTo>
                    <a:pt x="2687608" y="2821"/>
                    <a:pt x="2687253" y="3177"/>
                    <a:pt x="2686814" y="3177"/>
                  </a:cubicBezTo>
                  <a:cubicBezTo>
                    <a:pt x="2686376" y="3177"/>
                    <a:pt x="2686020" y="2821"/>
                    <a:pt x="2686020" y="2383"/>
                  </a:cubicBezTo>
                  <a:cubicBezTo>
                    <a:pt x="2686020" y="1944"/>
                    <a:pt x="2686376" y="1589"/>
                    <a:pt x="2686814" y="1589"/>
                  </a:cubicBezTo>
                  <a:close/>
                  <a:moveTo>
                    <a:pt x="2569339" y="1589"/>
                  </a:moveTo>
                  <a:cubicBezTo>
                    <a:pt x="2569778" y="1589"/>
                    <a:pt x="2570133" y="1944"/>
                    <a:pt x="2570133" y="2383"/>
                  </a:cubicBezTo>
                  <a:cubicBezTo>
                    <a:pt x="2570133" y="2821"/>
                    <a:pt x="2569778" y="3177"/>
                    <a:pt x="2569339" y="3177"/>
                  </a:cubicBezTo>
                  <a:cubicBezTo>
                    <a:pt x="2568901" y="3177"/>
                    <a:pt x="2568545" y="2821"/>
                    <a:pt x="2568545" y="2383"/>
                  </a:cubicBezTo>
                  <a:cubicBezTo>
                    <a:pt x="2568545" y="1944"/>
                    <a:pt x="2568901" y="1589"/>
                    <a:pt x="2569339" y="1589"/>
                  </a:cubicBezTo>
                  <a:close/>
                  <a:moveTo>
                    <a:pt x="2452658" y="1589"/>
                  </a:moveTo>
                  <a:cubicBezTo>
                    <a:pt x="2453536" y="1589"/>
                    <a:pt x="2454246" y="1944"/>
                    <a:pt x="2454246" y="2383"/>
                  </a:cubicBezTo>
                  <a:cubicBezTo>
                    <a:pt x="2454246" y="2821"/>
                    <a:pt x="2453536" y="3177"/>
                    <a:pt x="2452658" y="3177"/>
                  </a:cubicBezTo>
                  <a:cubicBezTo>
                    <a:pt x="2451781" y="3177"/>
                    <a:pt x="2451070" y="2821"/>
                    <a:pt x="2451070" y="2383"/>
                  </a:cubicBezTo>
                  <a:cubicBezTo>
                    <a:pt x="2451070" y="1944"/>
                    <a:pt x="2451781" y="1589"/>
                    <a:pt x="2452658" y="1589"/>
                  </a:cubicBezTo>
                  <a:close/>
                  <a:moveTo>
                    <a:pt x="2336770" y="1589"/>
                  </a:moveTo>
                  <a:cubicBezTo>
                    <a:pt x="2337647" y="1589"/>
                    <a:pt x="2338358" y="2299"/>
                    <a:pt x="2338358" y="3177"/>
                  </a:cubicBezTo>
                  <a:cubicBezTo>
                    <a:pt x="2338358" y="4054"/>
                    <a:pt x="2337647" y="4765"/>
                    <a:pt x="2336770" y="4765"/>
                  </a:cubicBezTo>
                  <a:cubicBezTo>
                    <a:pt x="2335893" y="4765"/>
                    <a:pt x="2335182" y="4054"/>
                    <a:pt x="2335182" y="3177"/>
                  </a:cubicBezTo>
                  <a:cubicBezTo>
                    <a:pt x="2335182" y="2299"/>
                    <a:pt x="2335893" y="1589"/>
                    <a:pt x="2336770" y="1589"/>
                  </a:cubicBezTo>
                  <a:close/>
                  <a:moveTo>
                    <a:pt x="1985933" y="1589"/>
                  </a:moveTo>
                  <a:cubicBezTo>
                    <a:pt x="1986810" y="1589"/>
                    <a:pt x="1987521" y="2300"/>
                    <a:pt x="1987521" y="3177"/>
                  </a:cubicBezTo>
                  <a:cubicBezTo>
                    <a:pt x="1987521" y="4054"/>
                    <a:pt x="1986810" y="4765"/>
                    <a:pt x="1985933" y="4765"/>
                  </a:cubicBezTo>
                  <a:cubicBezTo>
                    <a:pt x="1985056" y="4765"/>
                    <a:pt x="1984345" y="4054"/>
                    <a:pt x="1984345" y="3177"/>
                  </a:cubicBezTo>
                  <a:cubicBezTo>
                    <a:pt x="1984345" y="2300"/>
                    <a:pt x="1985056" y="1589"/>
                    <a:pt x="1985933" y="1589"/>
                  </a:cubicBezTo>
                  <a:close/>
                  <a:moveTo>
                    <a:pt x="1870045" y="1589"/>
                  </a:moveTo>
                  <a:cubicBezTo>
                    <a:pt x="1870922" y="1589"/>
                    <a:pt x="1871633" y="2300"/>
                    <a:pt x="1871633" y="3177"/>
                  </a:cubicBezTo>
                  <a:cubicBezTo>
                    <a:pt x="1871633" y="4054"/>
                    <a:pt x="1870922" y="4765"/>
                    <a:pt x="1870045" y="4765"/>
                  </a:cubicBezTo>
                  <a:cubicBezTo>
                    <a:pt x="1869168" y="4765"/>
                    <a:pt x="1868457" y="4054"/>
                    <a:pt x="1868457" y="3177"/>
                  </a:cubicBezTo>
                  <a:cubicBezTo>
                    <a:pt x="1868457" y="2300"/>
                    <a:pt x="1869168" y="1589"/>
                    <a:pt x="1870045" y="1589"/>
                  </a:cubicBezTo>
                  <a:close/>
                  <a:moveTo>
                    <a:pt x="2219295" y="0"/>
                  </a:moveTo>
                  <a:cubicBezTo>
                    <a:pt x="2220172" y="0"/>
                    <a:pt x="2220883" y="1067"/>
                    <a:pt x="2220883" y="2383"/>
                  </a:cubicBezTo>
                  <a:cubicBezTo>
                    <a:pt x="2220883" y="3698"/>
                    <a:pt x="2220172" y="4765"/>
                    <a:pt x="2219295" y="4765"/>
                  </a:cubicBezTo>
                  <a:cubicBezTo>
                    <a:pt x="2218418" y="4765"/>
                    <a:pt x="2217707" y="3698"/>
                    <a:pt x="2217707" y="2383"/>
                  </a:cubicBezTo>
                  <a:cubicBezTo>
                    <a:pt x="2217707" y="1067"/>
                    <a:pt x="2218418" y="0"/>
                    <a:pt x="2219295" y="0"/>
                  </a:cubicBezTo>
                  <a:close/>
                  <a:moveTo>
                    <a:pt x="2103408" y="0"/>
                  </a:moveTo>
                  <a:cubicBezTo>
                    <a:pt x="2104285" y="0"/>
                    <a:pt x="2104996" y="1067"/>
                    <a:pt x="2104996" y="2383"/>
                  </a:cubicBezTo>
                  <a:cubicBezTo>
                    <a:pt x="2104996" y="3698"/>
                    <a:pt x="2104285" y="4765"/>
                    <a:pt x="2103408" y="4765"/>
                  </a:cubicBezTo>
                  <a:cubicBezTo>
                    <a:pt x="2102531" y="4765"/>
                    <a:pt x="2101820" y="3698"/>
                    <a:pt x="2101820" y="2383"/>
                  </a:cubicBezTo>
                  <a:cubicBezTo>
                    <a:pt x="2101820" y="1067"/>
                    <a:pt x="2102531" y="0"/>
                    <a:pt x="2103408" y="0"/>
                  </a:cubicBezTo>
                  <a:close/>
                </a:path>
              </a:pathLst>
            </a:custGeom>
            <a:gradFill>
              <a:gsLst>
                <a:gs pos="24000">
                  <a:schemeClr val="accent1">
                    <a:lumMod val="20000"/>
                    <a:lumOff val="80000"/>
                    <a:alpha val="0"/>
                  </a:schemeClr>
                </a:gs>
                <a:gs pos="82000">
                  <a:schemeClr val="accent1">
                    <a:lumMod val="60000"/>
                    <a:lumOff val="40000"/>
                    <a:alpha val="9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8DD3252-8E38-DBB0-B1AE-9606996CBAED}"/>
                </a:ext>
              </a:extLst>
            </p:cNvPr>
            <p:cNvSpPr/>
            <p:nvPr/>
          </p:nvSpPr>
          <p:spPr>
            <a:xfrm>
              <a:off x="2116850" y="1536787"/>
              <a:ext cx="2607542" cy="2607540"/>
            </a:xfrm>
            <a:prstGeom prst="ellipse">
              <a:avLst/>
            </a:prstGeom>
            <a:noFill/>
            <a:ln w="9525">
              <a:solidFill>
                <a:schemeClr val="accent1">
                  <a:alpha val="2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A6772D7-5636-6A05-286A-6704909A2433}"/>
                </a:ext>
              </a:extLst>
            </p:cNvPr>
            <p:cNvSpPr/>
            <p:nvPr/>
          </p:nvSpPr>
          <p:spPr>
            <a:xfrm>
              <a:off x="2086422" y="3849869"/>
              <a:ext cx="1287289" cy="369166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5400000" scaled="0"/>
            </a:gradFill>
            <a:ln>
              <a:noFill/>
            </a:ln>
            <a:effectLst>
              <a:outerShdw blurRad="76200" dist="50800" dir="5460000" sx="85000" sy="85000" algn="ctr" rotWithShape="0">
                <a:schemeClr val="accent1">
                  <a:lumMod val="75000"/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/>
                <a:t>相关参数一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DC9AC79-2ECA-5DE9-6EEB-DE96CE31CD99}"/>
                </a:ext>
              </a:extLst>
            </p:cNvPr>
            <p:cNvSpPr/>
            <p:nvPr/>
          </p:nvSpPr>
          <p:spPr>
            <a:xfrm>
              <a:off x="3518982" y="3849869"/>
              <a:ext cx="1287289" cy="369166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5400000" scaled="0"/>
            </a:gradFill>
            <a:ln>
              <a:noFill/>
            </a:ln>
            <a:effectLst>
              <a:outerShdw blurRad="76200" dist="50800" dir="5460000" sx="85000" sy="85000" algn="ctr" rotWithShape="0">
                <a:schemeClr val="accent1">
                  <a:lumMod val="75000"/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/>
                <a:t>相关参数二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EF2B9E6-A5C9-9D2E-6625-141067867E09}"/>
                </a:ext>
              </a:extLst>
            </p:cNvPr>
            <p:cNvSpPr/>
            <p:nvPr/>
          </p:nvSpPr>
          <p:spPr>
            <a:xfrm>
              <a:off x="2458648" y="1878585"/>
              <a:ext cx="1923946" cy="1923944"/>
            </a:xfrm>
            <a:prstGeom prst="ellipse">
              <a:avLst/>
            </a:prstGeom>
            <a:noFill/>
            <a:ln w="9525">
              <a:gradFill>
                <a:gsLst>
                  <a:gs pos="21000">
                    <a:schemeClr val="accent1">
                      <a:lumMod val="5000"/>
                      <a:lumOff val="9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D2C6024-3CA8-F90A-C0B2-3C4AD4FB1819}"/>
                </a:ext>
              </a:extLst>
            </p:cNvPr>
            <p:cNvSpPr/>
            <p:nvPr/>
          </p:nvSpPr>
          <p:spPr>
            <a:xfrm>
              <a:off x="2618576" y="2038512"/>
              <a:ext cx="1604090" cy="1604089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6350" cmpd="sng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A18223D-2D76-0266-302F-82BB3B28D13E}"/>
                </a:ext>
              </a:extLst>
            </p:cNvPr>
            <p:cNvSpPr txBox="1"/>
            <p:nvPr/>
          </p:nvSpPr>
          <p:spPr>
            <a:xfrm>
              <a:off x="2458648" y="1878584"/>
              <a:ext cx="1923946" cy="19239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1600" b="1" kern="1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noProof="1"/>
                <a:t>工作成果的相关描述</a:t>
              </a:r>
              <a:endParaRPr lang="zh-CN" altLang="zh-CN" noProof="1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A21FDF0-1F1D-1DD9-B127-CF043FA00487}"/>
                </a:ext>
              </a:extLst>
            </p:cNvPr>
            <p:cNvSpPr/>
            <p:nvPr/>
          </p:nvSpPr>
          <p:spPr>
            <a:xfrm>
              <a:off x="2701167" y="2121103"/>
              <a:ext cx="1438907" cy="1438907"/>
            </a:xfrm>
            <a:prstGeom prst="ellipse">
              <a:avLst/>
            </a:prstGeom>
            <a:gradFill>
              <a:gsLst>
                <a:gs pos="31000">
                  <a:schemeClr val="bg1"/>
                </a:gs>
                <a:gs pos="100000">
                  <a:schemeClr val="accent1">
                    <a:lumMod val="4000"/>
                    <a:lumOff val="96000"/>
                  </a:schemeClr>
                </a:gs>
              </a:gsLst>
              <a:lin ang="5400000" scaled="1"/>
            </a:gradFill>
            <a:ln w="635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317500" sx="102000" sy="102000" algn="ctr" rotWithShape="0">
                <a:srgbClr val="17288B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kern="100" dirty="0">
                  <a:gradFill>
                    <a:gsLst>
                      <a:gs pos="50000">
                        <a:schemeClr val="accent1"/>
                      </a:gs>
                      <a:gs pos="100000">
                        <a:schemeClr val="accent2"/>
                      </a:gs>
                      <a:gs pos="3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  <a:cs typeface="Times New Roman" panose="02020603050405020304" pitchFamily="18" charset="0"/>
                </a:rPr>
                <a:t>工作成果具体名称一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13AA66-43C9-7DD3-B848-E7595D1142A1}"/>
              </a:ext>
            </a:extLst>
          </p:cNvPr>
          <p:cNvGrpSpPr/>
          <p:nvPr/>
        </p:nvGrpSpPr>
        <p:grpSpPr>
          <a:xfrm>
            <a:off x="1227337" y="4760189"/>
            <a:ext cx="4106546" cy="1373911"/>
            <a:chOff x="1313815" y="4760189"/>
            <a:chExt cx="4106546" cy="1373911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1BEABA27-F332-B2B5-A333-EECE01851036}"/>
                </a:ext>
              </a:extLst>
            </p:cNvPr>
            <p:cNvSpPr/>
            <p:nvPr/>
          </p:nvSpPr>
          <p:spPr>
            <a:xfrm>
              <a:off x="1313815" y="4760189"/>
              <a:ext cx="4106546" cy="1366765"/>
            </a:xfrm>
            <a:prstGeom prst="roundRect">
              <a:avLst>
                <a:gd name="adj" fmla="val 988"/>
              </a:avLst>
            </a:prstGeom>
            <a:gradFill>
              <a:gsLst>
                <a:gs pos="31000">
                  <a:schemeClr val="bg1"/>
                </a:gs>
                <a:gs pos="100000">
                  <a:schemeClr val="accent1">
                    <a:lumMod val="4000"/>
                    <a:lumOff val="96000"/>
                  </a:schemeClr>
                </a:gs>
              </a:gsLst>
              <a:lin ang="5400000" scaled="1"/>
            </a:gradFill>
            <a:ln w="6350">
              <a:noFill/>
            </a:ln>
            <a:effectLst>
              <a:outerShdw blurRad="3175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098B551-CE69-4601-6475-EF5C9830F348}"/>
                </a:ext>
              </a:extLst>
            </p:cNvPr>
            <p:cNvCxnSpPr>
              <a:cxnSpLocks/>
            </p:cNvCxnSpPr>
            <p:nvPr/>
          </p:nvCxnSpPr>
          <p:spPr>
            <a:xfrm>
              <a:off x="1322162" y="6134100"/>
              <a:ext cx="4098199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3FD484D-4BEE-4CEE-15B3-3838F3127407}"/>
                </a:ext>
              </a:extLst>
            </p:cNvPr>
            <p:cNvSpPr txBox="1"/>
            <p:nvPr/>
          </p:nvSpPr>
          <p:spPr>
            <a:xfrm>
              <a:off x="2908926" y="5183833"/>
              <a:ext cx="2372688" cy="5407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1600" b="1" kern="1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pPr marL="285750" indent="-285750" algn="l">
                <a:buClr>
                  <a:schemeClr val="accent1"/>
                </a:buClr>
                <a:buFont typeface="Wingdings" panose="05000000000000000000" pitchFamily="2" charset="2"/>
                <a:buChar char="l"/>
              </a:pPr>
              <a:r>
                <a:rPr lang="zh-CN" altLang="en-US" sz="1400" dirty="0"/>
                <a:t>关于工作成果的描述一</a:t>
              </a:r>
              <a:endParaRPr lang="en-US" altLang="zh-CN" sz="1400" dirty="0"/>
            </a:p>
            <a:p>
              <a:pPr marL="285750" indent="-285750" algn="l">
                <a:buClr>
                  <a:schemeClr val="accent1"/>
                </a:buClr>
                <a:buFont typeface="Wingdings" panose="05000000000000000000" pitchFamily="2" charset="2"/>
                <a:buChar char="l"/>
              </a:pPr>
              <a:r>
                <a:rPr lang="zh-CN" altLang="en-US" sz="1400" dirty="0"/>
                <a:t>关于工作成果的描述二</a:t>
              </a:r>
              <a:endParaRPr lang="en-US" altLang="zh-CN" sz="1400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776B9E4-BA8F-C6C5-F56E-214B76D1B362}"/>
                </a:ext>
              </a:extLst>
            </p:cNvPr>
            <p:cNvCxnSpPr>
              <a:cxnSpLocks/>
            </p:cNvCxnSpPr>
            <p:nvPr/>
          </p:nvCxnSpPr>
          <p:spPr>
            <a:xfrm>
              <a:off x="2673215" y="5060315"/>
              <a:ext cx="0" cy="80264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 descr="男子的脸部特写与配字图画&#10;&#10;低可信度描述已自动生成">
              <a:extLst>
                <a:ext uri="{FF2B5EF4-FFF2-40B4-BE49-F238E27FC236}">
                  <a16:creationId xmlns:a16="http://schemas.microsoft.com/office/drawing/2014/main" id="{9FEF6D03-80B9-DAEC-71BB-B12B8DAA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9742" y="5057775"/>
              <a:ext cx="802640" cy="802640"/>
            </a:xfrm>
            <a:prstGeom prst="rect">
              <a:avLst/>
            </a:prstGeom>
          </p:spPr>
        </p:pic>
      </p:grpSp>
      <p:sp>
        <p:nvSpPr>
          <p:cNvPr id="19" name="平行四边形 7">
            <a:extLst>
              <a:ext uri="{FF2B5EF4-FFF2-40B4-BE49-F238E27FC236}">
                <a16:creationId xmlns:a16="http://schemas.microsoft.com/office/drawing/2014/main" id="{44567CC2-5D43-D874-1D7A-82738097DAFF}"/>
              </a:ext>
            </a:extLst>
          </p:cNvPr>
          <p:cNvSpPr/>
          <p:nvPr/>
        </p:nvSpPr>
        <p:spPr>
          <a:xfrm>
            <a:off x="6560840" y="1133442"/>
            <a:ext cx="4701100" cy="5245577"/>
          </a:xfrm>
          <a:prstGeom prst="roundRect">
            <a:avLst>
              <a:gd name="adj" fmla="val 2192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accent1">
                  <a:alpha val="5000"/>
                </a:schemeClr>
              </a:gs>
            </a:gsLst>
            <a:lin ang="5400000" scaled="0"/>
          </a:gradFill>
          <a:ln w="6350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lumMod val="75000"/>
                    <a:alpha val="5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5EADFAE-D5B0-B56C-2B2A-D2EA6C2CCCD2}"/>
              </a:ext>
            </a:extLst>
          </p:cNvPr>
          <p:cNvGrpSpPr/>
          <p:nvPr/>
        </p:nvGrpSpPr>
        <p:grpSpPr>
          <a:xfrm>
            <a:off x="7107615" y="1220438"/>
            <a:ext cx="3607548" cy="3611496"/>
            <a:chOff x="1629742" y="950344"/>
            <a:chExt cx="3607548" cy="3611496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2A1F1B7-19D4-8E7F-8369-6C73F5BA3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2" y="950344"/>
              <a:ext cx="3607548" cy="3611496"/>
            </a:xfrm>
            <a:custGeom>
              <a:avLst/>
              <a:gdLst>
                <a:gd name="connsiteX0" fmla="*/ 2453451 w 4321145"/>
                <a:gd name="connsiteY0" fmla="*/ 4324285 h 4325873"/>
                <a:gd name="connsiteX1" fmla="*/ 2454245 w 4321145"/>
                <a:gd name="connsiteY1" fmla="*/ 4325079 h 4325873"/>
                <a:gd name="connsiteX2" fmla="*/ 2453451 w 4321145"/>
                <a:gd name="connsiteY2" fmla="*/ 4325873 h 4325873"/>
                <a:gd name="connsiteX3" fmla="*/ 2452657 w 4321145"/>
                <a:gd name="connsiteY3" fmla="*/ 4325079 h 4325873"/>
                <a:gd name="connsiteX4" fmla="*/ 2453451 w 4321145"/>
                <a:gd name="connsiteY4" fmla="*/ 4324285 h 4325873"/>
                <a:gd name="connsiteX5" fmla="*/ 2335976 w 4321145"/>
                <a:gd name="connsiteY5" fmla="*/ 4324285 h 4325873"/>
                <a:gd name="connsiteX6" fmla="*/ 2336770 w 4321145"/>
                <a:gd name="connsiteY6" fmla="*/ 4325079 h 4325873"/>
                <a:gd name="connsiteX7" fmla="*/ 2335976 w 4321145"/>
                <a:gd name="connsiteY7" fmla="*/ 4325873 h 4325873"/>
                <a:gd name="connsiteX8" fmla="*/ 2335182 w 4321145"/>
                <a:gd name="connsiteY8" fmla="*/ 4325079 h 4325873"/>
                <a:gd name="connsiteX9" fmla="*/ 2335976 w 4321145"/>
                <a:gd name="connsiteY9" fmla="*/ 4324285 h 4325873"/>
                <a:gd name="connsiteX10" fmla="*/ 1870839 w 4321145"/>
                <a:gd name="connsiteY10" fmla="*/ 4324285 h 4325873"/>
                <a:gd name="connsiteX11" fmla="*/ 1871633 w 4321145"/>
                <a:gd name="connsiteY11" fmla="*/ 4325079 h 4325873"/>
                <a:gd name="connsiteX12" fmla="*/ 1870839 w 4321145"/>
                <a:gd name="connsiteY12" fmla="*/ 4325873 h 4325873"/>
                <a:gd name="connsiteX13" fmla="*/ 1870045 w 4321145"/>
                <a:gd name="connsiteY13" fmla="*/ 4325079 h 4325873"/>
                <a:gd name="connsiteX14" fmla="*/ 1870839 w 4321145"/>
                <a:gd name="connsiteY14" fmla="*/ 4324285 h 4325873"/>
                <a:gd name="connsiteX15" fmla="*/ 1753364 w 4321145"/>
                <a:gd name="connsiteY15" fmla="*/ 4324285 h 4325873"/>
                <a:gd name="connsiteX16" fmla="*/ 1754158 w 4321145"/>
                <a:gd name="connsiteY16" fmla="*/ 4325079 h 4325873"/>
                <a:gd name="connsiteX17" fmla="*/ 1753364 w 4321145"/>
                <a:gd name="connsiteY17" fmla="*/ 4325873 h 4325873"/>
                <a:gd name="connsiteX18" fmla="*/ 1752570 w 4321145"/>
                <a:gd name="connsiteY18" fmla="*/ 4325079 h 4325873"/>
                <a:gd name="connsiteX19" fmla="*/ 1753364 w 4321145"/>
                <a:gd name="connsiteY19" fmla="*/ 4324285 h 4325873"/>
                <a:gd name="connsiteX20" fmla="*/ 2220089 w 4321145"/>
                <a:gd name="connsiteY20" fmla="*/ 4322698 h 4325873"/>
                <a:gd name="connsiteX21" fmla="*/ 2220883 w 4321145"/>
                <a:gd name="connsiteY21" fmla="*/ 4323492 h 4325873"/>
                <a:gd name="connsiteX22" fmla="*/ 2220089 w 4321145"/>
                <a:gd name="connsiteY22" fmla="*/ 4324286 h 4325873"/>
                <a:gd name="connsiteX23" fmla="*/ 2219295 w 4321145"/>
                <a:gd name="connsiteY23" fmla="*/ 4323492 h 4325873"/>
                <a:gd name="connsiteX24" fmla="*/ 2220089 w 4321145"/>
                <a:gd name="connsiteY24" fmla="*/ 4322698 h 4325873"/>
                <a:gd name="connsiteX25" fmla="*/ 2102614 w 4321145"/>
                <a:gd name="connsiteY25" fmla="*/ 4322698 h 4325873"/>
                <a:gd name="connsiteX26" fmla="*/ 2103408 w 4321145"/>
                <a:gd name="connsiteY26" fmla="*/ 4323492 h 4325873"/>
                <a:gd name="connsiteX27" fmla="*/ 2102614 w 4321145"/>
                <a:gd name="connsiteY27" fmla="*/ 4324286 h 4325873"/>
                <a:gd name="connsiteX28" fmla="*/ 2101820 w 4321145"/>
                <a:gd name="connsiteY28" fmla="*/ 4323492 h 4325873"/>
                <a:gd name="connsiteX29" fmla="*/ 2102614 w 4321145"/>
                <a:gd name="connsiteY29" fmla="*/ 4322698 h 4325873"/>
                <a:gd name="connsiteX30" fmla="*/ 1986726 w 4321145"/>
                <a:gd name="connsiteY30" fmla="*/ 4322698 h 4325873"/>
                <a:gd name="connsiteX31" fmla="*/ 1987520 w 4321145"/>
                <a:gd name="connsiteY31" fmla="*/ 4323492 h 4325873"/>
                <a:gd name="connsiteX32" fmla="*/ 1986726 w 4321145"/>
                <a:gd name="connsiteY32" fmla="*/ 4324286 h 4325873"/>
                <a:gd name="connsiteX33" fmla="*/ 1985932 w 4321145"/>
                <a:gd name="connsiteY33" fmla="*/ 4323492 h 4325873"/>
                <a:gd name="connsiteX34" fmla="*/ 1986726 w 4321145"/>
                <a:gd name="connsiteY34" fmla="*/ 4322698 h 4325873"/>
                <a:gd name="connsiteX35" fmla="*/ 2920176 w 4321145"/>
                <a:gd name="connsiteY35" fmla="*/ 4206810 h 4325873"/>
                <a:gd name="connsiteX36" fmla="*/ 2920970 w 4321145"/>
                <a:gd name="connsiteY36" fmla="*/ 4207604 h 4325873"/>
                <a:gd name="connsiteX37" fmla="*/ 2920176 w 4321145"/>
                <a:gd name="connsiteY37" fmla="*/ 4208398 h 4325873"/>
                <a:gd name="connsiteX38" fmla="*/ 2919382 w 4321145"/>
                <a:gd name="connsiteY38" fmla="*/ 4207604 h 4325873"/>
                <a:gd name="connsiteX39" fmla="*/ 2920176 w 4321145"/>
                <a:gd name="connsiteY39" fmla="*/ 4206810 h 4325873"/>
                <a:gd name="connsiteX40" fmla="*/ 2802701 w 4321145"/>
                <a:gd name="connsiteY40" fmla="*/ 4206810 h 4325873"/>
                <a:gd name="connsiteX41" fmla="*/ 2803495 w 4321145"/>
                <a:gd name="connsiteY41" fmla="*/ 4207604 h 4325873"/>
                <a:gd name="connsiteX42" fmla="*/ 2802701 w 4321145"/>
                <a:gd name="connsiteY42" fmla="*/ 4208398 h 4325873"/>
                <a:gd name="connsiteX43" fmla="*/ 2801907 w 4321145"/>
                <a:gd name="connsiteY43" fmla="*/ 4207604 h 4325873"/>
                <a:gd name="connsiteX44" fmla="*/ 2802701 w 4321145"/>
                <a:gd name="connsiteY44" fmla="*/ 4206810 h 4325873"/>
                <a:gd name="connsiteX45" fmla="*/ 1520001 w 4321145"/>
                <a:gd name="connsiteY45" fmla="*/ 4206810 h 4325873"/>
                <a:gd name="connsiteX46" fmla="*/ 1520795 w 4321145"/>
                <a:gd name="connsiteY46" fmla="*/ 4207604 h 4325873"/>
                <a:gd name="connsiteX47" fmla="*/ 1520001 w 4321145"/>
                <a:gd name="connsiteY47" fmla="*/ 4208398 h 4325873"/>
                <a:gd name="connsiteX48" fmla="*/ 1519207 w 4321145"/>
                <a:gd name="connsiteY48" fmla="*/ 4207604 h 4325873"/>
                <a:gd name="connsiteX49" fmla="*/ 1520001 w 4321145"/>
                <a:gd name="connsiteY49" fmla="*/ 4206810 h 4325873"/>
                <a:gd name="connsiteX50" fmla="*/ 1402526 w 4321145"/>
                <a:gd name="connsiteY50" fmla="*/ 4206810 h 4325873"/>
                <a:gd name="connsiteX51" fmla="*/ 1403320 w 4321145"/>
                <a:gd name="connsiteY51" fmla="*/ 4207604 h 4325873"/>
                <a:gd name="connsiteX52" fmla="*/ 1402526 w 4321145"/>
                <a:gd name="connsiteY52" fmla="*/ 4208398 h 4325873"/>
                <a:gd name="connsiteX53" fmla="*/ 1401732 w 4321145"/>
                <a:gd name="connsiteY53" fmla="*/ 4207604 h 4325873"/>
                <a:gd name="connsiteX54" fmla="*/ 1402526 w 4321145"/>
                <a:gd name="connsiteY54" fmla="*/ 4206810 h 4325873"/>
                <a:gd name="connsiteX55" fmla="*/ 2686814 w 4321145"/>
                <a:gd name="connsiteY55" fmla="*/ 4205223 h 4325873"/>
                <a:gd name="connsiteX56" fmla="*/ 2687608 w 4321145"/>
                <a:gd name="connsiteY56" fmla="*/ 4206811 h 4325873"/>
                <a:gd name="connsiteX57" fmla="*/ 2686814 w 4321145"/>
                <a:gd name="connsiteY57" fmla="*/ 4208399 h 4325873"/>
                <a:gd name="connsiteX58" fmla="*/ 2686020 w 4321145"/>
                <a:gd name="connsiteY58" fmla="*/ 4206811 h 4325873"/>
                <a:gd name="connsiteX59" fmla="*/ 2686814 w 4321145"/>
                <a:gd name="connsiteY59" fmla="*/ 4205223 h 4325873"/>
                <a:gd name="connsiteX60" fmla="*/ 2570133 w 4321145"/>
                <a:gd name="connsiteY60" fmla="*/ 4205223 h 4325873"/>
                <a:gd name="connsiteX61" fmla="*/ 2571721 w 4321145"/>
                <a:gd name="connsiteY61" fmla="*/ 4206811 h 4325873"/>
                <a:gd name="connsiteX62" fmla="*/ 2570133 w 4321145"/>
                <a:gd name="connsiteY62" fmla="*/ 4208399 h 4325873"/>
                <a:gd name="connsiteX63" fmla="*/ 2568545 w 4321145"/>
                <a:gd name="connsiteY63" fmla="*/ 4206811 h 4325873"/>
                <a:gd name="connsiteX64" fmla="*/ 2570133 w 4321145"/>
                <a:gd name="connsiteY64" fmla="*/ 4205223 h 4325873"/>
                <a:gd name="connsiteX65" fmla="*/ 2453452 w 4321145"/>
                <a:gd name="connsiteY65" fmla="*/ 4205223 h 4325873"/>
                <a:gd name="connsiteX66" fmla="*/ 2455834 w 4321145"/>
                <a:gd name="connsiteY66" fmla="*/ 4207605 h 4325873"/>
                <a:gd name="connsiteX67" fmla="*/ 2453452 w 4321145"/>
                <a:gd name="connsiteY67" fmla="*/ 4209987 h 4325873"/>
                <a:gd name="connsiteX68" fmla="*/ 2451070 w 4321145"/>
                <a:gd name="connsiteY68" fmla="*/ 4207605 h 4325873"/>
                <a:gd name="connsiteX69" fmla="*/ 2453452 w 4321145"/>
                <a:gd name="connsiteY69" fmla="*/ 4205223 h 4325873"/>
                <a:gd name="connsiteX70" fmla="*/ 2335977 w 4321145"/>
                <a:gd name="connsiteY70" fmla="*/ 4205223 h 4325873"/>
                <a:gd name="connsiteX71" fmla="*/ 2338359 w 4321145"/>
                <a:gd name="connsiteY71" fmla="*/ 4207605 h 4325873"/>
                <a:gd name="connsiteX72" fmla="*/ 2335977 w 4321145"/>
                <a:gd name="connsiteY72" fmla="*/ 4209987 h 4325873"/>
                <a:gd name="connsiteX73" fmla="*/ 2333595 w 4321145"/>
                <a:gd name="connsiteY73" fmla="*/ 4207605 h 4325873"/>
                <a:gd name="connsiteX74" fmla="*/ 2335977 w 4321145"/>
                <a:gd name="connsiteY74" fmla="*/ 4205223 h 4325873"/>
                <a:gd name="connsiteX75" fmla="*/ 1986727 w 4321145"/>
                <a:gd name="connsiteY75" fmla="*/ 4205223 h 4325873"/>
                <a:gd name="connsiteX76" fmla="*/ 1989109 w 4321145"/>
                <a:gd name="connsiteY76" fmla="*/ 4207605 h 4325873"/>
                <a:gd name="connsiteX77" fmla="*/ 1986727 w 4321145"/>
                <a:gd name="connsiteY77" fmla="*/ 4209987 h 4325873"/>
                <a:gd name="connsiteX78" fmla="*/ 1984345 w 4321145"/>
                <a:gd name="connsiteY78" fmla="*/ 4207605 h 4325873"/>
                <a:gd name="connsiteX79" fmla="*/ 1986727 w 4321145"/>
                <a:gd name="connsiteY79" fmla="*/ 4205223 h 4325873"/>
                <a:gd name="connsiteX80" fmla="*/ 1869252 w 4321145"/>
                <a:gd name="connsiteY80" fmla="*/ 4205223 h 4325873"/>
                <a:gd name="connsiteX81" fmla="*/ 1871634 w 4321145"/>
                <a:gd name="connsiteY81" fmla="*/ 4207605 h 4325873"/>
                <a:gd name="connsiteX82" fmla="*/ 1869252 w 4321145"/>
                <a:gd name="connsiteY82" fmla="*/ 4209987 h 4325873"/>
                <a:gd name="connsiteX83" fmla="*/ 1866870 w 4321145"/>
                <a:gd name="connsiteY83" fmla="*/ 4207605 h 4325873"/>
                <a:gd name="connsiteX84" fmla="*/ 1869252 w 4321145"/>
                <a:gd name="connsiteY84" fmla="*/ 4205223 h 4325873"/>
                <a:gd name="connsiteX85" fmla="*/ 1752570 w 4321145"/>
                <a:gd name="connsiteY85" fmla="*/ 4205223 h 4325873"/>
                <a:gd name="connsiteX86" fmla="*/ 1754158 w 4321145"/>
                <a:gd name="connsiteY86" fmla="*/ 4206811 h 4325873"/>
                <a:gd name="connsiteX87" fmla="*/ 1752570 w 4321145"/>
                <a:gd name="connsiteY87" fmla="*/ 4208399 h 4325873"/>
                <a:gd name="connsiteX88" fmla="*/ 1750982 w 4321145"/>
                <a:gd name="connsiteY88" fmla="*/ 4206811 h 4325873"/>
                <a:gd name="connsiteX89" fmla="*/ 1752570 w 4321145"/>
                <a:gd name="connsiteY89" fmla="*/ 4205223 h 4325873"/>
                <a:gd name="connsiteX90" fmla="*/ 1636683 w 4321145"/>
                <a:gd name="connsiteY90" fmla="*/ 4205223 h 4325873"/>
                <a:gd name="connsiteX91" fmla="*/ 1638271 w 4321145"/>
                <a:gd name="connsiteY91" fmla="*/ 4206811 h 4325873"/>
                <a:gd name="connsiteX92" fmla="*/ 1636683 w 4321145"/>
                <a:gd name="connsiteY92" fmla="*/ 4208399 h 4325873"/>
                <a:gd name="connsiteX93" fmla="*/ 1635095 w 4321145"/>
                <a:gd name="connsiteY93" fmla="*/ 4206811 h 4325873"/>
                <a:gd name="connsiteX94" fmla="*/ 1636683 w 4321145"/>
                <a:gd name="connsiteY94" fmla="*/ 4205223 h 4325873"/>
                <a:gd name="connsiteX95" fmla="*/ 2219295 w 4321145"/>
                <a:gd name="connsiteY95" fmla="*/ 4203635 h 4325873"/>
                <a:gd name="connsiteX96" fmla="*/ 2222470 w 4321145"/>
                <a:gd name="connsiteY96" fmla="*/ 4206810 h 4325873"/>
                <a:gd name="connsiteX97" fmla="*/ 2219295 w 4321145"/>
                <a:gd name="connsiteY97" fmla="*/ 4209985 h 4325873"/>
                <a:gd name="connsiteX98" fmla="*/ 2216120 w 4321145"/>
                <a:gd name="connsiteY98" fmla="*/ 4206810 h 4325873"/>
                <a:gd name="connsiteX99" fmla="*/ 2219295 w 4321145"/>
                <a:gd name="connsiteY99" fmla="*/ 4203635 h 4325873"/>
                <a:gd name="connsiteX100" fmla="*/ 2103407 w 4321145"/>
                <a:gd name="connsiteY100" fmla="*/ 4203635 h 4325873"/>
                <a:gd name="connsiteX101" fmla="*/ 2106582 w 4321145"/>
                <a:gd name="connsiteY101" fmla="*/ 4206810 h 4325873"/>
                <a:gd name="connsiteX102" fmla="*/ 2103407 w 4321145"/>
                <a:gd name="connsiteY102" fmla="*/ 4209985 h 4325873"/>
                <a:gd name="connsiteX103" fmla="*/ 2100232 w 4321145"/>
                <a:gd name="connsiteY103" fmla="*/ 4206810 h 4325873"/>
                <a:gd name="connsiteX104" fmla="*/ 2103407 w 4321145"/>
                <a:gd name="connsiteY104" fmla="*/ 4203635 h 4325873"/>
                <a:gd name="connsiteX105" fmla="*/ 3153539 w 4321145"/>
                <a:gd name="connsiteY105" fmla="*/ 4089335 h 4325873"/>
                <a:gd name="connsiteX106" fmla="*/ 3154333 w 4321145"/>
                <a:gd name="connsiteY106" fmla="*/ 4090129 h 4325873"/>
                <a:gd name="connsiteX107" fmla="*/ 3153539 w 4321145"/>
                <a:gd name="connsiteY107" fmla="*/ 4090923 h 4325873"/>
                <a:gd name="connsiteX108" fmla="*/ 3152745 w 4321145"/>
                <a:gd name="connsiteY108" fmla="*/ 4090129 h 4325873"/>
                <a:gd name="connsiteX109" fmla="*/ 3153539 w 4321145"/>
                <a:gd name="connsiteY109" fmla="*/ 4089335 h 4325873"/>
                <a:gd name="connsiteX110" fmla="*/ 3036858 w 4321145"/>
                <a:gd name="connsiteY110" fmla="*/ 4089335 h 4325873"/>
                <a:gd name="connsiteX111" fmla="*/ 3038446 w 4321145"/>
                <a:gd name="connsiteY111" fmla="*/ 4090129 h 4325873"/>
                <a:gd name="connsiteX112" fmla="*/ 3036858 w 4321145"/>
                <a:gd name="connsiteY112" fmla="*/ 4090923 h 4325873"/>
                <a:gd name="connsiteX113" fmla="*/ 3035270 w 4321145"/>
                <a:gd name="connsiteY113" fmla="*/ 4090129 h 4325873"/>
                <a:gd name="connsiteX114" fmla="*/ 3036858 w 4321145"/>
                <a:gd name="connsiteY114" fmla="*/ 4089335 h 4325873"/>
                <a:gd name="connsiteX115" fmla="*/ 1285847 w 4321145"/>
                <a:gd name="connsiteY115" fmla="*/ 4089335 h 4325873"/>
                <a:gd name="connsiteX116" fmla="*/ 1287436 w 4321145"/>
                <a:gd name="connsiteY116" fmla="*/ 4090923 h 4325873"/>
                <a:gd name="connsiteX117" fmla="*/ 1285847 w 4321145"/>
                <a:gd name="connsiteY117" fmla="*/ 4092511 h 4325873"/>
                <a:gd name="connsiteX118" fmla="*/ 1284260 w 4321145"/>
                <a:gd name="connsiteY118" fmla="*/ 4090923 h 4325873"/>
                <a:gd name="connsiteX119" fmla="*/ 1285847 w 4321145"/>
                <a:gd name="connsiteY119" fmla="*/ 4089335 h 4325873"/>
                <a:gd name="connsiteX120" fmla="*/ 1169166 w 4321145"/>
                <a:gd name="connsiteY120" fmla="*/ 4089335 h 4325873"/>
                <a:gd name="connsiteX121" fmla="*/ 1169960 w 4321145"/>
                <a:gd name="connsiteY121" fmla="*/ 4090129 h 4325873"/>
                <a:gd name="connsiteX122" fmla="*/ 1169166 w 4321145"/>
                <a:gd name="connsiteY122" fmla="*/ 4090923 h 4325873"/>
                <a:gd name="connsiteX123" fmla="*/ 1168372 w 4321145"/>
                <a:gd name="connsiteY123" fmla="*/ 4090129 h 4325873"/>
                <a:gd name="connsiteX124" fmla="*/ 1169166 w 4321145"/>
                <a:gd name="connsiteY124" fmla="*/ 4089335 h 4325873"/>
                <a:gd name="connsiteX125" fmla="*/ 2920177 w 4321145"/>
                <a:gd name="connsiteY125" fmla="*/ 4087748 h 4325873"/>
                <a:gd name="connsiteX126" fmla="*/ 2922559 w 4321145"/>
                <a:gd name="connsiteY126" fmla="*/ 4090130 h 4325873"/>
                <a:gd name="connsiteX127" fmla="*/ 2920177 w 4321145"/>
                <a:gd name="connsiteY127" fmla="*/ 4092512 h 4325873"/>
                <a:gd name="connsiteX128" fmla="*/ 2917795 w 4321145"/>
                <a:gd name="connsiteY128" fmla="*/ 4090130 h 4325873"/>
                <a:gd name="connsiteX129" fmla="*/ 2920177 w 4321145"/>
                <a:gd name="connsiteY129" fmla="*/ 4087748 h 4325873"/>
                <a:gd name="connsiteX130" fmla="*/ 2803495 w 4321145"/>
                <a:gd name="connsiteY130" fmla="*/ 4087748 h 4325873"/>
                <a:gd name="connsiteX131" fmla="*/ 2806670 w 4321145"/>
                <a:gd name="connsiteY131" fmla="*/ 4090130 h 4325873"/>
                <a:gd name="connsiteX132" fmla="*/ 2803495 w 4321145"/>
                <a:gd name="connsiteY132" fmla="*/ 4092512 h 4325873"/>
                <a:gd name="connsiteX133" fmla="*/ 2800320 w 4321145"/>
                <a:gd name="connsiteY133" fmla="*/ 4090130 h 4325873"/>
                <a:gd name="connsiteX134" fmla="*/ 2803495 w 4321145"/>
                <a:gd name="connsiteY134" fmla="*/ 4087748 h 4325873"/>
                <a:gd name="connsiteX135" fmla="*/ 1402527 w 4321145"/>
                <a:gd name="connsiteY135" fmla="*/ 4087748 h 4325873"/>
                <a:gd name="connsiteX136" fmla="*/ 1404909 w 4321145"/>
                <a:gd name="connsiteY136" fmla="*/ 4090130 h 4325873"/>
                <a:gd name="connsiteX137" fmla="*/ 1402527 w 4321145"/>
                <a:gd name="connsiteY137" fmla="*/ 4092512 h 4325873"/>
                <a:gd name="connsiteX138" fmla="*/ 1400145 w 4321145"/>
                <a:gd name="connsiteY138" fmla="*/ 4090130 h 4325873"/>
                <a:gd name="connsiteX139" fmla="*/ 1402527 w 4321145"/>
                <a:gd name="connsiteY139" fmla="*/ 4087748 h 4325873"/>
                <a:gd name="connsiteX140" fmla="*/ 2686814 w 4321145"/>
                <a:gd name="connsiteY140" fmla="*/ 4086160 h 4325873"/>
                <a:gd name="connsiteX141" fmla="*/ 2690783 w 4321145"/>
                <a:gd name="connsiteY141" fmla="*/ 4090129 h 4325873"/>
                <a:gd name="connsiteX142" fmla="*/ 2686814 w 4321145"/>
                <a:gd name="connsiteY142" fmla="*/ 4094098 h 4325873"/>
                <a:gd name="connsiteX143" fmla="*/ 2682845 w 4321145"/>
                <a:gd name="connsiteY143" fmla="*/ 4090129 h 4325873"/>
                <a:gd name="connsiteX144" fmla="*/ 2686814 w 4321145"/>
                <a:gd name="connsiteY144" fmla="*/ 4086160 h 4325873"/>
                <a:gd name="connsiteX145" fmla="*/ 2570134 w 4321145"/>
                <a:gd name="connsiteY145" fmla="*/ 4086160 h 4325873"/>
                <a:gd name="connsiteX146" fmla="*/ 2574897 w 4321145"/>
                <a:gd name="connsiteY146" fmla="*/ 4090923 h 4325873"/>
                <a:gd name="connsiteX147" fmla="*/ 2570134 w 4321145"/>
                <a:gd name="connsiteY147" fmla="*/ 4095687 h 4325873"/>
                <a:gd name="connsiteX148" fmla="*/ 2565370 w 4321145"/>
                <a:gd name="connsiteY148" fmla="*/ 4090923 h 4325873"/>
                <a:gd name="connsiteX149" fmla="*/ 2570134 w 4321145"/>
                <a:gd name="connsiteY149" fmla="*/ 4086160 h 4325873"/>
                <a:gd name="connsiteX150" fmla="*/ 1752570 w 4321145"/>
                <a:gd name="connsiteY150" fmla="*/ 4086160 h 4325873"/>
                <a:gd name="connsiteX151" fmla="*/ 1757334 w 4321145"/>
                <a:gd name="connsiteY151" fmla="*/ 4090923 h 4325873"/>
                <a:gd name="connsiteX152" fmla="*/ 1752570 w 4321145"/>
                <a:gd name="connsiteY152" fmla="*/ 4095687 h 4325873"/>
                <a:gd name="connsiteX153" fmla="*/ 1747807 w 4321145"/>
                <a:gd name="connsiteY153" fmla="*/ 4090923 h 4325873"/>
                <a:gd name="connsiteX154" fmla="*/ 1752570 w 4321145"/>
                <a:gd name="connsiteY154" fmla="*/ 4086160 h 4325873"/>
                <a:gd name="connsiteX155" fmla="*/ 1635889 w 4321145"/>
                <a:gd name="connsiteY155" fmla="*/ 4086160 h 4325873"/>
                <a:gd name="connsiteX156" fmla="*/ 1639858 w 4321145"/>
                <a:gd name="connsiteY156" fmla="*/ 4090129 h 4325873"/>
                <a:gd name="connsiteX157" fmla="*/ 1635889 w 4321145"/>
                <a:gd name="connsiteY157" fmla="*/ 4094098 h 4325873"/>
                <a:gd name="connsiteX158" fmla="*/ 1631920 w 4321145"/>
                <a:gd name="connsiteY158" fmla="*/ 4090129 h 4325873"/>
                <a:gd name="connsiteX159" fmla="*/ 1635889 w 4321145"/>
                <a:gd name="connsiteY159" fmla="*/ 4086160 h 4325873"/>
                <a:gd name="connsiteX160" fmla="*/ 1519207 w 4321145"/>
                <a:gd name="connsiteY160" fmla="*/ 4086160 h 4325873"/>
                <a:gd name="connsiteX161" fmla="*/ 1522382 w 4321145"/>
                <a:gd name="connsiteY161" fmla="*/ 4090129 h 4325873"/>
                <a:gd name="connsiteX162" fmla="*/ 1519207 w 4321145"/>
                <a:gd name="connsiteY162" fmla="*/ 4094098 h 4325873"/>
                <a:gd name="connsiteX163" fmla="*/ 1516032 w 4321145"/>
                <a:gd name="connsiteY163" fmla="*/ 4090129 h 4325873"/>
                <a:gd name="connsiteX164" fmla="*/ 1519207 w 4321145"/>
                <a:gd name="connsiteY164" fmla="*/ 4086160 h 4325873"/>
                <a:gd name="connsiteX165" fmla="*/ 2452659 w 4321145"/>
                <a:gd name="connsiteY165" fmla="*/ 4084573 h 4325873"/>
                <a:gd name="connsiteX166" fmla="*/ 2457422 w 4321145"/>
                <a:gd name="connsiteY166" fmla="*/ 4090129 h 4325873"/>
                <a:gd name="connsiteX167" fmla="*/ 2452659 w 4321145"/>
                <a:gd name="connsiteY167" fmla="*/ 4095686 h 4325873"/>
                <a:gd name="connsiteX168" fmla="*/ 2447895 w 4321145"/>
                <a:gd name="connsiteY168" fmla="*/ 4090129 h 4325873"/>
                <a:gd name="connsiteX169" fmla="*/ 2452659 w 4321145"/>
                <a:gd name="connsiteY169" fmla="*/ 4084573 h 4325873"/>
                <a:gd name="connsiteX170" fmla="*/ 2335977 w 4321145"/>
                <a:gd name="connsiteY170" fmla="*/ 4084573 h 4325873"/>
                <a:gd name="connsiteX171" fmla="*/ 2341534 w 4321145"/>
                <a:gd name="connsiteY171" fmla="*/ 4090130 h 4325873"/>
                <a:gd name="connsiteX172" fmla="*/ 2335977 w 4321145"/>
                <a:gd name="connsiteY172" fmla="*/ 4095687 h 4325873"/>
                <a:gd name="connsiteX173" fmla="*/ 2330420 w 4321145"/>
                <a:gd name="connsiteY173" fmla="*/ 4090130 h 4325873"/>
                <a:gd name="connsiteX174" fmla="*/ 2335977 w 4321145"/>
                <a:gd name="connsiteY174" fmla="*/ 4084573 h 4325873"/>
                <a:gd name="connsiteX175" fmla="*/ 2219295 w 4321145"/>
                <a:gd name="connsiteY175" fmla="*/ 4084573 h 4325873"/>
                <a:gd name="connsiteX176" fmla="*/ 2225645 w 4321145"/>
                <a:gd name="connsiteY176" fmla="*/ 4090130 h 4325873"/>
                <a:gd name="connsiteX177" fmla="*/ 2219295 w 4321145"/>
                <a:gd name="connsiteY177" fmla="*/ 4095687 h 4325873"/>
                <a:gd name="connsiteX178" fmla="*/ 2212945 w 4321145"/>
                <a:gd name="connsiteY178" fmla="*/ 4090130 h 4325873"/>
                <a:gd name="connsiteX179" fmla="*/ 2219295 w 4321145"/>
                <a:gd name="connsiteY179" fmla="*/ 4084573 h 4325873"/>
                <a:gd name="connsiteX180" fmla="*/ 2102614 w 4321145"/>
                <a:gd name="connsiteY180" fmla="*/ 4084573 h 4325873"/>
                <a:gd name="connsiteX181" fmla="*/ 2108171 w 4321145"/>
                <a:gd name="connsiteY181" fmla="*/ 4090130 h 4325873"/>
                <a:gd name="connsiteX182" fmla="*/ 2102614 w 4321145"/>
                <a:gd name="connsiteY182" fmla="*/ 4095687 h 4325873"/>
                <a:gd name="connsiteX183" fmla="*/ 2097057 w 4321145"/>
                <a:gd name="connsiteY183" fmla="*/ 4090130 h 4325873"/>
                <a:gd name="connsiteX184" fmla="*/ 2102614 w 4321145"/>
                <a:gd name="connsiteY184" fmla="*/ 4084573 h 4325873"/>
                <a:gd name="connsiteX185" fmla="*/ 1985932 w 4321145"/>
                <a:gd name="connsiteY185" fmla="*/ 4084573 h 4325873"/>
                <a:gd name="connsiteX186" fmla="*/ 1992282 w 4321145"/>
                <a:gd name="connsiteY186" fmla="*/ 4090130 h 4325873"/>
                <a:gd name="connsiteX187" fmla="*/ 1985932 w 4321145"/>
                <a:gd name="connsiteY187" fmla="*/ 4095687 h 4325873"/>
                <a:gd name="connsiteX188" fmla="*/ 1979582 w 4321145"/>
                <a:gd name="connsiteY188" fmla="*/ 4090130 h 4325873"/>
                <a:gd name="connsiteX189" fmla="*/ 1985932 w 4321145"/>
                <a:gd name="connsiteY189" fmla="*/ 4084573 h 4325873"/>
                <a:gd name="connsiteX190" fmla="*/ 1869252 w 4321145"/>
                <a:gd name="connsiteY190" fmla="*/ 4084573 h 4325873"/>
                <a:gd name="connsiteX191" fmla="*/ 1874809 w 4321145"/>
                <a:gd name="connsiteY191" fmla="*/ 4090130 h 4325873"/>
                <a:gd name="connsiteX192" fmla="*/ 1869252 w 4321145"/>
                <a:gd name="connsiteY192" fmla="*/ 4095687 h 4325873"/>
                <a:gd name="connsiteX193" fmla="*/ 1863695 w 4321145"/>
                <a:gd name="connsiteY193" fmla="*/ 4090130 h 4325873"/>
                <a:gd name="connsiteX194" fmla="*/ 1869252 w 4321145"/>
                <a:gd name="connsiteY194" fmla="*/ 4084573 h 4325873"/>
                <a:gd name="connsiteX195" fmla="*/ 935805 w 4321145"/>
                <a:gd name="connsiteY195" fmla="*/ 3973448 h 4325873"/>
                <a:gd name="connsiteX196" fmla="*/ 936600 w 4321145"/>
                <a:gd name="connsiteY196" fmla="*/ 3974242 h 4325873"/>
                <a:gd name="connsiteX197" fmla="*/ 935805 w 4321145"/>
                <a:gd name="connsiteY197" fmla="*/ 3975036 h 4325873"/>
                <a:gd name="connsiteX198" fmla="*/ 935012 w 4321145"/>
                <a:gd name="connsiteY198" fmla="*/ 3974242 h 4325873"/>
                <a:gd name="connsiteX199" fmla="*/ 935805 w 4321145"/>
                <a:gd name="connsiteY199" fmla="*/ 3973448 h 4325873"/>
                <a:gd name="connsiteX200" fmla="*/ 3269426 w 4321145"/>
                <a:gd name="connsiteY200" fmla="*/ 3971860 h 4325873"/>
                <a:gd name="connsiteX201" fmla="*/ 3270220 w 4321145"/>
                <a:gd name="connsiteY201" fmla="*/ 3973448 h 4325873"/>
                <a:gd name="connsiteX202" fmla="*/ 3269426 w 4321145"/>
                <a:gd name="connsiteY202" fmla="*/ 3975036 h 4325873"/>
                <a:gd name="connsiteX203" fmla="*/ 3268632 w 4321145"/>
                <a:gd name="connsiteY203" fmla="*/ 3973448 h 4325873"/>
                <a:gd name="connsiteX204" fmla="*/ 3269426 w 4321145"/>
                <a:gd name="connsiteY204" fmla="*/ 3971860 h 4325873"/>
                <a:gd name="connsiteX205" fmla="*/ 3153539 w 4321145"/>
                <a:gd name="connsiteY205" fmla="*/ 3971860 h 4325873"/>
                <a:gd name="connsiteX206" fmla="*/ 3155921 w 4321145"/>
                <a:gd name="connsiteY206" fmla="*/ 3973448 h 4325873"/>
                <a:gd name="connsiteX207" fmla="*/ 3153539 w 4321145"/>
                <a:gd name="connsiteY207" fmla="*/ 3975036 h 4325873"/>
                <a:gd name="connsiteX208" fmla="*/ 3151157 w 4321145"/>
                <a:gd name="connsiteY208" fmla="*/ 3973448 h 4325873"/>
                <a:gd name="connsiteX209" fmla="*/ 3153539 w 4321145"/>
                <a:gd name="connsiteY209" fmla="*/ 3971860 h 4325873"/>
                <a:gd name="connsiteX210" fmla="*/ 1052487 w 4321145"/>
                <a:gd name="connsiteY210" fmla="*/ 3971860 h 4325873"/>
                <a:gd name="connsiteX211" fmla="*/ 1054075 w 4321145"/>
                <a:gd name="connsiteY211" fmla="*/ 3973448 h 4325873"/>
                <a:gd name="connsiteX212" fmla="*/ 1052487 w 4321145"/>
                <a:gd name="connsiteY212" fmla="*/ 3975036 h 4325873"/>
                <a:gd name="connsiteX213" fmla="*/ 1050899 w 4321145"/>
                <a:gd name="connsiteY213" fmla="*/ 3973448 h 4325873"/>
                <a:gd name="connsiteX214" fmla="*/ 1052487 w 4321145"/>
                <a:gd name="connsiteY214" fmla="*/ 3971860 h 4325873"/>
                <a:gd name="connsiteX215" fmla="*/ 3036857 w 4321145"/>
                <a:gd name="connsiteY215" fmla="*/ 3970273 h 4325873"/>
                <a:gd name="connsiteX216" fmla="*/ 3040032 w 4321145"/>
                <a:gd name="connsiteY216" fmla="*/ 3973448 h 4325873"/>
                <a:gd name="connsiteX217" fmla="*/ 3036857 w 4321145"/>
                <a:gd name="connsiteY217" fmla="*/ 3976623 h 4325873"/>
                <a:gd name="connsiteX218" fmla="*/ 3033682 w 4321145"/>
                <a:gd name="connsiteY218" fmla="*/ 3973448 h 4325873"/>
                <a:gd name="connsiteX219" fmla="*/ 3036857 w 4321145"/>
                <a:gd name="connsiteY219" fmla="*/ 3970273 h 4325873"/>
                <a:gd name="connsiteX220" fmla="*/ 1169167 w 4321145"/>
                <a:gd name="connsiteY220" fmla="*/ 3970273 h 4325873"/>
                <a:gd name="connsiteX221" fmla="*/ 1171550 w 4321145"/>
                <a:gd name="connsiteY221" fmla="*/ 3973448 h 4325873"/>
                <a:gd name="connsiteX222" fmla="*/ 1169167 w 4321145"/>
                <a:gd name="connsiteY222" fmla="*/ 3976623 h 4325873"/>
                <a:gd name="connsiteX223" fmla="*/ 1166785 w 4321145"/>
                <a:gd name="connsiteY223" fmla="*/ 3973448 h 4325873"/>
                <a:gd name="connsiteX224" fmla="*/ 1169167 w 4321145"/>
                <a:gd name="connsiteY224" fmla="*/ 3970273 h 4325873"/>
                <a:gd name="connsiteX225" fmla="*/ 2920176 w 4321145"/>
                <a:gd name="connsiteY225" fmla="*/ 3968685 h 4325873"/>
                <a:gd name="connsiteX226" fmla="*/ 2924145 w 4321145"/>
                <a:gd name="connsiteY226" fmla="*/ 3973448 h 4325873"/>
                <a:gd name="connsiteX227" fmla="*/ 2920176 w 4321145"/>
                <a:gd name="connsiteY227" fmla="*/ 3978212 h 4325873"/>
                <a:gd name="connsiteX228" fmla="*/ 2916207 w 4321145"/>
                <a:gd name="connsiteY228" fmla="*/ 3973448 h 4325873"/>
                <a:gd name="connsiteX229" fmla="*/ 2920176 w 4321145"/>
                <a:gd name="connsiteY229" fmla="*/ 3968685 h 4325873"/>
                <a:gd name="connsiteX230" fmla="*/ 1402526 w 4321145"/>
                <a:gd name="connsiteY230" fmla="*/ 3968685 h 4325873"/>
                <a:gd name="connsiteX231" fmla="*/ 1408083 w 4321145"/>
                <a:gd name="connsiteY231" fmla="*/ 3973448 h 4325873"/>
                <a:gd name="connsiteX232" fmla="*/ 1402526 w 4321145"/>
                <a:gd name="connsiteY232" fmla="*/ 3978212 h 4325873"/>
                <a:gd name="connsiteX233" fmla="*/ 1396970 w 4321145"/>
                <a:gd name="connsiteY233" fmla="*/ 3973448 h 4325873"/>
                <a:gd name="connsiteX234" fmla="*/ 1402526 w 4321145"/>
                <a:gd name="connsiteY234" fmla="*/ 3968685 h 4325873"/>
                <a:gd name="connsiteX235" fmla="*/ 1285849 w 4321145"/>
                <a:gd name="connsiteY235" fmla="*/ 3968685 h 4325873"/>
                <a:gd name="connsiteX236" fmla="*/ 1290612 w 4321145"/>
                <a:gd name="connsiteY236" fmla="*/ 3973448 h 4325873"/>
                <a:gd name="connsiteX237" fmla="*/ 1285849 w 4321145"/>
                <a:gd name="connsiteY237" fmla="*/ 3978212 h 4325873"/>
                <a:gd name="connsiteX238" fmla="*/ 1281086 w 4321145"/>
                <a:gd name="connsiteY238" fmla="*/ 3973448 h 4325873"/>
                <a:gd name="connsiteX239" fmla="*/ 1285849 w 4321145"/>
                <a:gd name="connsiteY239" fmla="*/ 3968685 h 4325873"/>
                <a:gd name="connsiteX240" fmla="*/ 2803495 w 4321145"/>
                <a:gd name="connsiteY240" fmla="*/ 3967098 h 4325873"/>
                <a:gd name="connsiteX241" fmla="*/ 2809845 w 4321145"/>
                <a:gd name="connsiteY241" fmla="*/ 3973448 h 4325873"/>
                <a:gd name="connsiteX242" fmla="*/ 2803495 w 4321145"/>
                <a:gd name="connsiteY242" fmla="*/ 3979798 h 4325873"/>
                <a:gd name="connsiteX243" fmla="*/ 2797145 w 4321145"/>
                <a:gd name="connsiteY243" fmla="*/ 3973448 h 4325873"/>
                <a:gd name="connsiteX244" fmla="*/ 2803495 w 4321145"/>
                <a:gd name="connsiteY244" fmla="*/ 3967098 h 4325873"/>
                <a:gd name="connsiteX245" fmla="*/ 2686814 w 4321145"/>
                <a:gd name="connsiteY245" fmla="*/ 3967098 h 4325873"/>
                <a:gd name="connsiteX246" fmla="*/ 2693958 w 4321145"/>
                <a:gd name="connsiteY246" fmla="*/ 3973448 h 4325873"/>
                <a:gd name="connsiteX247" fmla="*/ 2686814 w 4321145"/>
                <a:gd name="connsiteY247" fmla="*/ 3979798 h 4325873"/>
                <a:gd name="connsiteX248" fmla="*/ 2679670 w 4321145"/>
                <a:gd name="connsiteY248" fmla="*/ 3973448 h 4325873"/>
                <a:gd name="connsiteX249" fmla="*/ 2686814 w 4321145"/>
                <a:gd name="connsiteY249" fmla="*/ 3967098 h 4325873"/>
                <a:gd name="connsiteX250" fmla="*/ 1519207 w 4321145"/>
                <a:gd name="connsiteY250" fmla="*/ 3967098 h 4325873"/>
                <a:gd name="connsiteX251" fmla="*/ 1525557 w 4321145"/>
                <a:gd name="connsiteY251" fmla="*/ 3973448 h 4325873"/>
                <a:gd name="connsiteX252" fmla="*/ 1519207 w 4321145"/>
                <a:gd name="connsiteY252" fmla="*/ 3979798 h 4325873"/>
                <a:gd name="connsiteX253" fmla="*/ 1512857 w 4321145"/>
                <a:gd name="connsiteY253" fmla="*/ 3973448 h 4325873"/>
                <a:gd name="connsiteX254" fmla="*/ 1519207 w 4321145"/>
                <a:gd name="connsiteY254" fmla="*/ 3967098 h 4325873"/>
                <a:gd name="connsiteX255" fmla="*/ 2570133 w 4321145"/>
                <a:gd name="connsiteY255" fmla="*/ 3965510 h 4325873"/>
                <a:gd name="connsiteX256" fmla="*/ 2578071 w 4321145"/>
                <a:gd name="connsiteY256" fmla="*/ 3973448 h 4325873"/>
                <a:gd name="connsiteX257" fmla="*/ 2570133 w 4321145"/>
                <a:gd name="connsiteY257" fmla="*/ 3981386 h 4325873"/>
                <a:gd name="connsiteX258" fmla="*/ 2562195 w 4321145"/>
                <a:gd name="connsiteY258" fmla="*/ 3973448 h 4325873"/>
                <a:gd name="connsiteX259" fmla="*/ 2570133 w 4321145"/>
                <a:gd name="connsiteY259" fmla="*/ 3965510 h 4325873"/>
                <a:gd name="connsiteX260" fmla="*/ 2453452 w 4321145"/>
                <a:gd name="connsiteY260" fmla="*/ 3965510 h 4325873"/>
                <a:gd name="connsiteX261" fmla="*/ 2462184 w 4321145"/>
                <a:gd name="connsiteY261" fmla="*/ 3973448 h 4325873"/>
                <a:gd name="connsiteX262" fmla="*/ 2453452 w 4321145"/>
                <a:gd name="connsiteY262" fmla="*/ 3981386 h 4325873"/>
                <a:gd name="connsiteX263" fmla="*/ 2444720 w 4321145"/>
                <a:gd name="connsiteY263" fmla="*/ 3973448 h 4325873"/>
                <a:gd name="connsiteX264" fmla="*/ 2453452 w 4321145"/>
                <a:gd name="connsiteY264" fmla="*/ 3965510 h 4325873"/>
                <a:gd name="connsiteX265" fmla="*/ 1752570 w 4321145"/>
                <a:gd name="connsiteY265" fmla="*/ 3965510 h 4325873"/>
                <a:gd name="connsiteX266" fmla="*/ 1760508 w 4321145"/>
                <a:gd name="connsiteY266" fmla="*/ 3973448 h 4325873"/>
                <a:gd name="connsiteX267" fmla="*/ 1752570 w 4321145"/>
                <a:gd name="connsiteY267" fmla="*/ 3981386 h 4325873"/>
                <a:gd name="connsiteX268" fmla="*/ 1744632 w 4321145"/>
                <a:gd name="connsiteY268" fmla="*/ 3973448 h 4325873"/>
                <a:gd name="connsiteX269" fmla="*/ 1752570 w 4321145"/>
                <a:gd name="connsiteY269" fmla="*/ 3965510 h 4325873"/>
                <a:gd name="connsiteX270" fmla="*/ 1635889 w 4321145"/>
                <a:gd name="connsiteY270" fmla="*/ 3965510 h 4325873"/>
                <a:gd name="connsiteX271" fmla="*/ 1643033 w 4321145"/>
                <a:gd name="connsiteY271" fmla="*/ 3973448 h 4325873"/>
                <a:gd name="connsiteX272" fmla="*/ 1635889 w 4321145"/>
                <a:gd name="connsiteY272" fmla="*/ 3981386 h 4325873"/>
                <a:gd name="connsiteX273" fmla="*/ 1628745 w 4321145"/>
                <a:gd name="connsiteY273" fmla="*/ 3973448 h 4325873"/>
                <a:gd name="connsiteX274" fmla="*/ 1635889 w 4321145"/>
                <a:gd name="connsiteY274" fmla="*/ 3965510 h 4325873"/>
                <a:gd name="connsiteX275" fmla="*/ 2335977 w 4321145"/>
                <a:gd name="connsiteY275" fmla="*/ 3963923 h 4325873"/>
                <a:gd name="connsiteX276" fmla="*/ 2344709 w 4321145"/>
                <a:gd name="connsiteY276" fmla="*/ 3973448 h 4325873"/>
                <a:gd name="connsiteX277" fmla="*/ 2335977 w 4321145"/>
                <a:gd name="connsiteY277" fmla="*/ 3982973 h 4325873"/>
                <a:gd name="connsiteX278" fmla="*/ 2327245 w 4321145"/>
                <a:gd name="connsiteY278" fmla="*/ 3973448 h 4325873"/>
                <a:gd name="connsiteX279" fmla="*/ 2335977 w 4321145"/>
                <a:gd name="connsiteY279" fmla="*/ 3963923 h 4325873"/>
                <a:gd name="connsiteX280" fmla="*/ 2219295 w 4321145"/>
                <a:gd name="connsiteY280" fmla="*/ 3963923 h 4325873"/>
                <a:gd name="connsiteX281" fmla="*/ 2228820 w 4321145"/>
                <a:gd name="connsiteY281" fmla="*/ 3973448 h 4325873"/>
                <a:gd name="connsiteX282" fmla="*/ 2219295 w 4321145"/>
                <a:gd name="connsiteY282" fmla="*/ 3982973 h 4325873"/>
                <a:gd name="connsiteX283" fmla="*/ 2209770 w 4321145"/>
                <a:gd name="connsiteY283" fmla="*/ 3973448 h 4325873"/>
                <a:gd name="connsiteX284" fmla="*/ 2219295 w 4321145"/>
                <a:gd name="connsiteY284" fmla="*/ 3963923 h 4325873"/>
                <a:gd name="connsiteX285" fmla="*/ 2103407 w 4321145"/>
                <a:gd name="connsiteY285" fmla="*/ 3963923 h 4325873"/>
                <a:gd name="connsiteX286" fmla="*/ 2112932 w 4321145"/>
                <a:gd name="connsiteY286" fmla="*/ 3973448 h 4325873"/>
                <a:gd name="connsiteX287" fmla="*/ 2103407 w 4321145"/>
                <a:gd name="connsiteY287" fmla="*/ 3982973 h 4325873"/>
                <a:gd name="connsiteX288" fmla="*/ 2093882 w 4321145"/>
                <a:gd name="connsiteY288" fmla="*/ 3973448 h 4325873"/>
                <a:gd name="connsiteX289" fmla="*/ 2103407 w 4321145"/>
                <a:gd name="connsiteY289" fmla="*/ 3963923 h 4325873"/>
                <a:gd name="connsiteX290" fmla="*/ 1985932 w 4321145"/>
                <a:gd name="connsiteY290" fmla="*/ 3963923 h 4325873"/>
                <a:gd name="connsiteX291" fmla="*/ 1995457 w 4321145"/>
                <a:gd name="connsiteY291" fmla="*/ 3973448 h 4325873"/>
                <a:gd name="connsiteX292" fmla="*/ 1985932 w 4321145"/>
                <a:gd name="connsiteY292" fmla="*/ 3982973 h 4325873"/>
                <a:gd name="connsiteX293" fmla="*/ 1976407 w 4321145"/>
                <a:gd name="connsiteY293" fmla="*/ 3973448 h 4325873"/>
                <a:gd name="connsiteX294" fmla="*/ 1985932 w 4321145"/>
                <a:gd name="connsiteY294" fmla="*/ 3963923 h 4325873"/>
                <a:gd name="connsiteX295" fmla="*/ 1869252 w 4321145"/>
                <a:gd name="connsiteY295" fmla="*/ 3963923 h 4325873"/>
                <a:gd name="connsiteX296" fmla="*/ 1877984 w 4321145"/>
                <a:gd name="connsiteY296" fmla="*/ 3973448 h 4325873"/>
                <a:gd name="connsiteX297" fmla="*/ 1869252 w 4321145"/>
                <a:gd name="connsiteY297" fmla="*/ 3982973 h 4325873"/>
                <a:gd name="connsiteX298" fmla="*/ 1860520 w 4321145"/>
                <a:gd name="connsiteY298" fmla="*/ 3973448 h 4325873"/>
                <a:gd name="connsiteX299" fmla="*/ 1869252 w 4321145"/>
                <a:gd name="connsiteY299" fmla="*/ 3963923 h 4325873"/>
                <a:gd name="connsiteX300" fmla="*/ 3504376 w 4321145"/>
                <a:gd name="connsiteY300" fmla="*/ 3855973 h 4325873"/>
                <a:gd name="connsiteX301" fmla="*/ 3505170 w 4321145"/>
                <a:gd name="connsiteY301" fmla="*/ 3856767 h 4325873"/>
                <a:gd name="connsiteX302" fmla="*/ 3504376 w 4321145"/>
                <a:gd name="connsiteY302" fmla="*/ 3857561 h 4325873"/>
                <a:gd name="connsiteX303" fmla="*/ 3503582 w 4321145"/>
                <a:gd name="connsiteY303" fmla="*/ 3856767 h 4325873"/>
                <a:gd name="connsiteX304" fmla="*/ 3504376 w 4321145"/>
                <a:gd name="connsiteY304" fmla="*/ 3855973 h 4325873"/>
                <a:gd name="connsiteX305" fmla="*/ 819124 w 4321145"/>
                <a:gd name="connsiteY305" fmla="*/ 3855973 h 4325873"/>
                <a:gd name="connsiteX306" fmla="*/ 820713 w 4321145"/>
                <a:gd name="connsiteY306" fmla="*/ 3856767 h 4325873"/>
                <a:gd name="connsiteX307" fmla="*/ 819124 w 4321145"/>
                <a:gd name="connsiteY307" fmla="*/ 3857561 h 4325873"/>
                <a:gd name="connsiteX308" fmla="*/ 817537 w 4321145"/>
                <a:gd name="connsiteY308" fmla="*/ 3856767 h 4325873"/>
                <a:gd name="connsiteX309" fmla="*/ 819124 w 4321145"/>
                <a:gd name="connsiteY309" fmla="*/ 3855973 h 4325873"/>
                <a:gd name="connsiteX310" fmla="*/ 3386901 w 4321145"/>
                <a:gd name="connsiteY310" fmla="*/ 3854385 h 4325873"/>
                <a:gd name="connsiteX311" fmla="*/ 3387695 w 4321145"/>
                <a:gd name="connsiteY311" fmla="*/ 3855973 h 4325873"/>
                <a:gd name="connsiteX312" fmla="*/ 3386901 w 4321145"/>
                <a:gd name="connsiteY312" fmla="*/ 3857561 h 4325873"/>
                <a:gd name="connsiteX313" fmla="*/ 3386107 w 4321145"/>
                <a:gd name="connsiteY313" fmla="*/ 3855973 h 4325873"/>
                <a:gd name="connsiteX314" fmla="*/ 3386901 w 4321145"/>
                <a:gd name="connsiteY314" fmla="*/ 3854385 h 4325873"/>
                <a:gd name="connsiteX315" fmla="*/ 3270220 w 4321145"/>
                <a:gd name="connsiteY315" fmla="*/ 3854385 h 4325873"/>
                <a:gd name="connsiteX316" fmla="*/ 3273395 w 4321145"/>
                <a:gd name="connsiteY316" fmla="*/ 3856767 h 4325873"/>
                <a:gd name="connsiteX317" fmla="*/ 3270220 w 4321145"/>
                <a:gd name="connsiteY317" fmla="*/ 3859149 h 4325873"/>
                <a:gd name="connsiteX318" fmla="*/ 3267045 w 4321145"/>
                <a:gd name="connsiteY318" fmla="*/ 3856767 h 4325873"/>
                <a:gd name="connsiteX319" fmla="*/ 3270220 w 4321145"/>
                <a:gd name="connsiteY319" fmla="*/ 3854385 h 4325873"/>
                <a:gd name="connsiteX320" fmla="*/ 935809 w 4321145"/>
                <a:gd name="connsiteY320" fmla="*/ 3854385 h 4325873"/>
                <a:gd name="connsiteX321" fmla="*/ 938191 w 4321145"/>
                <a:gd name="connsiteY321" fmla="*/ 3856767 h 4325873"/>
                <a:gd name="connsiteX322" fmla="*/ 935809 w 4321145"/>
                <a:gd name="connsiteY322" fmla="*/ 3859149 h 4325873"/>
                <a:gd name="connsiteX323" fmla="*/ 933426 w 4321145"/>
                <a:gd name="connsiteY323" fmla="*/ 3856767 h 4325873"/>
                <a:gd name="connsiteX324" fmla="*/ 935809 w 4321145"/>
                <a:gd name="connsiteY324" fmla="*/ 3854385 h 4325873"/>
                <a:gd name="connsiteX325" fmla="*/ 3152746 w 4321145"/>
                <a:gd name="connsiteY325" fmla="*/ 3852798 h 4325873"/>
                <a:gd name="connsiteX326" fmla="*/ 3157509 w 4321145"/>
                <a:gd name="connsiteY326" fmla="*/ 3856767 h 4325873"/>
                <a:gd name="connsiteX327" fmla="*/ 3152746 w 4321145"/>
                <a:gd name="connsiteY327" fmla="*/ 3860736 h 4325873"/>
                <a:gd name="connsiteX328" fmla="*/ 3147982 w 4321145"/>
                <a:gd name="connsiteY328" fmla="*/ 3856767 h 4325873"/>
                <a:gd name="connsiteX329" fmla="*/ 3152746 w 4321145"/>
                <a:gd name="connsiteY329" fmla="*/ 3852798 h 4325873"/>
                <a:gd name="connsiteX330" fmla="*/ 1053282 w 4321145"/>
                <a:gd name="connsiteY330" fmla="*/ 3852798 h 4325873"/>
                <a:gd name="connsiteX331" fmla="*/ 1057250 w 4321145"/>
                <a:gd name="connsiteY331" fmla="*/ 3856767 h 4325873"/>
                <a:gd name="connsiteX332" fmla="*/ 1053282 w 4321145"/>
                <a:gd name="connsiteY332" fmla="*/ 3860736 h 4325873"/>
                <a:gd name="connsiteX333" fmla="*/ 1049312 w 4321145"/>
                <a:gd name="connsiteY333" fmla="*/ 3856767 h 4325873"/>
                <a:gd name="connsiteX334" fmla="*/ 1053282 w 4321145"/>
                <a:gd name="connsiteY334" fmla="*/ 3852798 h 4325873"/>
                <a:gd name="connsiteX335" fmla="*/ 3036857 w 4321145"/>
                <a:gd name="connsiteY335" fmla="*/ 3851210 h 4325873"/>
                <a:gd name="connsiteX336" fmla="*/ 3043207 w 4321145"/>
                <a:gd name="connsiteY336" fmla="*/ 3856767 h 4325873"/>
                <a:gd name="connsiteX337" fmla="*/ 3036857 w 4321145"/>
                <a:gd name="connsiteY337" fmla="*/ 3862324 h 4325873"/>
                <a:gd name="connsiteX338" fmla="*/ 3030507 w 4321145"/>
                <a:gd name="connsiteY338" fmla="*/ 3856767 h 4325873"/>
                <a:gd name="connsiteX339" fmla="*/ 3036857 w 4321145"/>
                <a:gd name="connsiteY339" fmla="*/ 3851210 h 4325873"/>
                <a:gd name="connsiteX340" fmla="*/ 1169169 w 4321145"/>
                <a:gd name="connsiteY340" fmla="*/ 3851210 h 4325873"/>
                <a:gd name="connsiteX341" fmla="*/ 1174726 w 4321145"/>
                <a:gd name="connsiteY341" fmla="*/ 3856767 h 4325873"/>
                <a:gd name="connsiteX342" fmla="*/ 1169169 w 4321145"/>
                <a:gd name="connsiteY342" fmla="*/ 3862324 h 4325873"/>
                <a:gd name="connsiteX343" fmla="*/ 1163612 w 4321145"/>
                <a:gd name="connsiteY343" fmla="*/ 3856767 h 4325873"/>
                <a:gd name="connsiteX344" fmla="*/ 1169169 w 4321145"/>
                <a:gd name="connsiteY344" fmla="*/ 3851210 h 4325873"/>
                <a:gd name="connsiteX345" fmla="*/ 2920176 w 4321145"/>
                <a:gd name="connsiteY345" fmla="*/ 3849623 h 4325873"/>
                <a:gd name="connsiteX346" fmla="*/ 2927320 w 4321145"/>
                <a:gd name="connsiteY346" fmla="*/ 3856767 h 4325873"/>
                <a:gd name="connsiteX347" fmla="*/ 2920176 w 4321145"/>
                <a:gd name="connsiteY347" fmla="*/ 3863911 h 4325873"/>
                <a:gd name="connsiteX348" fmla="*/ 2913032 w 4321145"/>
                <a:gd name="connsiteY348" fmla="*/ 3856767 h 4325873"/>
                <a:gd name="connsiteX349" fmla="*/ 2920176 w 4321145"/>
                <a:gd name="connsiteY349" fmla="*/ 3849623 h 4325873"/>
                <a:gd name="connsiteX350" fmla="*/ 1286645 w 4321145"/>
                <a:gd name="connsiteY350" fmla="*/ 3849623 h 4325873"/>
                <a:gd name="connsiteX351" fmla="*/ 1293788 w 4321145"/>
                <a:gd name="connsiteY351" fmla="*/ 3856767 h 4325873"/>
                <a:gd name="connsiteX352" fmla="*/ 1286645 w 4321145"/>
                <a:gd name="connsiteY352" fmla="*/ 3863911 h 4325873"/>
                <a:gd name="connsiteX353" fmla="*/ 1279500 w 4321145"/>
                <a:gd name="connsiteY353" fmla="*/ 3856767 h 4325873"/>
                <a:gd name="connsiteX354" fmla="*/ 1286645 w 4321145"/>
                <a:gd name="connsiteY354" fmla="*/ 3849623 h 4325873"/>
                <a:gd name="connsiteX355" fmla="*/ 2803495 w 4321145"/>
                <a:gd name="connsiteY355" fmla="*/ 3848035 h 4325873"/>
                <a:gd name="connsiteX356" fmla="*/ 2813020 w 4321145"/>
                <a:gd name="connsiteY356" fmla="*/ 3856767 h 4325873"/>
                <a:gd name="connsiteX357" fmla="*/ 2803495 w 4321145"/>
                <a:gd name="connsiteY357" fmla="*/ 3865499 h 4325873"/>
                <a:gd name="connsiteX358" fmla="*/ 2793970 w 4321145"/>
                <a:gd name="connsiteY358" fmla="*/ 3856767 h 4325873"/>
                <a:gd name="connsiteX359" fmla="*/ 2803495 w 4321145"/>
                <a:gd name="connsiteY359" fmla="*/ 3848035 h 4325873"/>
                <a:gd name="connsiteX360" fmla="*/ 1402527 w 4321145"/>
                <a:gd name="connsiteY360" fmla="*/ 3848035 h 4325873"/>
                <a:gd name="connsiteX361" fmla="*/ 1411259 w 4321145"/>
                <a:gd name="connsiteY361" fmla="*/ 3856767 h 4325873"/>
                <a:gd name="connsiteX362" fmla="*/ 1402527 w 4321145"/>
                <a:gd name="connsiteY362" fmla="*/ 3865499 h 4325873"/>
                <a:gd name="connsiteX363" fmla="*/ 1393795 w 4321145"/>
                <a:gd name="connsiteY363" fmla="*/ 3856767 h 4325873"/>
                <a:gd name="connsiteX364" fmla="*/ 1402527 w 4321145"/>
                <a:gd name="connsiteY364" fmla="*/ 3848035 h 4325873"/>
                <a:gd name="connsiteX365" fmla="*/ 2686814 w 4321145"/>
                <a:gd name="connsiteY365" fmla="*/ 3846448 h 4325873"/>
                <a:gd name="connsiteX366" fmla="*/ 2697133 w 4321145"/>
                <a:gd name="connsiteY366" fmla="*/ 3856767 h 4325873"/>
                <a:gd name="connsiteX367" fmla="*/ 2686814 w 4321145"/>
                <a:gd name="connsiteY367" fmla="*/ 3867086 h 4325873"/>
                <a:gd name="connsiteX368" fmla="*/ 2676495 w 4321145"/>
                <a:gd name="connsiteY368" fmla="*/ 3856767 h 4325873"/>
                <a:gd name="connsiteX369" fmla="*/ 2686814 w 4321145"/>
                <a:gd name="connsiteY369" fmla="*/ 3846448 h 4325873"/>
                <a:gd name="connsiteX370" fmla="*/ 1635889 w 4321145"/>
                <a:gd name="connsiteY370" fmla="*/ 3846448 h 4325873"/>
                <a:gd name="connsiteX371" fmla="*/ 1646208 w 4321145"/>
                <a:gd name="connsiteY371" fmla="*/ 3856767 h 4325873"/>
                <a:gd name="connsiteX372" fmla="*/ 1635889 w 4321145"/>
                <a:gd name="connsiteY372" fmla="*/ 3867086 h 4325873"/>
                <a:gd name="connsiteX373" fmla="*/ 1625570 w 4321145"/>
                <a:gd name="connsiteY373" fmla="*/ 3856767 h 4325873"/>
                <a:gd name="connsiteX374" fmla="*/ 1635889 w 4321145"/>
                <a:gd name="connsiteY374" fmla="*/ 3846448 h 4325873"/>
                <a:gd name="connsiteX375" fmla="*/ 1519207 w 4321145"/>
                <a:gd name="connsiteY375" fmla="*/ 3846448 h 4325873"/>
                <a:gd name="connsiteX376" fmla="*/ 1528732 w 4321145"/>
                <a:gd name="connsiteY376" fmla="*/ 3856767 h 4325873"/>
                <a:gd name="connsiteX377" fmla="*/ 1519207 w 4321145"/>
                <a:gd name="connsiteY377" fmla="*/ 3867086 h 4325873"/>
                <a:gd name="connsiteX378" fmla="*/ 1509682 w 4321145"/>
                <a:gd name="connsiteY378" fmla="*/ 3856767 h 4325873"/>
                <a:gd name="connsiteX379" fmla="*/ 1519207 w 4321145"/>
                <a:gd name="connsiteY379" fmla="*/ 3846448 h 4325873"/>
                <a:gd name="connsiteX380" fmla="*/ 2570133 w 4321145"/>
                <a:gd name="connsiteY380" fmla="*/ 3844860 h 4325873"/>
                <a:gd name="connsiteX381" fmla="*/ 2581246 w 4321145"/>
                <a:gd name="connsiteY381" fmla="*/ 3856767 h 4325873"/>
                <a:gd name="connsiteX382" fmla="*/ 2570133 w 4321145"/>
                <a:gd name="connsiteY382" fmla="*/ 3868674 h 4325873"/>
                <a:gd name="connsiteX383" fmla="*/ 2559020 w 4321145"/>
                <a:gd name="connsiteY383" fmla="*/ 3856767 h 4325873"/>
                <a:gd name="connsiteX384" fmla="*/ 2570133 w 4321145"/>
                <a:gd name="connsiteY384" fmla="*/ 3844860 h 4325873"/>
                <a:gd name="connsiteX385" fmla="*/ 2453452 w 4321145"/>
                <a:gd name="connsiteY385" fmla="*/ 3844860 h 4325873"/>
                <a:gd name="connsiteX386" fmla="*/ 2465359 w 4321145"/>
                <a:gd name="connsiteY386" fmla="*/ 3856767 h 4325873"/>
                <a:gd name="connsiteX387" fmla="*/ 2453452 w 4321145"/>
                <a:gd name="connsiteY387" fmla="*/ 3868674 h 4325873"/>
                <a:gd name="connsiteX388" fmla="*/ 2441545 w 4321145"/>
                <a:gd name="connsiteY388" fmla="*/ 3856767 h 4325873"/>
                <a:gd name="connsiteX389" fmla="*/ 2453452 w 4321145"/>
                <a:gd name="connsiteY389" fmla="*/ 3844860 h 4325873"/>
                <a:gd name="connsiteX390" fmla="*/ 1752570 w 4321145"/>
                <a:gd name="connsiteY390" fmla="*/ 3844860 h 4325873"/>
                <a:gd name="connsiteX391" fmla="*/ 1763683 w 4321145"/>
                <a:gd name="connsiteY391" fmla="*/ 3856767 h 4325873"/>
                <a:gd name="connsiteX392" fmla="*/ 1752570 w 4321145"/>
                <a:gd name="connsiteY392" fmla="*/ 3868674 h 4325873"/>
                <a:gd name="connsiteX393" fmla="*/ 1741457 w 4321145"/>
                <a:gd name="connsiteY393" fmla="*/ 3856767 h 4325873"/>
                <a:gd name="connsiteX394" fmla="*/ 1752570 w 4321145"/>
                <a:gd name="connsiteY394" fmla="*/ 3844860 h 4325873"/>
                <a:gd name="connsiteX395" fmla="*/ 2336770 w 4321145"/>
                <a:gd name="connsiteY395" fmla="*/ 3843273 h 4325873"/>
                <a:gd name="connsiteX396" fmla="*/ 2349470 w 4321145"/>
                <a:gd name="connsiteY396" fmla="*/ 3855973 h 4325873"/>
                <a:gd name="connsiteX397" fmla="*/ 2336770 w 4321145"/>
                <a:gd name="connsiteY397" fmla="*/ 3868673 h 4325873"/>
                <a:gd name="connsiteX398" fmla="*/ 2324070 w 4321145"/>
                <a:gd name="connsiteY398" fmla="*/ 3855973 h 4325873"/>
                <a:gd name="connsiteX399" fmla="*/ 2336770 w 4321145"/>
                <a:gd name="connsiteY399" fmla="*/ 3843273 h 4325873"/>
                <a:gd name="connsiteX400" fmla="*/ 2219295 w 4321145"/>
                <a:gd name="connsiteY400" fmla="*/ 3843273 h 4325873"/>
                <a:gd name="connsiteX401" fmla="*/ 2231995 w 4321145"/>
                <a:gd name="connsiteY401" fmla="*/ 3856767 h 4325873"/>
                <a:gd name="connsiteX402" fmla="*/ 2219295 w 4321145"/>
                <a:gd name="connsiteY402" fmla="*/ 3870261 h 4325873"/>
                <a:gd name="connsiteX403" fmla="*/ 2206595 w 4321145"/>
                <a:gd name="connsiteY403" fmla="*/ 3856767 h 4325873"/>
                <a:gd name="connsiteX404" fmla="*/ 2219295 w 4321145"/>
                <a:gd name="connsiteY404" fmla="*/ 3843273 h 4325873"/>
                <a:gd name="connsiteX405" fmla="*/ 2103407 w 4321145"/>
                <a:gd name="connsiteY405" fmla="*/ 3843273 h 4325873"/>
                <a:gd name="connsiteX406" fmla="*/ 2116107 w 4321145"/>
                <a:gd name="connsiteY406" fmla="*/ 3856767 h 4325873"/>
                <a:gd name="connsiteX407" fmla="*/ 2103407 w 4321145"/>
                <a:gd name="connsiteY407" fmla="*/ 3870261 h 4325873"/>
                <a:gd name="connsiteX408" fmla="*/ 2090707 w 4321145"/>
                <a:gd name="connsiteY408" fmla="*/ 3856767 h 4325873"/>
                <a:gd name="connsiteX409" fmla="*/ 2103407 w 4321145"/>
                <a:gd name="connsiteY409" fmla="*/ 3843273 h 4325873"/>
                <a:gd name="connsiteX410" fmla="*/ 1985932 w 4321145"/>
                <a:gd name="connsiteY410" fmla="*/ 3843273 h 4325873"/>
                <a:gd name="connsiteX411" fmla="*/ 1998632 w 4321145"/>
                <a:gd name="connsiteY411" fmla="*/ 3856767 h 4325873"/>
                <a:gd name="connsiteX412" fmla="*/ 1985932 w 4321145"/>
                <a:gd name="connsiteY412" fmla="*/ 3870261 h 4325873"/>
                <a:gd name="connsiteX413" fmla="*/ 1973232 w 4321145"/>
                <a:gd name="connsiteY413" fmla="*/ 3856767 h 4325873"/>
                <a:gd name="connsiteX414" fmla="*/ 1985932 w 4321145"/>
                <a:gd name="connsiteY414" fmla="*/ 3843273 h 4325873"/>
                <a:gd name="connsiteX415" fmla="*/ 1870045 w 4321145"/>
                <a:gd name="connsiteY415" fmla="*/ 3843273 h 4325873"/>
                <a:gd name="connsiteX416" fmla="*/ 1882745 w 4321145"/>
                <a:gd name="connsiteY416" fmla="*/ 3855973 h 4325873"/>
                <a:gd name="connsiteX417" fmla="*/ 1870045 w 4321145"/>
                <a:gd name="connsiteY417" fmla="*/ 3868673 h 4325873"/>
                <a:gd name="connsiteX418" fmla="*/ 1857345 w 4321145"/>
                <a:gd name="connsiteY418" fmla="*/ 3855973 h 4325873"/>
                <a:gd name="connsiteX419" fmla="*/ 1870045 w 4321145"/>
                <a:gd name="connsiteY419" fmla="*/ 3843273 h 4325873"/>
                <a:gd name="connsiteX420" fmla="*/ 586559 w 4321145"/>
                <a:gd name="connsiteY420" fmla="*/ 3740085 h 4325873"/>
                <a:gd name="connsiteX421" fmla="*/ 587353 w 4321145"/>
                <a:gd name="connsiteY421" fmla="*/ 3740879 h 4325873"/>
                <a:gd name="connsiteX422" fmla="*/ 586559 w 4321145"/>
                <a:gd name="connsiteY422" fmla="*/ 3741673 h 4325873"/>
                <a:gd name="connsiteX423" fmla="*/ 585766 w 4321145"/>
                <a:gd name="connsiteY423" fmla="*/ 3740879 h 4325873"/>
                <a:gd name="connsiteX424" fmla="*/ 586559 w 4321145"/>
                <a:gd name="connsiteY424" fmla="*/ 3740085 h 4325873"/>
                <a:gd name="connsiteX425" fmla="*/ 3620264 w 4321145"/>
                <a:gd name="connsiteY425" fmla="*/ 3738498 h 4325873"/>
                <a:gd name="connsiteX426" fmla="*/ 3621058 w 4321145"/>
                <a:gd name="connsiteY426" fmla="*/ 3739292 h 4325873"/>
                <a:gd name="connsiteX427" fmla="*/ 3620264 w 4321145"/>
                <a:gd name="connsiteY427" fmla="*/ 3740086 h 4325873"/>
                <a:gd name="connsiteX428" fmla="*/ 3619470 w 4321145"/>
                <a:gd name="connsiteY428" fmla="*/ 3739292 h 4325873"/>
                <a:gd name="connsiteX429" fmla="*/ 3620264 w 4321145"/>
                <a:gd name="connsiteY429" fmla="*/ 3738498 h 4325873"/>
                <a:gd name="connsiteX430" fmla="*/ 3503583 w 4321145"/>
                <a:gd name="connsiteY430" fmla="*/ 3738498 h 4325873"/>
                <a:gd name="connsiteX431" fmla="*/ 3505172 w 4321145"/>
                <a:gd name="connsiteY431" fmla="*/ 3740086 h 4325873"/>
                <a:gd name="connsiteX432" fmla="*/ 3503583 w 4321145"/>
                <a:gd name="connsiteY432" fmla="*/ 3741674 h 4325873"/>
                <a:gd name="connsiteX433" fmla="*/ 3501995 w 4321145"/>
                <a:gd name="connsiteY433" fmla="*/ 3740086 h 4325873"/>
                <a:gd name="connsiteX434" fmla="*/ 3503583 w 4321145"/>
                <a:gd name="connsiteY434" fmla="*/ 3738498 h 4325873"/>
                <a:gd name="connsiteX435" fmla="*/ 702446 w 4321145"/>
                <a:gd name="connsiteY435" fmla="*/ 3738498 h 4325873"/>
                <a:gd name="connsiteX436" fmla="*/ 703240 w 4321145"/>
                <a:gd name="connsiteY436" fmla="*/ 3740086 h 4325873"/>
                <a:gd name="connsiteX437" fmla="*/ 702446 w 4321145"/>
                <a:gd name="connsiteY437" fmla="*/ 3741674 h 4325873"/>
                <a:gd name="connsiteX438" fmla="*/ 701653 w 4321145"/>
                <a:gd name="connsiteY438" fmla="*/ 3740086 h 4325873"/>
                <a:gd name="connsiteX439" fmla="*/ 702446 w 4321145"/>
                <a:gd name="connsiteY439" fmla="*/ 3738498 h 4325873"/>
                <a:gd name="connsiteX440" fmla="*/ 3386901 w 4321145"/>
                <a:gd name="connsiteY440" fmla="*/ 3736910 h 4325873"/>
                <a:gd name="connsiteX441" fmla="*/ 3390870 w 4321145"/>
                <a:gd name="connsiteY441" fmla="*/ 3740085 h 4325873"/>
                <a:gd name="connsiteX442" fmla="*/ 3386901 w 4321145"/>
                <a:gd name="connsiteY442" fmla="*/ 3743260 h 4325873"/>
                <a:gd name="connsiteX443" fmla="*/ 3382932 w 4321145"/>
                <a:gd name="connsiteY443" fmla="*/ 3740085 h 4325873"/>
                <a:gd name="connsiteX444" fmla="*/ 3386901 w 4321145"/>
                <a:gd name="connsiteY444" fmla="*/ 3736910 h 4325873"/>
                <a:gd name="connsiteX445" fmla="*/ 819126 w 4321145"/>
                <a:gd name="connsiteY445" fmla="*/ 3736910 h 4325873"/>
                <a:gd name="connsiteX446" fmla="*/ 822301 w 4321145"/>
                <a:gd name="connsiteY446" fmla="*/ 3740085 h 4325873"/>
                <a:gd name="connsiteX447" fmla="*/ 819126 w 4321145"/>
                <a:gd name="connsiteY447" fmla="*/ 3743260 h 4325873"/>
                <a:gd name="connsiteX448" fmla="*/ 815951 w 4321145"/>
                <a:gd name="connsiteY448" fmla="*/ 3740085 h 4325873"/>
                <a:gd name="connsiteX449" fmla="*/ 819126 w 4321145"/>
                <a:gd name="connsiteY449" fmla="*/ 3736910 h 4325873"/>
                <a:gd name="connsiteX450" fmla="*/ 935810 w 4321145"/>
                <a:gd name="connsiteY450" fmla="*/ 3735323 h 4325873"/>
                <a:gd name="connsiteX451" fmla="*/ 941366 w 4321145"/>
                <a:gd name="connsiteY451" fmla="*/ 3740086 h 4325873"/>
                <a:gd name="connsiteX452" fmla="*/ 935810 w 4321145"/>
                <a:gd name="connsiteY452" fmla="*/ 3744850 h 4325873"/>
                <a:gd name="connsiteX453" fmla="*/ 930254 w 4321145"/>
                <a:gd name="connsiteY453" fmla="*/ 3740086 h 4325873"/>
                <a:gd name="connsiteX454" fmla="*/ 935810 w 4321145"/>
                <a:gd name="connsiteY454" fmla="*/ 3735323 h 4325873"/>
                <a:gd name="connsiteX455" fmla="*/ 3269427 w 4321145"/>
                <a:gd name="connsiteY455" fmla="*/ 3733735 h 4325873"/>
                <a:gd name="connsiteX456" fmla="*/ 3274984 w 4321145"/>
                <a:gd name="connsiteY456" fmla="*/ 3739292 h 4325873"/>
                <a:gd name="connsiteX457" fmla="*/ 3269427 w 4321145"/>
                <a:gd name="connsiteY457" fmla="*/ 3744849 h 4325873"/>
                <a:gd name="connsiteX458" fmla="*/ 3263870 w 4321145"/>
                <a:gd name="connsiteY458" fmla="*/ 3739292 h 4325873"/>
                <a:gd name="connsiteX459" fmla="*/ 3269427 w 4321145"/>
                <a:gd name="connsiteY459" fmla="*/ 3733735 h 4325873"/>
                <a:gd name="connsiteX460" fmla="*/ 1052489 w 4321145"/>
                <a:gd name="connsiteY460" fmla="*/ 3733735 h 4325873"/>
                <a:gd name="connsiteX461" fmla="*/ 1058839 w 4321145"/>
                <a:gd name="connsiteY461" fmla="*/ 3740085 h 4325873"/>
                <a:gd name="connsiteX462" fmla="*/ 1052489 w 4321145"/>
                <a:gd name="connsiteY462" fmla="*/ 3746435 h 4325873"/>
                <a:gd name="connsiteX463" fmla="*/ 1046139 w 4321145"/>
                <a:gd name="connsiteY463" fmla="*/ 3740085 h 4325873"/>
                <a:gd name="connsiteX464" fmla="*/ 1052489 w 4321145"/>
                <a:gd name="connsiteY464" fmla="*/ 3733735 h 4325873"/>
                <a:gd name="connsiteX465" fmla="*/ 3153539 w 4321145"/>
                <a:gd name="connsiteY465" fmla="*/ 3732148 h 4325873"/>
                <a:gd name="connsiteX466" fmla="*/ 3160683 w 4321145"/>
                <a:gd name="connsiteY466" fmla="*/ 3740086 h 4325873"/>
                <a:gd name="connsiteX467" fmla="*/ 3153539 w 4321145"/>
                <a:gd name="connsiteY467" fmla="*/ 3748024 h 4325873"/>
                <a:gd name="connsiteX468" fmla="*/ 3146395 w 4321145"/>
                <a:gd name="connsiteY468" fmla="*/ 3740086 h 4325873"/>
                <a:gd name="connsiteX469" fmla="*/ 3153539 w 4321145"/>
                <a:gd name="connsiteY469" fmla="*/ 3732148 h 4325873"/>
                <a:gd name="connsiteX470" fmla="*/ 1169170 w 4321145"/>
                <a:gd name="connsiteY470" fmla="*/ 3732148 h 4325873"/>
                <a:gd name="connsiteX471" fmla="*/ 1177903 w 4321145"/>
                <a:gd name="connsiteY471" fmla="*/ 3740086 h 4325873"/>
                <a:gd name="connsiteX472" fmla="*/ 1169170 w 4321145"/>
                <a:gd name="connsiteY472" fmla="*/ 3748024 h 4325873"/>
                <a:gd name="connsiteX473" fmla="*/ 1160439 w 4321145"/>
                <a:gd name="connsiteY473" fmla="*/ 3740086 h 4325873"/>
                <a:gd name="connsiteX474" fmla="*/ 1169170 w 4321145"/>
                <a:gd name="connsiteY474" fmla="*/ 3732148 h 4325873"/>
                <a:gd name="connsiteX475" fmla="*/ 3036857 w 4321145"/>
                <a:gd name="connsiteY475" fmla="*/ 3730560 h 4325873"/>
                <a:gd name="connsiteX476" fmla="*/ 3046382 w 4321145"/>
                <a:gd name="connsiteY476" fmla="*/ 3740085 h 4325873"/>
                <a:gd name="connsiteX477" fmla="*/ 3036857 w 4321145"/>
                <a:gd name="connsiteY477" fmla="*/ 3749610 h 4325873"/>
                <a:gd name="connsiteX478" fmla="*/ 3027332 w 4321145"/>
                <a:gd name="connsiteY478" fmla="*/ 3740085 h 4325873"/>
                <a:gd name="connsiteX479" fmla="*/ 3036857 w 4321145"/>
                <a:gd name="connsiteY479" fmla="*/ 3730560 h 4325873"/>
                <a:gd name="connsiteX480" fmla="*/ 2920176 w 4321145"/>
                <a:gd name="connsiteY480" fmla="*/ 3728973 h 4325873"/>
                <a:gd name="connsiteX481" fmla="*/ 2930495 w 4321145"/>
                <a:gd name="connsiteY481" fmla="*/ 3740086 h 4325873"/>
                <a:gd name="connsiteX482" fmla="*/ 2920176 w 4321145"/>
                <a:gd name="connsiteY482" fmla="*/ 3751199 h 4325873"/>
                <a:gd name="connsiteX483" fmla="*/ 2909857 w 4321145"/>
                <a:gd name="connsiteY483" fmla="*/ 3740086 h 4325873"/>
                <a:gd name="connsiteX484" fmla="*/ 2920176 w 4321145"/>
                <a:gd name="connsiteY484" fmla="*/ 3728973 h 4325873"/>
                <a:gd name="connsiteX485" fmla="*/ 1402527 w 4321145"/>
                <a:gd name="connsiteY485" fmla="*/ 3728973 h 4325873"/>
                <a:gd name="connsiteX486" fmla="*/ 1414434 w 4321145"/>
                <a:gd name="connsiteY486" fmla="*/ 3740086 h 4325873"/>
                <a:gd name="connsiteX487" fmla="*/ 1402527 w 4321145"/>
                <a:gd name="connsiteY487" fmla="*/ 3751199 h 4325873"/>
                <a:gd name="connsiteX488" fmla="*/ 1390620 w 4321145"/>
                <a:gd name="connsiteY488" fmla="*/ 3740086 h 4325873"/>
                <a:gd name="connsiteX489" fmla="*/ 1402527 w 4321145"/>
                <a:gd name="connsiteY489" fmla="*/ 3728973 h 4325873"/>
                <a:gd name="connsiteX490" fmla="*/ 1286646 w 4321145"/>
                <a:gd name="connsiteY490" fmla="*/ 3728973 h 4325873"/>
                <a:gd name="connsiteX491" fmla="*/ 1296965 w 4321145"/>
                <a:gd name="connsiteY491" fmla="*/ 3739292 h 4325873"/>
                <a:gd name="connsiteX492" fmla="*/ 1286646 w 4321145"/>
                <a:gd name="connsiteY492" fmla="*/ 3749611 h 4325873"/>
                <a:gd name="connsiteX493" fmla="*/ 1276327 w 4321145"/>
                <a:gd name="connsiteY493" fmla="*/ 3739292 h 4325873"/>
                <a:gd name="connsiteX494" fmla="*/ 1286646 w 4321145"/>
                <a:gd name="connsiteY494" fmla="*/ 3728973 h 4325873"/>
                <a:gd name="connsiteX495" fmla="*/ 2803495 w 4321145"/>
                <a:gd name="connsiteY495" fmla="*/ 3727385 h 4325873"/>
                <a:gd name="connsiteX496" fmla="*/ 2816195 w 4321145"/>
                <a:gd name="connsiteY496" fmla="*/ 3740085 h 4325873"/>
                <a:gd name="connsiteX497" fmla="*/ 2803495 w 4321145"/>
                <a:gd name="connsiteY497" fmla="*/ 3752785 h 4325873"/>
                <a:gd name="connsiteX498" fmla="*/ 2790795 w 4321145"/>
                <a:gd name="connsiteY498" fmla="*/ 3740085 h 4325873"/>
                <a:gd name="connsiteX499" fmla="*/ 2803495 w 4321145"/>
                <a:gd name="connsiteY499" fmla="*/ 3727385 h 4325873"/>
                <a:gd name="connsiteX500" fmla="*/ 1519207 w 4321145"/>
                <a:gd name="connsiteY500" fmla="*/ 3727385 h 4325873"/>
                <a:gd name="connsiteX501" fmla="*/ 1531907 w 4321145"/>
                <a:gd name="connsiteY501" fmla="*/ 3740085 h 4325873"/>
                <a:gd name="connsiteX502" fmla="*/ 1519207 w 4321145"/>
                <a:gd name="connsiteY502" fmla="*/ 3752785 h 4325873"/>
                <a:gd name="connsiteX503" fmla="*/ 1506507 w 4321145"/>
                <a:gd name="connsiteY503" fmla="*/ 3740085 h 4325873"/>
                <a:gd name="connsiteX504" fmla="*/ 1519207 w 4321145"/>
                <a:gd name="connsiteY504" fmla="*/ 3727385 h 4325873"/>
                <a:gd name="connsiteX505" fmla="*/ 2686814 w 4321145"/>
                <a:gd name="connsiteY505" fmla="*/ 3725798 h 4325873"/>
                <a:gd name="connsiteX506" fmla="*/ 2700308 w 4321145"/>
                <a:gd name="connsiteY506" fmla="*/ 3740086 h 4325873"/>
                <a:gd name="connsiteX507" fmla="*/ 2686814 w 4321145"/>
                <a:gd name="connsiteY507" fmla="*/ 3754374 h 4325873"/>
                <a:gd name="connsiteX508" fmla="*/ 2673320 w 4321145"/>
                <a:gd name="connsiteY508" fmla="*/ 3740086 h 4325873"/>
                <a:gd name="connsiteX509" fmla="*/ 2686814 w 4321145"/>
                <a:gd name="connsiteY509" fmla="*/ 3725798 h 4325873"/>
                <a:gd name="connsiteX510" fmla="*/ 1635889 w 4321145"/>
                <a:gd name="connsiteY510" fmla="*/ 3725798 h 4325873"/>
                <a:gd name="connsiteX511" fmla="*/ 1650971 w 4321145"/>
                <a:gd name="connsiteY511" fmla="*/ 3740086 h 4325873"/>
                <a:gd name="connsiteX512" fmla="*/ 1635889 w 4321145"/>
                <a:gd name="connsiteY512" fmla="*/ 3754374 h 4325873"/>
                <a:gd name="connsiteX513" fmla="*/ 1620807 w 4321145"/>
                <a:gd name="connsiteY513" fmla="*/ 3740086 h 4325873"/>
                <a:gd name="connsiteX514" fmla="*/ 1635889 w 4321145"/>
                <a:gd name="connsiteY514" fmla="*/ 3725798 h 4325873"/>
                <a:gd name="connsiteX515" fmla="*/ 2569339 w 4321145"/>
                <a:gd name="connsiteY515" fmla="*/ 3724210 h 4325873"/>
                <a:gd name="connsiteX516" fmla="*/ 2584421 w 4321145"/>
                <a:gd name="connsiteY516" fmla="*/ 3739292 h 4325873"/>
                <a:gd name="connsiteX517" fmla="*/ 2569339 w 4321145"/>
                <a:gd name="connsiteY517" fmla="*/ 3754374 h 4325873"/>
                <a:gd name="connsiteX518" fmla="*/ 2554257 w 4321145"/>
                <a:gd name="connsiteY518" fmla="*/ 3739292 h 4325873"/>
                <a:gd name="connsiteX519" fmla="*/ 2569339 w 4321145"/>
                <a:gd name="connsiteY519" fmla="*/ 3724210 h 4325873"/>
                <a:gd name="connsiteX520" fmla="*/ 2452657 w 4321145"/>
                <a:gd name="connsiteY520" fmla="*/ 3724210 h 4325873"/>
                <a:gd name="connsiteX521" fmla="*/ 2468532 w 4321145"/>
                <a:gd name="connsiteY521" fmla="*/ 3740085 h 4325873"/>
                <a:gd name="connsiteX522" fmla="*/ 2452657 w 4321145"/>
                <a:gd name="connsiteY522" fmla="*/ 3755960 h 4325873"/>
                <a:gd name="connsiteX523" fmla="*/ 2436782 w 4321145"/>
                <a:gd name="connsiteY523" fmla="*/ 3740085 h 4325873"/>
                <a:gd name="connsiteX524" fmla="*/ 2452657 w 4321145"/>
                <a:gd name="connsiteY524" fmla="*/ 3724210 h 4325873"/>
                <a:gd name="connsiteX525" fmla="*/ 1869251 w 4321145"/>
                <a:gd name="connsiteY525" fmla="*/ 3724210 h 4325873"/>
                <a:gd name="connsiteX526" fmla="*/ 1885920 w 4321145"/>
                <a:gd name="connsiteY526" fmla="*/ 3740085 h 4325873"/>
                <a:gd name="connsiteX527" fmla="*/ 1869251 w 4321145"/>
                <a:gd name="connsiteY527" fmla="*/ 3755960 h 4325873"/>
                <a:gd name="connsiteX528" fmla="*/ 1852582 w 4321145"/>
                <a:gd name="connsiteY528" fmla="*/ 3740085 h 4325873"/>
                <a:gd name="connsiteX529" fmla="*/ 1869251 w 4321145"/>
                <a:gd name="connsiteY529" fmla="*/ 3724210 h 4325873"/>
                <a:gd name="connsiteX530" fmla="*/ 1752570 w 4321145"/>
                <a:gd name="connsiteY530" fmla="*/ 3724210 h 4325873"/>
                <a:gd name="connsiteX531" fmla="*/ 1768445 w 4321145"/>
                <a:gd name="connsiteY531" fmla="*/ 3740085 h 4325873"/>
                <a:gd name="connsiteX532" fmla="*/ 1752570 w 4321145"/>
                <a:gd name="connsiteY532" fmla="*/ 3755960 h 4325873"/>
                <a:gd name="connsiteX533" fmla="*/ 1736695 w 4321145"/>
                <a:gd name="connsiteY533" fmla="*/ 3740085 h 4325873"/>
                <a:gd name="connsiteX534" fmla="*/ 1752570 w 4321145"/>
                <a:gd name="connsiteY534" fmla="*/ 3724210 h 4325873"/>
                <a:gd name="connsiteX535" fmla="*/ 2335976 w 4321145"/>
                <a:gd name="connsiteY535" fmla="*/ 3722623 h 4325873"/>
                <a:gd name="connsiteX536" fmla="*/ 2352645 w 4321145"/>
                <a:gd name="connsiteY536" fmla="*/ 3740086 h 4325873"/>
                <a:gd name="connsiteX537" fmla="*/ 2335976 w 4321145"/>
                <a:gd name="connsiteY537" fmla="*/ 3757549 h 4325873"/>
                <a:gd name="connsiteX538" fmla="*/ 2319307 w 4321145"/>
                <a:gd name="connsiteY538" fmla="*/ 3740086 h 4325873"/>
                <a:gd name="connsiteX539" fmla="*/ 2335976 w 4321145"/>
                <a:gd name="connsiteY539" fmla="*/ 3722623 h 4325873"/>
                <a:gd name="connsiteX540" fmla="*/ 2219295 w 4321145"/>
                <a:gd name="connsiteY540" fmla="*/ 3722623 h 4325873"/>
                <a:gd name="connsiteX541" fmla="*/ 2236758 w 4321145"/>
                <a:gd name="connsiteY541" fmla="*/ 3740086 h 4325873"/>
                <a:gd name="connsiteX542" fmla="*/ 2219295 w 4321145"/>
                <a:gd name="connsiteY542" fmla="*/ 3757549 h 4325873"/>
                <a:gd name="connsiteX543" fmla="*/ 2201832 w 4321145"/>
                <a:gd name="connsiteY543" fmla="*/ 3740086 h 4325873"/>
                <a:gd name="connsiteX544" fmla="*/ 2219295 w 4321145"/>
                <a:gd name="connsiteY544" fmla="*/ 3722623 h 4325873"/>
                <a:gd name="connsiteX545" fmla="*/ 2102614 w 4321145"/>
                <a:gd name="connsiteY545" fmla="*/ 3722623 h 4325873"/>
                <a:gd name="connsiteX546" fmla="*/ 2119283 w 4321145"/>
                <a:gd name="connsiteY546" fmla="*/ 3740086 h 4325873"/>
                <a:gd name="connsiteX547" fmla="*/ 2102614 w 4321145"/>
                <a:gd name="connsiteY547" fmla="*/ 3757549 h 4325873"/>
                <a:gd name="connsiteX548" fmla="*/ 2085945 w 4321145"/>
                <a:gd name="connsiteY548" fmla="*/ 3740086 h 4325873"/>
                <a:gd name="connsiteX549" fmla="*/ 2102614 w 4321145"/>
                <a:gd name="connsiteY549" fmla="*/ 3722623 h 4325873"/>
                <a:gd name="connsiteX550" fmla="*/ 1986726 w 4321145"/>
                <a:gd name="connsiteY550" fmla="*/ 3722623 h 4325873"/>
                <a:gd name="connsiteX551" fmla="*/ 2003395 w 4321145"/>
                <a:gd name="connsiteY551" fmla="*/ 3740086 h 4325873"/>
                <a:gd name="connsiteX552" fmla="*/ 1986726 w 4321145"/>
                <a:gd name="connsiteY552" fmla="*/ 3757549 h 4325873"/>
                <a:gd name="connsiteX553" fmla="*/ 1970057 w 4321145"/>
                <a:gd name="connsiteY553" fmla="*/ 3740086 h 4325873"/>
                <a:gd name="connsiteX554" fmla="*/ 1986726 w 4321145"/>
                <a:gd name="connsiteY554" fmla="*/ 3722623 h 4325873"/>
                <a:gd name="connsiteX555" fmla="*/ 3737739 w 4321145"/>
                <a:gd name="connsiteY555" fmla="*/ 3622610 h 4325873"/>
                <a:gd name="connsiteX556" fmla="*/ 3738533 w 4321145"/>
                <a:gd name="connsiteY556" fmla="*/ 3623404 h 4325873"/>
                <a:gd name="connsiteX557" fmla="*/ 3737739 w 4321145"/>
                <a:gd name="connsiteY557" fmla="*/ 3624198 h 4325873"/>
                <a:gd name="connsiteX558" fmla="*/ 3736945 w 4321145"/>
                <a:gd name="connsiteY558" fmla="*/ 3623404 h 4325873"/>
                <a:gd name="connsiteX559" fmla="*/ 3737739 w 4321145"/>
                <a:gd name="connsiteY559" fmla="*/ 3622610 h 4325873"/>
                <a:gd name="connsiteX560" fmla="*/ 3620264 w 4321145"/>
                <a:gd name="connsiteY560" fmla="*/ 3621023 h 4325873"/>
                <a:gd name="connsiteX561" fmla="*/ 3622646 w 4321145"/>
                <a:gd name="connsiteY561" fmla="*/ 3623405 h 4325873"/>
                <a:gd name="connsiteX562" fmla="*/ 3620264 w 4321145"/>
                <a:gd name="connsiteY562" fmla="*/ 3625787 h 4325873"/>
                <a:gd name="connsiteX563" fmla="*/ 3617882 w 4321145"/>
                <a:gd name="connsiteY563" fmla="*/ 3623405 h 4325873"/>
                <a:gd name="connsiteX564" fmla="*/ 3620264 w 4321145"/>
                <a:gd name="connsiteY564" fmla="*/ 3621023 h 4325873"/>
                <a:gd name="connsiteX565" fmla="*/ 585768 w 4321145"/>
                <a:gd name="connsiteY565" fmla="*/ 3621023 h 4325873"/>
                <a:gd name="connsiteX566" fmla="*/ 587356 w 4321145"/>
                <a:gd name="connsiteY566" fmla="*/ 3622611 h 4325873"/>
                <a:gd name="connsiteX567" fmla="*/ 585768 w 4321145"/>
                <a:gd name="connsiteY567" fmla="*/ 3624199 h 4325873"/>
                <a:gd name="connsiteX568" fmla="*/ 584180 w 4321145"/>
                <a:gd name="connsiteY568" fmla="*/ 3622611 h 4325873"/>
                <a:gd name="connsiteX569" fmla="*/ 585768 w 4321145"/>
                <a:gd name="connsiteY569" fmla="*/ 3621023 h 4325873"/>
                <a:gd name="connsiteX570" fmla="*/ 3503582 w 4321145"/>
                <a:gd name="connsiteY570" fmla="*/ 3619435 h 4325873"/>
                <a:gd name="connsiteX571" fmla="*/ 3506757 w 4321145"/>
                <a:gd name="connsiteY571" fmla="*/ 3623404 h 4325873"/>
                <a:gd name="connsiteX572" fmla="*/ 3503582 w 4321145"/>
                <a:gd name="connsiteY572" fmla="*/ 3627373 h 4325873"/>
                <a:gd name="connsiteX573" fmla="*/ 3500407 w 4321145"/>
                <a:gd name="connsiteY573" fmla="*/ 3623404 h 4325873"/>
                <a:gd name="connsiteX574" fmla="*/ 3503582 w 4321145"/>
                <a:gd name="connsiteY574" fmla="*/ 3619435 h 4325873"/>
                <a:gd name="connsiteX575" fmla="*/ 702448 w 4321145"/>
                <a:gd name="connsiteY575" fmla="*/ 3619435 h 4325873"/>
                <a:gd name="connsiteX576" fmla="*/ 706418 w 4321145"/>
                <a:gd name="connsiteY576" fmla="*/ 3622610 h 4325873"/>
                <a:gd name="connsiteX577" fmla="*/ 702448 w 4321145"/>
                <a:gd name="connsiteY577" fmla="*/ 3625785 h 4325873"/>
                <a:gd name="connsiteX578" fmla="*/ 698480 w 4321145"/>
                <a:gd name="connsiteY578" fmla="*/ 3622610 h 4325873"/>
                <a:gd name="connsiteX579" fmla="*/ 702448 w 4321145"/>
                <a:gd name="connsiteY579" fmla="*/ 3619435 h 4325873"/>
                <a:gd name="connsiteX580" fmla="*/ 3386902 w 4321145"/>
                <a:gd name="connsiteY580" fmla="*/ 3617848 h 4325873"/>
                <a:gd name="connsiteX581" fmla="*/ 3392459 w 4321145"/>
                <a:gd name="connsiteY581" fmla="*/ 3623405 h 4325873"/>
                <a:gd name="connsiteX582" fmla="*/ 3386902 w 4321145"/>
                <a:gd name="connsiteY582" fmla="*/ 3628962 h 4325873"/>
                <a:gd name="connsiteX583" fmla="*/ 3381345 w 4321145"/>
                <a:gd name="connsiteY583" fmla="*/ 3623405 h 4325873"/>
                <a:gd name="connsiteX584" fmla="*/ 3386902 w 4321145"/>
                <a:gd name="connsiteY584" fmla="*/ 3617848 h 4325873"/>
                <a:gd name="connsiteX585" fmla="*/ 819128 w 4321145"/>
                <a:gd name="connsiteY585" fmla="*/ 3617848 h 4325873"/>
                <a:gd name="connsiteX586" fmla="*/ 823892 w 4321145"/>
                <a:gd name="connsiteY586" fmla="*/ 3623404 h 4325873"/>
                <a:gd name="connsiteX587" fmla="*/ 819128 w 4321145"/>
                <a:gd name="connsiteY587" fmla="*/ 3628961 h 4325873"/>
                <a:gd name="connsiteX588" fmla="*/ 814365 w 4321145"/>
                <a:gd name="connsiteY588" fmla="*/ 3623404 h 4325873"/>
                <a:gd name="connsiteX589" fmla="*/ 819128 w 4321145"/>
                <a:gd name="connsiteY589" fmla="*/ 3617848 h 4325873"/>
                <a:gd name="connsiteX590" fmla="*/ 935812 w 4321145"/>
                <a:gd name="connsiteY590" fmla="*/ 3616260 h 4325873"/>
                <a:gd name="connsiteX591" fmla="*/ 942956 w 4321145"/>
                <a:gd name="connsiteY591" fmla="*/ 3623404 h 4325873"/>
                <a:gd name="connsiteX592" fmla="*/ 935812 w 4321145"/>
                <a:gd name="connsiteY592" fmla="*/ 3630548 h 4325873"/>
                <a:gd name="connsiteX593" fmla="*/ 928668 w 4321145"/>
                <a:gd name="connsiteY593" fmla="*/ 3623404 h 4325873"/>
                <a:gd name="connsiteX594" fmla="*/ 935812 w 4321145"/>
                <a:gd name="connsiteY594" fmla="*/ 3616260 h 4325873"/>
                <a:gd name="connsiteX595" fmla="*/ 3270220 w 4321145"/>
                <a:gd name="connsiteY595" fmla="*/ 3614673 h 4325873"/>
                <a:gd name="connsiteX596" fmla="*/ 3278158 w 4321145"/>
                <a:gd name="connsiteY596" fmla="*/ 3622611 h 4325873"/>
                <a:gd name="connsiteX597" fmla="*/ 3270220 w 4321145"/>
                <a:gd name="connsiteY597" fmla="*/ 3630549 h 4325873"/>
                <a:gd name="connsiteX598" fmla="*/ 3262282 w 4321145"/>
                <a:gd name="connsiteY598" fmla="*/ 3622611 h 4325873"/>
                <a:gd name="connsiteX599" fmla="*/ 3270220 w 4321145"/>
                <a:gd name="connsiteY599" fmla="*/ 3614673 h 4325873"/>
                <a:gd name="connsiteX600" fmla="*/ 3153539 w 4321145"/>
                <a:gd name="connsiteY600" fmla="*/ 3613085 h 4325873"/>
                <a:gd name="connsiteX601" fmla="*/ 3163858 w 4321145"/>
                <a:gd name="connsiteY601" fmla="*/ 3623404 h 4325873"/>
                <a:gd name="connsiteX602" fmla="*/ 3153539 w 4321145"/>
                <a:gd name="connsiteY602" fmla="*/ 3633723 h 4325873"/>
                <a:gd name="connsiteX603" fmla="*/ 3143220 w 4321145"/>
                <a:gd name="connsiteY603" fmla="*/ 3623404 h 4325873"/>
                <a:gd name="connsiteX604" fmla="*/ 3153539 w 4321145"/>
                <a:gd name="connsiteY604" fmla="*/ 3613085 h 4325873"/>
                <a:gd name="connsiteX605" fmla="*/ 1052491 w 4321145"/>
                <a:gd name="connsiteY605" fmla="*/ 3613085 h 4325873"/>
                <a:gd name="connsiteX606" fmla="*/ 1062017 w 4321145"/>
                <a:gd name="connsiteY606" fmla="*/ 3622610 h 4325873"/>
                <a:gd name="connsiteX607" fmla="*/ 1052491 w 4321145"/>
                <a:gd name="connsiteY607" fmla="*/ 3632135 h 4325873"/>
                <a:gd name="connsiteX608" fmla="*/ 1042966 w 4321145"/>
                <a:gd name="connsiteY608" fmla="*/ 3622610 h 4325873"/>
                <a:gd name="connsiteX609" fmla="*/ 1052491 w 4321145"/>
                <a:gd name="connsiteY609" fmla="*/ 3613085 h 4325873"/>
                <a:gd name="connsiteX610" fmla="*/ 3036857 w 4321145"/>
                <a:gd name="connsiteY610" fmla="*/ 3611498 h 4325873"/>
                <a:gd name="connsiteX611" fmla="*/ 3049557 w 4321145"/>
                <a:gd name="connsiteY611" fmla="*/ 3623405 h 4325873"/>
                <a:gd name="connsiteX612" fmla="*/ 3036857 w 4321145"/>
                <a:gd name="connsiteY612" fmla="*/ 3635312 h 4325873"/>
                <a:gd name="connsiteX613" fmla="*/ 3024157 w 4321145"/>
                <a:gd name="connsiteY613" fmla="*/ 3623405 h 4325873"/>
                <a:gd name="connsiteX614" fmla="*/ 3036857 w 4321145"/>
                <a:gd name="connsiteY614" fmla="*/ 3611498 h 4325873"/>
                <a:gd name="connsiteX615" fmla="*/ 1169173 w 4321145"/>
                <a:gd name="connsiteY615" fmla="*/ 3611498 h 4325873"/>
                <a:gd name="connsiteX616" fmla="*/ 1181079 w 4321145"/>
                <a:gd name="connsiteY616" fmla="*/ 3623405 h 4325873"/>
                <a:gd name="connsiteX617" fmla="*/ 1169173 w 4321145"/>
                <a:gd name="connsiteY617" fmla="*/ 3635312 h 4325873"/>
                <a:gd name="connsiteX618" fmla="*/ 1157267 w 4321145"/>
                <a:gd name="connsiteY618" fmla="*/ 3623405 h 4325873"/>
                <a:gd name="connsiteX619" fmla="*/ 1169173 w 4321145"/>
                <a:gd name="connsiteY619" fmla="*/ 3611498 h 4325873"/>
                <a:gd name="connsiteX620" fmla="*/ 1286649 w 4321145"/>
                <a:gd name="connsiteY620" fmla="*/ 3609910 h 4325873"/>
                <a:gd name="connsiteX621" fmla="*/ 1300142 w 4321145"/>
                <a:gd name="connsiteY621" fmla="*/ 3623404 h 4325873"/>
                <a:gd name="connsiteX622" fmla="*/ 1286649 w 4321145"/>
                <a:gd name="connsiteY622" fmla="*/ 3636898 h 4325873"/>
                <a:gd name="connsiteX623" fmla="*/ 1273154 w 4321145"/>
                <a:gd name="connsiteY623" fmla="*/ 3623404 h 4325873"/>
                <a:gd name="connsiteX624" fmla="*/ 1286649 w 4321145"/>
                <a:gd name="connsiteY624" fmla="*/ 3609910 h 4325873"/>
                <a:gd name="connsiteX625" fmla="*/ 2919383 w 4321145"/>
                <a:gd name="connsiteY625" fmla="*/ 3608323 h 4325873"/>
                <a:gd name="connsiteX626" fmla="*/ 2933671 w 4321145"/>
                <a:gd name="connsiteY626" fmla="*/ 3622611 h 4325873"/>
                <a:gd name="connsiteX627" fmla="*/ 2919383 w 4321145"/>
                <a:gd name="connsiteY627" fmla="*/ 3636899 h 4325873"/>
                <a:gd name="connsiteX628" fmla="*/ 2905095 w 4321145"/>
                <a:gd name="connsiteY628" fmla="*/ 3622611 h 4325873"/>
                <a:gd name="connsiteX629" fmla="*/ 2919383 w 4321145"/>
                <a:gd name="connsiteY629" fmla="*/ 3608323 h 4325873"/>
                <a:gd name="connsiteX630" fmla="*/ 1402527 w 4321145"/>
                <a:gd name="connsiteY630" fmla="*/ 3608323 h 4325873"/>
                <a:gd name="connsiteX631" fmla="*/ 1417609 w 4321145"/>
                <a:gd name="connsiteY631" fmla="*/ 3623405 h 4325873"/>
                <a:gd name="connsiteX632" fmla="*/ 1402527 w 4321145"/>
                <a:gd name="connsiteY632" fmla="*/ 3638487 h 4325873"/>
                <a:gd name="connsiteX633" fmla="*/ 1387445 w 4321145"/>
                <a:gd name="connsiteY633" fmla="*/ 3623405 h 4325873"/>
                <a:gd name="connsiteX634" fmla="*/ 1402527 w 4321145"/>
                <a:gd name="connsiteY634" fmla="*/ 3608323 h 4325873"/>
                <a:gd name="connsiteX635" fmla="*/ 2803495 w 4321145"/>
                <a:gd name="connsiteY635" fmla="*/ 3606735 h 4325873"/>
                <a:gd name="connsiteX636" fmla="*/ 2819370 w 4321145"/>
                <a:gd name="connsiteY636" fmla="*/ 3622610 h 4325873"/>
                <a:gd name="connsiteX637" fmla="*/ 2803495 w 4321145"/>
                <a:gd name="connsiteY637" fmla="*/ 3638485 h 4325873"/>
                <a:gd name="connsiteX638" fmla="*/ 2787620 w 4321145"/>
                <a:gd name="connsiteY638" fmla="*/ 3622610 h 4325873"/>
                <a:gd name="connsiteX639" fmla="*/ 2803495 w 4321145"/>
                <a:gd name="connsiteY639" fmla="*/ 3606735 h 4325873"/>
                <a:gd name="connsiteX640" fmla="*/ 2686020 w 4321145"/>
                <a:gd name="connsiteY640" fmla="*/ 3605148 h 4325873"/>
                <a:gd name="connsiteX641" fmla="*/ 2703483 w 4321145"/>
                <a:gd name="connsiteY641" fmla="*/ 3623405 h 4325873"/>
                <a:gd name="connsiteX642" fmla="*/ 2686020 w 4321145"/>
                <a:gd name="connsiteY642" fmla="*/ 3641662 h 4325873"/>
                <a:gd name="connsiteX643" fmla="*/ 2668557 w 4321145"/>
                <a:gd name="connsiteY643" fmla="*/ 3623405 h 4325873"/>
                <a:gd name="connsiteX644" fmla="*/ 2686020 w 4321145"/>
                <a:gd name="connsiteY644" fmla="*/ 3605148 h 4325873"/>
                <a:gd name="connsiteX645" fmla="*/ 1635889 w 4321145"/>
                <a:gd name="connsiteY645" fmla="*/ 3605148 h 4325873"/>
                <a:gd name="connsiteX646" fmla="*/ 1654146 w 4321145"/>
                <a:gd name="connsiteY646" fmla="*/ 3623405 h 4325873"/>
                <a:gd name="connsiteX647" fmla="*/ 1635889 w 4321145"/>
                <a:gd name="connsiteY647" fmla="*/ 3641662 h 4325873"/>
                <a:gd name="connsiteX648" fmla="*/ 1617632 w 4321145"/>
                <a:gd name="connsiteY648" fmla="*/ 3623405 h 4325873"/>
                <a:gd name="connsiteX649" fmla="*/ 1635889 w 4321145"/>
                <a:gd name="connsiteY649" fmla="*/ 3605148 h 4325873"/>
                <a:gd name="connsiteX650" fmla="*/ 1519208 w 4321145"/>
                <a:gd name="connsiteY650" fmla="*/ 3605148 h 4325873"/>
                <a:gd name="connsiteX651" fmla="*/ 1536671 w 4321145"/>
                <a:gd name="connsiteY651" fmla="*/ 3622611 h 4325873"/>
                <a:gd name="connsiteX652" fmla="*/ 1519208 w 4321145"/>
                <a:gd name="connsiteY652" fmla="*/ 3640074 h 4325873"/>
                <a:gd name="connsiteX653" fmla="*/ 1501745 w 4321145"/>
                <a:gd name="connsiteY653" fmla="*/ 3622611 h 4325873"/>
                <a:gd name="connsiteX654" fmla="*/ 1519208 w 4321145"/>
                <a:gd name="connsiteY654" fmla="*/ 3605148 h 4325873"/>
                <a:gd name="connsiteX655" fmla="*/ 2570132 w 4321145"/>
                <a:gd name="connsiteY655" fmla="*/ 3603560 h 4325873"/>
                <a:gd name="connsiteX656" fmla="*/ 2589182 w 4321145"/>
                <a:gd name="connsiteY656" fmla="*/ 3622610 h 4325873"/>
                <a:gd name="connsiteX657" fmla="*/ 2570132 w 4321145"/>
                <a:gd name="connsiteY657" fmla="*/ 3641660 h 4325873"/>
                <a:gd name="connsiteX658" fmla="*/ 2551082 w 4321145"/>
                <a:gd name="connsiteY658" fmla="*/ 3622610 h 4325873"/>
                <a:gd name="connsiteX659" fmla="*/ 2570132 w 4321145"/>
                <a:gd name="connsiteY659" fmla="*/ 3603560 h 4325873"/>
                <a:gd name="connsiteX660" fmla="*/ 1753364 w 4321145"/>
                <a:gd name="connsiteY660" fmla="*/ 3603560 h 4325873"/>
                <a:gd name="connsiteX661" fmla="*/ 1773208 w 4321145"/>
                <a:gd name="connsiteY661" fmla="*/ 3623404 h 4325873"/>
                <a:gd name="connsiteX662" fmla="*/ 1753364 w 4321145"/>
                <a:gd name="connsiteY662" fmla="*/ 3643248 h 4325873"/>
                <a:gd name="connsiteX663" fmla="*/ 1733520 w 4321145"/>
                <a:gd name="connsiteY663" fmla="*/ 3623404 h 4325873"/>
                <a:gd name="connsiteX664" fmla="*/ 1753364 w 4321145"/>
                <a:gd name="connsiteY664" fmla="*/ 3603560 h 4325873"/>
                <a:gd name="connsiteX665" fmla="*/ 2452658 w 4321145"/>
                <a:gd name="connsiteY665" fmla="*/ 3601973 h 4325873"/>
                <a:gd name="connsiteX666" fmla="*/ 2473296 w 4321145"/>
                <a:gd name="connsiteY666" fmla="*/ 3622611 h 4325873"/>
                <a:gd name="connsiteX667" fmla="*/ 2452658 w 4321145"/>
                <a:gd name="connsiteY667" fmla="*/ 3643249 h 4325873"/>
                <a:gd name="connsiteX668" fmla="*/ 2432020 w 4321145"/>
                <a:gd name="connsiteY668" fmla="*/ 3622611 h 4325873"/>
                <a:gd name="connsiteX669" fmla="*/ 2452658 w 4321145"/>
                <a:gd name="connsiteY669" fmla="*/ 3601973 h 4325873"/>
                <a:gd name="connsiteX670" fmla="*/ 2335977 w 4321145"/>
                <a:gd name="connsiteY670" fmla="*/ 3601973 h 4325873"/>
                <a:gd name="connsiteX671" fmla="*/ 2357409 w 4321145"/>
                <a:gd name="connsiteY671" fmla="*/ 3623405 h 4325873"/>
                <a:gd name="connsiteX672" fmla="*/ 2335977 w 4321145"/>
                <a:gd name="connsiteY672" fmla="*/ 3644837 h 4325873"/>
                <a:gd name="connsiteX673" fmla="*/ 2314545 w 4321145"/>
                <a:gd name="connsiteY673" fmla="*/ 3623405 h 4325873"/>
                <a:gd name="connsiteX674" fmla="*/ 2335977 w 4321145"/>
                <a:gd name="connsiteY674" fmla="*/ 3601973 h 4325873"/>
                <a:gd name="connsiteX675" fmla="*/ 2220089 w 4321145"/>
                <a:gd name="connsiteY675" fmla="*/ 3601973 h 4325873"/>
                <a:gd name="connsiteX676" fmla="*/ 2241521 w 4321145"/>
                <a:gd name="connsiteY676" fmla="*/ 3623405 h 4325873"/>
                <a:gd name="connsiteX677" fmla="*/ 2220089 w 4321145"/>
                <a:gd name="connsiteY677" fmla="*/ 3644837 h 4325873"/>
                <a:gd name="connsiteX678" fmla="*/ 2198657 w 4321145"/>
                <a:gd name="connsiteY678" fmla="*/ 3623405 h 4325873"/>
                <a:gd name="connsiteX679" fmla="*/ 2220089 w 4321145"/>
                <a:gd name="connsiteY679" fmla="*/ 3601973 h 4325873"/>
                <a:gd name="connsiteX680" fmla="*/ 2102614 w 4321145"/>
                <a:gd name="connsiteY680" fmla="*/ 3601973 h 4325873"/>
                <a:gd name="connsiteX681" fmla="*/ 2124046 w 4321145"/>
                <a:gd name="connsiteY681" fmla="*/ 3623405 h 4325873"/>
                <a:gd name="connsiteX682" fmla="*/ 2102614 w 4321145"/>
                <a:gd name="connsiteY682" fmla="*/ 3644837 h 4325873"/>
                <a:gd name="connsiteX683" fmla="*/ 2081182 w 4321145"/>
                <a:gd name="connsiteY683" fmla="*/ 3623405 h 4325873"/>
                <a:gd name="connsiteX684" fmla="*/ 2102614 w 4321145"/>
                <a:gd name="connsiteY684" fmla="*/ 3601973 h 4325873"/>
                <a:gd name="connsiteX685" fmla="*/ 1986727 w 4321145"/>
                <a:gd name="connsiteY685" fmla="*/ 3601973 h 4325873"/>
                <a:gd name="connsiteX686" fmla="*/ 2008159 w 4321145"/>
                <a:gd name="connsiteY686" fmla="*/ 3623405 h 4325873"/>
                <a:gd name="connsiteX687" fmla="*/ 1986727 w 4321145"/>
                <a:gd name="connsiteY687" fmla="*/ 3644837 h 4325873"/>
                <a:gd name="connsiteX688" fmla="*/ 1965295 w 4321145"/>
                <a:gd name="connsiteY688" fmla="*/ 3623405 h 4325873"/>
                <a:gd name="connsiteX689" fmla="*/ 1986727 w 4321145"/>
                <a:gd name="connsiteY689" fmla="*/ 3601973 h 4325873"/>
                <a:gd name="connsiteX690" fmla="*/ 1870045 w 4321145"/>
                <a:gd name="connsiteY690" fmla="*/ 3601973 h 4325873"/>
                <a:gd name="connsiteX691" fmla="*/ 1890683 w 4321145"/>
                <a:gd name="connsiteY691" fmla="*/ 3622611 h 4325873"/>
                <a:gd name="connsiteX692" fmla="*/ 1870045 w 4321145"/>
                <a:gd name="connsiteY692" fmla="*/ 3643249 h 4325873"/>
                <a:gd name="connsiteX693" fmla="*/ 1849407 w 4321145"/>
                <a:gd name="connsiteY693" fmla="*/ 3622611 h 4325873"/>
                <a:gd name="connsiteX694" fmla="*/ 1870045 w 4321145"/>
                <a:gd name="connsiteY694" fmla="*/ 3601973 h 4325873"/>
                <a:gd name="connsiteX695" fmla="*/ 3853626 w 4321145"/>
                <a:gd name="connsiteY695" fmla="*/ 3506723 h 4325873"/>
                <a:gd name="connsiteX696" fmla="*/ 3854420 w 4321145"/>
                <a:gd name="connsiteY696" fmla="*/ 3507517 h 4325873"/>
                <a:gd name="connsiteX697" fmla="*/ 3853626 w 4321145"/>
                <a:gd name="connsiteY697" fmla="*/ 3508311 h 4325873"/>
                <a:gd name="connsiteX698" fmla="*/ 3852832 w 4321145"/>
                <a:gd name="connsiteY698" fmla="*/ 3507517 h 4325873"/>
                <a:gd name="connsiteX699" fmla="*/ 3853626 w 4321145"/>
                <a:gd name="connsiteY699" fmla="*/ 3506723 h 4325873"/>
                <a:gd name="connsiteX700" fmla="*/ 3736945 w 4321145"/>
                <a:gd name="connsiteY700" fmla="*/ 3505135 h 4325873"/>
                <a:gd name="connsiteX701" fmla="*/ 3738534 w 4321145"/>
                <a:gd name="connsiteY701" fmla="*/ 3506723 h 4325873"/>
                <a:gd name="connsiteX702" fmla="*/ 3736945 w 4321145"/>
                <a:gd name="connsiteY702" fmla="*/ 3508311 h 4325873"/>
                <a:gd name="connsiteX703" fmla="*/ 3735357 w 4321145"/>
                <a:gd name="connsiteY703" fmla="*/ 3506723 h 4325873"/>
                <a:gd name="connsiteX704" fmla="*/ 3736945 w 4321145"/>
                <a:gd name="connsiteY704" fmla="*/ 3505135 h 4325873"/>
                <a:gd name="connsiteX705" fmla="*/ 469087 w 4321145"/>
                <a:gd name="connsiteY705" fmla="*/ 3505135 h 4325873"/>
                <a:gd name="connsiteX706" fmla="*/ 469881 w 4321145"/>
                <a:gd name="connsiteY706" fmla="*/ 3506723 h 4325873"/>
                <a:gd name="connsiteX707" fmla="*/ 469087 w 4321145"/>
                <a:gd name="connsiteY707" fmla="*/ 3508311 h 4325873"/>
                <a:gd name="connsiteX708" fmla="*/ 468293 w 4321145"/>
                <a:gd name="connsiteY708" fmla="*/ 3506723 h 4325873"/>
                <a:gd name="connsiteX709" fmla="*/ 469087 w 4321145"/>
                <a:gd name="connsiteY709" fmla="*/ 3505135 h 4325873"/>
                <a:gd name="connsiteX710" fmla="*/ 585770 w 4321145"/>
                <a:gd name="connsiteY710" fmla="*/ 3503548 h 4325873"/>
                <a:gd name="connsiteX711" fmla="*/ 588945 w 4321145"/>
                <a:gd name="connsiteY711" fmla="*/ 3506723 h 4325873"/>
                <a:gd name="connsiteX712" fmla="*/ 585770 w 4321145"/>
                <a:gd name="connsiteY712" fmla="*/ 3509898 h 4325873"/>
                <a:gd name="connsiteX713" fmla="*/ 582596 w 4321145"/>
                <a:gd name="connsiteY713" fmla="*/ 3506723 h 4325873"/>
                <a:gd name="connsiteX714" fmla="*/ 585770 w 4321145"/>
                <a:gd name="connsiteY714" fmla="*/ 3503548 h 4325873"/>
                <a:gd name="connsiteX715" fmla="*/ 3620264 w 4321145"/>
                <a:gd name="connsiteY715" fmla="*/ 3501960 h 4325873"/>
                <a:gd name="connsiteX716" fmla="*/ 3624233 w 4321145"/>
                <a:gd name="connsiteY716" fmla="*/ 3505929 h 4325873"/>
                <a:gd name="connsiteX717" fmla="*/ 3620264 w 4321145"/>
                <a:gd name="connsiteY717" fmla="*/ 3509898 h 4325873"/>
                <a:gd name="connsiteX718" fmla="*/ 3616295 w 4321145"/>
                <a:gd name="connsiteY718" fmla="*/ 3505929 h 4325873"/>
                <a:gd name="connsiteX719" fmla="*/ 3620264 w 4321145"/>
                <a:gd name="connsiteY719" fmla="*/ 3501960 h 4325873"/>
                <a:gd name="connsiteX720" fmla="*/ 702450 w 4321145"/>
                <a:gd name="connsiteY720" fmla="*/ 3501960 h 4325873"/>
                <a:gd name="connsiteX721" fmla="*/ 708006 w 4321145"/>
                <a:gd name="connsiteY721" fmla="*/ 3506723 h 4325873"/>
                <a:gd name="connsiteX722" fmla="*/ 702450 w 4321145"/>
                <a:gd name="connsiteY722" fmla="*/ 3511487 h 4325873"/>
                <a:gd name="connsiteX723" fmla="*/ 696894 w 4321145"/>
                <a:gd name="connsiteY723" fmla="*/ 3506723 h 4325873"/>
                <a:gd name="connsiteX724" fmla="*/ 702450 w 4321145"/>
                <a:gd name="connsiteY724" fmla="*/ 3501960 h 4325873"/>
                <a:gd name="connsiteX725" fmla="*/ 3503582 w 4321145"/>
                <a:gd name="connsiteY725" fmla="*/ 3500373 h 4325873"/>
                <a:gd name="connsiteX726" fmla="*/ 3509932 w 4321145"/>
                <a:gd name="connsiteY726" fmla="*/ 3506723 h 4325873"/>
                <a:gd name="connsiteX727" fmla="*/ 3503582 w 4321145"/>
                <a:gd name="connsiteY727" fmla="*/ 3513073 h 4325873"/>
                <a:gd name="connsiteX728" fmla="*/ 3497232 w 4321145"/>
                <a:gd name="connsiteY728" fmla="*/ 3506723 h 4325873"/>
                <a:gd name="connsiteX729" fmla="*/ 3503582 w 4321145"/>
                <a:gd name="connsiteY729" fmla="*/ 3500373 h 4325873"/>
                <a:gd name="connsiteX730" fmla="*/ 819129 w 4321145"/>
                <a:gd name="connsiteY730" fmla="*/ 3498785 h 4325873"/>
                <a:gd name="connsiteX731" fmla="*/ 827068 w 4321145"/>
                <a:gd name="connsiteY731" fmla="*/ 3506723 h 4325873"/>
                <a:gd name="connsiteX732" fmla="*/ 819129 w 4321145"/>
                <a:gd name="connsiteY732" fmla="*/ 3514661 h 4325873"/>
                <a:gd name="connsiteX733" fmla="*/ 811192 w 4321145"/>
                <a:gd name="connsiteY733" fmla="*/ 3506723 h 4325873"/>
                <a:gd name="connsiteX734" fmla="*/ 819129 w 4321145"/>
                <a:gd name="connsiteY734" fmla="*/ 3498785 h 4325873"/>
                <a:gd name="connsiteX735" fmla="*/ 3386902 w 4321145"/>
                <a:gd name="connsiteY735" fmla="*/ 3497198 h 4325873"/>
                <a:gd name="connsiteX736" fmla="*/ 3395634 w 4321145"/>
                <a:gd name="connsiteY736" fmla="*/ 3505930 h 4325873"/>
                <a:gd name="connsiteX737" fmla="*/ 3386902 w 4321145"/>
                <a:gd name="connsiteY737" fmla="*/ 3514662 h 4325873"/>
                <a:gd name="connsiteX738" fmla="*/ 3378170 w 4321145"/>
                <a:gd name="connsiteY738" fmla="*/ 3505930 h 4325873"/>
                <a:gd name="connsiteX739" fmla="*/ 3386902 w 4321145"/>
                <a:gd name="connsiteY739" fmla="*/ 3497198 h 4325873"/>
                <a:gd name="connsiteX740" fmla="*/ 3270220 w 4321145"/>
                <a:gd name="connsiteY740" fmla="*/ 3495610 h 4325873"/>
                <a:gd name="connsiteX741" fmla="*/ 3281333 w 4321145"/>
                <a:gd name="connsiteY741" fmla="*/ 3506723 h 4325873"/>
                <a:gd name="connsiteX742" fmla="*/ 3270220 w 4321145"/>
                <a:gd name="connsiteY742" fmla="*/ 3517836 h 4325873"/>
                <a:gd name="connsiteX743" fmla="*/ 3259107 w 4321145"/>
                <a:gd name="connsiteY743" fmla="*/ 3506723 h 4325873"/>
                <a:gd name="connsiteX744" fmla="*/ 3270220 w 4321145"/>
                <a:gd name="connsiteY744" fmla="*/ 3495610 h 4325873"/>
                <a:gd name="connsiteX745" fmla="*/ 935814 w 4321145"/>
                <a:gd name="connsiteY745" fmla="*/ 3495610 h 4325873"/>
                <a:gd name="connsiteX746" fmla="*/ 946133 w 4321145"/>
                <a:gd name="connsiteY746" fmla="*/ 3505929 h 4325873"/>
                <a:gd name="connsiteX747" fmla="*/ 935814 w 4321145"/>
                <a:gd name="connsiteY747" fmla="*/ 3516248 h 4325873"/>
                <a:gd name="connsiteX748" fmla="*/ 925495 w 4321145"/>
                <a:gd name="connsiteY748" fmla="*/ 3505929 h 4325873"/>
                <a:gd name="connsiteX749" fmla="*/ 935814 w 4321145"/>
                <a:gd name="connsiteY749" fmla="*/ 3495610 h 4325873"/>
                <a:gd name="connsiteX750" fmla="*/ 1052493 w 4321145"/>
                <a:gd name="connsiteY750" fmla="*/ 3494023 h 4325873"/>
                <a:gd name="connsiteX751" fmla="*/ 1065193 w 4321145"/>
                <a:gd name="connsiteY751" fmla="*/ 3506723 h 4325873"/>
                <a:gd name="connsiteX752" fmla="*/ 1052493 w 4321145"/>
                <a:gd name="connsiteY752" fmla="*/ 3519423 h 4325873"/>
                <a:gd name="connsiteX753" fmla="*/ 1039793 w 4321145"/>
                <a:gd name="connsiteY753" fmla="*/ 3506723 h 4325873"/>
                <a:gd name="connsiteX754" fmla="*/ 1052493 w 4321145"/>
                <a:gd name="connsiteY754" fmla="*/ 3494023 h 4325873"/>
                <a:gd name="connsiteX755" fmla="*/ 3153539 w 4321145"/>
                <a:gd name="connsiteY755" fmla="*/ 3492435 h 4325873"/>
                <a:gd name="connsiteX756" fmla="*/ 3167033 w 4321145"/>
                <a:gd name="connsiteY756" fmla="*/ 3505929 h 4325873"/>
                <a:gd name="connsiteX757" fmla="*/ 3153539 w 4321145"/>
                <a:gd name="connsiteY757" fmla="*/ 3519423 h 4325873"/>
                <a:gd name="connsiteX758" fmla="*/ 3140045 w 4321145"/>
                <a:gd name="connsiteY758" fmla="*/ 3505929 h 4325873"/>
                <a:gd name="connsiteX759" fmla="*/ 3153539 w 4321145"/>
                <a:gd name="connsiteY759" fmla="*/ 3492435 h 4325873"/>
                <a:gd name="connsiteX760" fmla="*/ 3036857 w 4321145"/>
                <a:gd name="connsiteY760" fmla="*/ 3490848 h 4325873"/>
                <a:gd name="connsiteX761" fmla="*/ 3052732 w 4321145"/>
                <a:gd name="connsiteY761" fmla="*/ 3506723 h 4325873"/>
                <a:gd name="connsiteX762" fmla="*/ 3036857 w 4321145"/>
                <a:gd name="connsiteY762" fmla="*/ 3522598 h 4325873"/>
                <a:gd name="connsiteX763" fmla="*/ 3020982 w 4321145"/>
                <a:gd name="connsiteY763" fmla="*/ 3506723 h 4325873"/>
                <a:gd name="connsiteX764" fmla="*/ 3036857 w 4321145"/>
                <a:gd name="connsiteY764" fmla="*/ 3490848 h 4325873"/>
                <a:gd name="connsiteX765" fmla="*/ 1169175 w 4321145"/>
                <a:gd name="connsiteY765" fmla="*/ 3490848 h 4325873"/>
                <a:gd name="connsiteX766" fmla="*/ 1184256 w 4321145"/>
                <a:gd name="connsiteY766" fmla="*/ 3505930 h 4325873"/>
                <a:gd name="connsiteX767" fmla="*/ 1169175 w 4321145"/>
                <a:gd name="connsiteY767" fmla="*/ 3521012 h 4325873"/>
                <a:gd name="connsiteX768" fmla="*/ 1154094 w 4321145"/>
                <a:gd name="connsiteY768" fmla="*/ 3505930 h 4325873"/>
                <a:gd name="connsiteX769" fmla="*/ 1169175 w 4321145"/>
                <a:gd name="connsiteY769" fmla="*/ 3490848 h 4325873"/>
                <a:gd name="connsiteX770" fmla="*/ 1285857 w 4321145"/>
                <a:gd name="connsiteY770" fmla="*/ 3489260 h 4325873"/>
                <a:gd name="connsiteX771" fmla="*/ 1303319 w 4321145"/>
                <a:gd name="connsiteY771" fmla="*/ 3505929 h 4325873"/>
                <a:gd name="connsiteX772" fmla="*/ 1285857 w 4321145"/>
                <a:gd name="connsiteY772" fmla="*/ 3522598 h 4325873"/>
                <a:gd name="connsiteX773" fmla="*/ 1268393 w 4321145"/>
                <a:gd name="connsiteY773" fmla="*/ 3505929 h 4325873"/>
                <a:gd name="connsiteX774" fmla="*/ 1285857 w 4321145"/>
                <a:gd name="connsiteY774" fmla="*/ 3489260 h 4325873"/>
                <a:gd name="connsiteX775" fmla="*/ 2920177 w 4321145"/>
                <a:gd name="connsiteY775" fmla="*/ 3487673 h 4325873"/>
                <a:gd name="connsiteX776" fmla="*/ 2938434 w 4321145"/>
                <a:gd name="connsiteY776" fmla="*/ 3505930 h 4325873"/>
                <a:gd name="connsiteX777" fmla="*/ 2920177 w 4321145"/>
                <a:gd name="connsiteY777" fmla="*/ 3524187 h 4325873"/>
                <a:gd name="connsiteX778" fmla="*/ 2901920 w 4321145"/>
                <a:gd name="connsiteY778" fmla="*/ 3505930 h 4325873"/>
                <a:gd name="connsiteX779" fmla="*/ 2920177 w 4321145"/>
                <a:gd name="connsiteY779" fmla="*/ 3487673 h 4325873"/>
                <a:gd name="connsiteX780" fmla="*/ 2802701 w 4321145"/>
                <a:gd name="connsiteY780" fmla="*/ 3486085 h 4325873"/>
                <a:gd name="connsiteX781" fmla="*/ 2822545 w 4321145"/>
                <a:gd name="connsiteY781" fmla="*/ 3505929 h 4325873"/>
                <a:gd name="connsiteX782" fmla="*/ 2802701 w 4321145"/>
                <a:gd name="connsiteY782" fmla="*/ 3525773 h 4325873"/>
                <a:gd name="connsiteX783" fmla="*/ 2782857 w 4321145"/>
                <a:gd name="connsiteY783" fmla="*/ 3505929 h 4325873"/>
                <a:gd name="connsiteX784" fmla="*/ 2802701 w 4321145"/>
                <a:gd name="connsiteY784" fmla="*/ 3486085 h 4325873"/>
                <a:gd name="connsiteX785" fmla="*/ 1402526 w 4321145"/>
                <a:gd name="connsiteY785" fmla="*/ 3486085 h 4325873"/>
                <a:gd name="connsiteX786" fmla="*/ 1422370 w 4321145"/>
                <a:gd name="connsiteY786" fmla="*/ 3505929 h 4325873"/>
                <a:gd name="connsiteX787" fmla="*/ 1402526 w 4321145"/>
                <a:gd name="connsiteY787" fmla="*/ 3525773 h 4325873"/>
                <a:gd name="connsiteX788" fmla="*/ 1382682 w 4321145"/>
                <a:gd name="connsiteY788" fmla="*/ 3505929 h 4325873"/>
                <a:gd name="connsiteX789" fmla="*/ 1402526 w 4321145"/>
                <a:gd name="connsiteY789" fmla="*/ 3486085 h 4325873"/>
                <a:gd name="connsiteX790" fmla="*/ 2686020 w 4321145"/>
                <a:gd name="connsiteY790" fmla="*/ 3484498 h 4325873"/>
                <a:gd name="connsiteX791" fmla="*/ 2708245 w 4321145"/>
                <a:gd name="connsiteY791" fmla="*/ 3506723 h 4325873"/>
                <a:gd name="connsiteX792" fmla="*/ 2686020 w 4321145"/>
                <a:gd name="connsiteY792" fmla="*/ 3528948 h 4325873"/>
                <a:gd name="connsiteX793" fmla="*/ 2663795 w 4321145"/>
                <a:gd name="connsiteY793" fmla="*/ 3506723 h 4325873"/>
                <a:gd name="connsiteX794" fmla="*/ 2686020 w 4321145"/>
                <a:gd name="connsiteY794" fmla="*/ 3484498 h 4325873"/>
                <a:gd name="connsiteX795" fmla="*/ 1520002 w 4321145"/>
                <a:gd name="connsiteY795" fmla="*/ 3484498 h 4325873"/>
                <a:gd name="connsiteX796" fmla="*/ 1541434 w 4321145"/>
                <a:gd name="connsiteY796" fmla="*/ 3505930 h 4325873"/>
                <a:gd name="connsiteX797" fmla="*/ 1520002 w 4321145"/>
                <a:gd name="connsiteY797" fmla="*/ 3527362 h 4325873"/>
                <a:gd name="connsiteX798" fmla="*/ 1498570 w 4321145"/>
                <a:gd name="connsiteY798" fmla="*/ 3505930 h 4325873"/>
                <a:gd name="connsiteX799" fmla="*/ 1520002 w 4321145"/>
                <a:gd name="connsiteY799" fmla="*/ 3484498 h 4325873"/>
                <a:gd name="connsiteX800" fmla="*/ 2570133 w 4321145"/>
                <a:gd name="connsiteY800" fmla="*/ 3482910 h 4325873"/>
                <a:gd name="connsiteX801" fmla="*/ 2593946 w 4321145"/>
                <a:gd name="connsiteY801" fmla="*/ 3506723 h 4325873"/>
                <a:gd name="connsiteX802" fmla="*/ 2570133 w 4321145"/>
                <a:gd name="connsiteY802" fmla="*/ 3530536 h 4325873"/>
                <a:gd name="connsiteX803" fmla="*/ 2546320 w 4321145"/>
                <a:gd name="connsiteY803" fmla="*/ 3506723 h 4325873"/>
                <a:gd name="connsiteX804" fmla="*/ 2570133 w 4321145"/>
                <a:gd name="connsiteY804" fmla="*/ 3482910 h 4325873"/>
                <a:gd name="connsiteX805" fmla="*/ 1635889 w 4321145"/>
                <a:gd name="connsiteY805" fmla="*/ 3482910 h 4325873"/>
                <a:gd name="connsiteX806" fmla="*/ 1658908 w 4321145"/>
                <a:gd name="connsiteY806" fmla="*/ 3505929 h 4325873"/>
                <a:gd name="connsiteX807" fmla="*/ 1635889 w 4321145"/>
                <a:gd name="connsiteY807" fmla="*/ 3528948 h 4325873"/>
                <a:gd name="connsiteX808" fmla="*/ 1612870 w 4321145"/>
                <a:gd name="connsiteY808" fmla="*/ 3505929 h 4325873"/>
                <a:gd name="connsiteX809" fmla="*/ 1635889 w 4321145"/>
                <a:gd name="connsiteY809" fmla="*/ 3482910 h 4325873"/>
                <a:gd name="connsiteX810" fmla="*/ 2453452 w 4321145"/>
                <a:gd name="connsiteY810" fmla="*/ 3481323 h 4325873"/>
                <a:gd name="connsiteX811" fmla="*/ 2478059 w 4321145"/>
                <a:gd name="connsiteY811" fmla="*/ 3505930 h 4325873"/>
                <a:gd name="connsiteX812" fmla="*/ 2453452 w 4321145"/>
                <a:gd name="connsiteY812" fmla="*/ 3530537 h 4325873"/>
                <a:gd name="connsiteX813" fmla="*/ 2428845 w 4321145"/>
                <a:gd name="connsiteY813" fmla="*/ 3505930 h 4325873"/>
                <a:gd name="connsiteX814" fmla="*/ 2453452 w 4321145"/>
                <a:gd name="connsiteY814" fmla="*/ 3481323 h 4325873"/>
                <a:gd name="connsiteX815" fmla="*/ 1870045 w 4321145"/>
                <a:gd name="connsiteY815" fmla="*/ 3481323 h 4325873"/>
                <a:gd name="connsiteX816" fmla="*/ 1895445 w 4321145"/>
                <a:gd name="connsiteY816" fmla="*/ 3506723 h 4325873"/>
                <a:gd name="connsiteX817" fmla="*/ 1870045 w 4321145"/>
                <a:gd name="connsiteY817" fmla="*/ 3532123 h 4325873"/>
                <a:gd name="connsiteX818" fmla="*/ 1844645 w 4321145"/>
                <a:gd name="connsiteY818" fmla="*/ 3506723 h 4325873"/>
                <a:gd name="connsiteX819" fmla="*/ 1870045 w 4321145"/>
                <a:gd name="connsiteY819" fmla="*/ 3481323 h 4325873"/>
                <a:gd name="connsiteX820" fmla="*/ 1752570 w 4321145"/>
                <a:gd name="connsiteY820" fmla="*/ 3481323 h 4325873"/>
                <a:gd name="connsiteX821" fmla="*/ 1776383 w 4321145"/>
                <a:gd name="connsiteY821" fmla="*/ 3505930 h 4325873"/>
                <a:gd name="connsiteX822" fmla="*/ 1752570 w 4321145"/>
                <a:gd name="connsiteY822" fmla="*/ 3530537 h 4325873"/>
                <a:gd name="connsiteX823" fmla="*/ 1728757 w 4321145"/>
                <a:gd name="connsiteY823" fmla="*/ 3505930 h 4325873"/>
                <a:gd name="connsiteX824" fmla="*/ 1752570 w 4321145"/>
                <a:gd name="connsiteY824" fmla="*/ 3481323 h 4325873"/>
                <a:gd name="connsiteX825" fmla="*/ 2336770 w 4321145"/>
                <a:gd name="connsiteY825" fmla="*/ 3479735 h 4325873"/>
                <a:gd name="connsiteX826" fmla="*/ 2362170 w 4321145"/>
                <a:gd name="connsiteY826" fmla="*/ 3505929 h 4325873"/>
                <a:gd name="connsiteX827" fmla="*/ 2336770 w 4321145"/>
                <a:gd name="connsiteY827" fmla="*/ 3532123 h 4325873"/>
                <a:gd name="connsiteX828" fmla="*/ 2311370 w 4321145"/>
                <a:gd name="connsiteY828" fmla="*/ 3505929 h 4325873"/>
                <a:gd name="connsiteX829" fmla="*/ 2336770 w 4321145"/>
                <a:gd name="connsiteY829" fmla="*/ 3479735 h 4325873"/>
                <a:gd name="connsiteX830" fmla="*/ 2220089 w 4321145"/>
                <a:gd name="connsiteY830" fmla="*/ 3479735 h 4325873"/>
                <a:gd name="connsiteX831" fmla="*/ 2246283 w 4321145"/>
                <a:gd name="connsiteY831" fmla="*/ 3505929 h 4325873"/>
                <a:gd name="connsiteX832" fmla="*/ 2220089 w 4321145"/>
                <a:gd name="connsiteY832" fmla="*/ 3532123 h 4325873"/>
                <a:gd name="connsiteX833" fmla="*/ 2193895 w 4321145"/>
                <a:gd name="connsiteY833" fmla="*/ 3505929 h 4325873"/>
                <a:gd name="connsiteX834" fmla="*/ 2220089 w 4321145"/>
                <a:gd name="connsiteY834" fmla="*/ 3479735 h 4325873"/>
                <a:gd name="connsiteX835" fmla="*/ 2102614 w 4321145"/>
                <a:gd name="connsiteY835" fmla="*/ 3479735 h 4325873"/>
                <a:gd name="connsiteX836" fmla="*/ 2128808 w 4321145"/>
                <a:gd name="connsiteY836" fmla="*/ 3505929 h 4325873"/>
                <a:gd name="connsiteX837" fmla="*/ 2102614 w 4321145"/>
                <a:gd name="connsiteY837" fmla="*/ 3532123 h 4325873"/>
                <a:gd name="connsiteX838" fmla="*/ 2076420 w 4321145"/>
                <a:gd name="connsiteY838" fmla="*/ 3505929 h 4325873"/>
                <a:gd name="connsiteX839" fmla="*/ 2102614 w 4321145"/>
                <a:gd name="connsiteY839" fmla="*/ 3479735 h 4325873"/>
                <a:gd name="connsiteX840" fmla="*/ 1986726 w 4321145"/>
                <a:gd name="connsiteY840" fmla="*/ 3479735 h 4325873"/>
                <a:gd name="connsiteX841" fmla="*/ 2012920 w 4321145"/>
                <a:gd name="connsiteY841" fmla="*/ 3505929 h 4325873"/>
                <a:gd name="connsiteX842" fmla="*/ 1986726 w 4321145"/>
                <a:gd name="connsiteY842" fmla="*/ 3532123 h 4325873"/>
                <a:gd name="connsiteX843" fmla="*/ 1960532 w 4321145"/>
                <a:gd name="connsiteY843" fmla="*/ 3505929 h 4325873"/>
                <a:gd name="connsiteX844" fmla="*/ 1986726 w 4321145"/>
                <a:gd name="connsiteY844" fmla="*/ 3479735 h 4325873"/>
                <a:gd name="connsiteX845" fmla="*/ 352410 w 4321145"/>
                <a:gd name="connsiteY845" fmla="*/ 3389248 h 4325873"/>
                <a:gd name="connsiteX846" fmla="*/ 353998 w 4321145"/>
                <a:gd name="connsiteY846" fmla="*/ 3390042 h 4325873"/>
                <a:gd name="connsiteX847" fmla="*/ 352410 w 4321145"/>
                <a:gd name="connsiteY847" fmla="*/ 3390836 h 4325873"/>
                <a:gd name="connsiteX848" fmla="*/ 350821 w 4321145"/>
                <a:gd name="connsiteY848" fmla="*/ 3390042 h 4325873"/>
                <a:gd name="connsiteX849" fmla="*/ 352410 w 4321145"/>
                <a:gd name="connsiteY849" fmla="*/ 3389248 h 4325873"/>
                <a:gd name="connsiteX850" fmla="*/ 3852833 w 4321145"/>
                <a:gd name="connsiteY850" fmla="*/ 3387660 h 4325873"/>
                <a:gd name="connsiteX851" fmla="*/ 3854422 w 4321145"/>
                <a:gd name="connsiteY851" fmla="*/ 3389248 h 4325873"/>
                <a:gd name="connsiteX852" fmla="*/ 3852833 w 4321145"/>
                <a:gd name="connsiteY852" fmla="*/ 3390836 h 4325873"/>
                <a:gd name="connsiteX853" fmla="*/ 3851245 w 4321145"/>
                <a:gd name="connsiteY853" fmla="*/ 3389248 h 4325873"/>
                <a:gd name="connsiteX854" fmla="*/ 3852833 w 4321145"/>
                <a:gd name="connsiteY854" fmla="*/ 3387660 h 4325873"/>
                <a:gd name="connsiteX855" fmla="*/ 469090 w 4321145"/>
                <a:gd name="connsiteY855" fmla="*/ 3387660 h 4325873"/>
                <a:gd name="connsiteX856" fmla="*/ 471472 w 4321145"/>
                <a:gd name="connsiteY856" fmla="*/ 3390042 h 4325873"/>
                <a:gd name="connsiteX857" fmla="*/ 469090 w 4321145"/>
                <a:gd name="connsiteY857" fmla="*/ 3392424 h 4325873"/>
                <a:gd name="connsiteX858" fmla="*/ 466708 w 4321145"/>
                <a:gd name="connsiteY858" fmla="*/ 3390042 h 4325873"/>
                <a:gd name="connsiteX859" fmla="*/ 469090 w 4321145"/>
                <a:gd name="connsiteY859" fmla="*/ 3387660 h 4325873"/>
                <a:gd name="connsiteX860" fmla="*/ 3736945 w 4321145"/>
                <a:gd name="connsiteY860" fmla="*/ 3386073 h 4325873"/>
                <a:gd name="connsiteX861" fmla="*/ 3740120 w 4321145"/>
                <a:gd name="connsiteY861" fmla="*/ 3389248 h 4325873"/>
                <a:gd name="connsiteX862" fmla="*/ 3736945 w 4321145"/>
                <a:gd name="connsiteY862" fmla="*/ 3392423 h 4325873"/>
                <a:gd name="connsiteX863" fmla="*/ 3733770 w 4321145"/>
                <a:gd name="connsiteY863" fmla="*/ 3389248 h 4325873"/>
                <a:gd name="connsiteX864" fmla="*/ 3736945 w 4321145"/>
                <a:gd name="connsiteY864" fmla="*/ 3386073 h 4325873"/>
                <a:gd name="connsiteX865" fmla="*/ 585774 w 4321145"/>
                <a:gd name="connsiteY865" fmla="*/ 3384485 h 4325873"/>
                <a:gd name="connsiteX866" fmla="*/ 590536 w 4321145"/>
                <a:gd name="connsiteY866" fmla="*/ 3390041 h 4325873"/>
                <a:gd name="connsiteX867" fmla="*/ 585774 w 4321145"/>
                <a:gd name="connsiteY867" fmla="*/ 3395598 h 4325873"/>
                <a:gd name="connsiteX868" fmla="*/ 581010 w 4321145"/>
                <a:gd name="connsiteY868" fmla="*/ 3390041 h 4325873"/>
                <a:gd name="connsiteX869" fmla="*/ 585774 w 4321145"/>
                <a:gd name="connsiteY869" fmla="*/ 3384485 h 4325873"/>
                <a:gd name="connsiteX870" fmla="*/ 3620264 w 4321145"/>
                <a:gd name="connsiteY870" fmla="*/ 3382898 h 4325873"/>
                <a:gd name="connsiteX871" fmla="*/ 3625821 w 4321145"/>
                <a:gd name="connsiteY871" fmla="*/ 3389248 h 4325873"/>
                <a:gd name="connsiteX872" fmla="*/ 3620264 w 4321145"/>
                <a:gd name="connsiteY872" fmla="*/ 3395598 h 4325873"/>
                <a:gd name="connsiteX873" fmla="*/ 3614707 w 4321145"/>
                <a:gd name="connsiteY873" fmla="*/ 3389248 h 4325873"/>
                <a:gd name="connsiteX874" fmla="*/ 3620264 w 4321145"/>
                <a:gd name="connsiteY874" fmla="*/ 3382898 h 4325873"/>
                <a:gd name="connsiteX875" fmla="*/ 702453 w 4321145"/>
                <a:gd name="connsiteY875" fmla="*/ 3382898 h 4325873"/>
                <a:gd name="connsiteX876" fmla="*/ 709596 w 4321145"/>
                <a:gd name="connsiteY876" fmla="*/ 3390042 h 4325873"/>
                <a:gd name="connsiteX877" fmla="*/ 702453 w 4321145"/>
                <a:gd name="connsiteY877" fmla="*/ 3397186 h 4325873"/>
                <a:gd name="connsiteX878" fmla="*/ 695309 w 4321145"/>
                <a:gd name="connsiteY878" fmla="*/ 3390042 h 4325873"/>
                <a:gd name="connsiteX879" fmla="*/ 702453 w 4321145"/>
                <a:gd name="connsiteY879" fmla="*/ 3382898 h 4325873"/>
                <a:gd name="connsiteX880" fmla="*/ 3503583 w 4321145"/>
                <a:gd name="connsiteY880" fmla="*/ 3381310 h 4325873"/>
                <a:gd name="connsiteX881" fmla="*/ 3511521 w 4321145"/>
                <a:gd name="connsiteY881" fmla="*/ 3390042 h 4325873"/>
                <a:gd name="connsiteX882" fmla="*/ 3503583 w 4321145"/>
                <a:gd name="connsiteY882" fmla="*/ 3398774 h 4325873"/>
                <a:gd name="connsiteX883" fmla="*/ 3495645 w 4321145"/>
                <a:gd name="connsiteY883" fmla="*/ 3390042 h 4325873"/>
                <a:gd name="connsiteX884" fmla="*/ 3503583 w 4321145"/>
                <a:gd name="connsiteY884" fmla="*/ 3381310 h 4325873"/>
                <a:gd name="connsiteX885" fmla="*/ 818336 w 4321145"/>
                <a:gd name="connsiteY885" fmla="*/ 3379723 h 4325873"/>
                <a:gd name="connsiteX886" fmla="*/ 828657 w 4321145"/>
                <a:gd name="connsiteY886" fmla="*/ 3390042 h 4325873"/>
                <a:gd name="connsiteX887" fmla="*/ 818336 w 4321145"/>
                <a:gd name="connsiteY887" fmla="*/ 3400361 h 4325873"/>
                <a:gd name="connsiteX888" fmla="*/ 808019 w 4321145"/>
                <a:gd name="connsiteY888" fmla="*/ 3390042 h 4325873"/>
                <a:gd name="connsiteX889" fmla="*/ 818336 w 4321145"/>
                <a:gd name="connsiteY889" fmla="*/ 3379723 h 4325873"/>
                <a:gd name="connsiteX890" fmla="*/ 3386108 w 4321145"/>
                <a:gd name="connsiteY890" fmla="*/ 3378135 h 4325873"/>
                <a:gd name="connsiteX891" fmla="*/ 3397221 w 4321145"/>
                <a:gd name="connsiteY891" fmla="*/ 3389248 h 4325873"/>
                <a:gd name="connsiteX892" fmla="*/ 3386108 w 4321145"/>
                <a:gd name="connsiteY892" fmla="*/ 3400361 h 4325873"/>
                <a:gd name="connsiteX893" fmla="*/ 3374995 w 4321145"/>
                <a:gd name="connsiteY893" fmla="*/ 3389248 h 4325873"/>
                <a:gd name="connsiteX894" fmla="*/ 3386108 w 4321145"/>
                <a:gd name="connsiteY894" fmla="*/ 3378135 h 4325873"/>
                <a:gd name="connsiteX895" fmla="*/ 935817 w 4321145"/>
                <a:gd name="connsiteY895" fmla="*/ 3376548 h 4325873"/>
                <a:gd name="connsiteX896" fmla="*/ 949310 w 4321145"/>
                <a:gd name="connsiteY896" fmla="*/ 3389248 h 4325873"/>
                <a:gd name="connsiteX897" fmla="*/ 935817 w 4321145"/>
                <a:gd name="connsiteY897" fmla="*/ 3401948 h 4325873"/>
                <a:gd name="connsiteX898" fmla="*/ 922322 w 4321145"/>
                <a:gd name="connsiteY898" fmla="*/ 3389248 h 4325873"/>
                <a:gd name="connsiteX899" fmla="*/ 935817 w 4321145"/>
                <a:gd name="connsiteY899" fmla="*/ 3376548 h 4325873"/>
                <a:gd name="connsiteX900" fmla="*/ 3270220 w 4321145"/>
                <a:gd name="connsiteY900" fmla="*/ 3374960 h 4325873"/>
                <a:gd name="connsiteX901" fmla="*/ 3284508 w 4321145"/>
                <a:gd name="connsiteY901" fmla="*/ 3389248 h 4325873"/>
                <a:gd name="connsiteX902" fmla="*/ 3270220 w 4321145"/>
                <a:gd name="connsiteY902" fmla="*/ 3403536 h 4325873"/>
                <a:gd name="connsiteX903" fmla="*/ 3255932 w 4321145"/>
                <a:gd name="connsiteY903" fmla="*/ 3389248 h 4325873"/>
                <a:gd name="connsiteX904" fmla="*/ 3270220 w 4321145"/>
                <a:gd name="connsiteY904" fmla="*/ 3374960 h 4325873"/>
                <a:gd name="connsiteX905" fmla="*/ 3153539 w 4321145"/>
                <a:gd name="connsiteY905" fmla="*/ 3373373 h 4325873"/>
                <a:gd name="connsiteX906" fmla="*/ 3170208 w 4321145"/>
                <a:gd name="connsiteY906" fmla="*/ 3390042 h 4325873"/>
                <a:gd name="connsiteX907" fmla="*/ 3153539 w 4321145"/>
                <a:gd name="connsiteY907" fmla="*/ 3406711 h 4325873"/>
                <a:gd name="connsiteX908" fmla="*/ 3136870 w 4321145"/>
                <a:gd name="connsiteY908" fmla="*/ 3390042 h 4325873"/>
                <a:gd name="connsiteX909" fmla="*/ 3153539 w 4321145"/>
                <a:gd name="connsiteY909" fmla="*/ 3373373 h 4325873"/>
                <a:gd name="connsiteX910" fmla="*/ 1052495 w 4321145"/>
                <a:gd name="connsiteY910" fmla="*/ 3373373 h 4325873"/>
                <a:gd name="connsiteX911" fmla="*/ 1068370 w 4321145"/>
                <a:gd name="connsiteY911" fmla="*/ 3389248 h 4325873"/>
                <a:gd name="connsiteX912" fmla="*/ 1052495 w 4321145"/>
                <a:gd name="connsiteY912" fmla="*/ 3405123 h 4325873"/>
                <a:gd name="connsiteX913" fmla="*/ 1036620 w 4321145"/>
                <a:gd name="connsiteY913" fmla="*/ 3389248 h 4325873"/>
                <a:gd name="connsiteX914" fmla="*/ 1052495 w 4321145"/>
                <a:gd name="connsiteY914" fmla="*/ 3373373 h 4325873"/>
                <a:gd name="connsiteX915" fmla="*/ 1169177 w 4321145"/>
                <a:gd name="connsiteY915" fmla="*/ 3371785 h 4325873"/>
                <a:gd name="connsiteX916" fmla="*/ 1187433 w 4321145"/>
                <a:gd name="connsiteY916" fmla="*/ 3389248 h 4325873"/>
                <a:gd name="connsiteX917" fmla="*/ 1169177 w 4321145"/>
                <a:gd name="connsiteY917" fmla="*/ 3406711 h 4325873"/>
                <a:gd name="connsiteX918" fmla="*/ 1150920 w 4321145"/>
                <a:gd name="connsiteY918" fmla="*/ 3389248 h 4325873"/>
                <a:gd name="connsiteX919" fmla="*/ 1169177 w 4321145"/>
                <a:gd name="connsiteY919" fmla="*/ 3371785 h 4325873"/>
                <a:gd name="connsiteX920" fmla="*/ 3036857 w 4321145"/>
                <a:gd name="connsiteY920" fmla="*/ 3370198 h 4325873"/>
                <a:gd name="connsiteX921" fmla="*/ 3055907 w 4321145"/>
                <a:gd name="connsiteY921" fmla="*/ 3389248 h 4325873"/>
                <a:gd name="connsiteX922" fmla="*/ 3036857 w 4321145"/>
                <a:gd name="connsiteY922" fmla="*/ 3408298 h 4325873"/>
                <a:gd name="connsiteX923" fmla="*/ 3017807 w 4321145"/>
                <a:gd name="connsiteY923" fmla="*/ 3389248 h 4325873"/>
                <a:gd name="connsiteX924" fmla="*/ 3036857 w 4321145"/>
                <a:gd name="connsiteY924" fmla="*/ 3370198 h 4325873"/>
                <a:gd name="connsiteX925" fmla="*/ 1285859 w 4321145"/>
                <a:gd name="connsiteY925" fmla="*/ 3368610 h 4325873"/>
                <a:gd name="connsiteX926" fmla="*/ 1306496 w 4321145"/>
                <a:gd name="connsiteY926" fmla="*/ 3389248 h 4325873"/>
                <a:gd name="connsiteX927" fmla="*/ 1285859 w 4321145"/>
                <a:gd name="connsiteY927" fmla="*/ 3409886 h 4325873"/>
                <a:gd name="connsiteX928" fmla="*/ 1265219 w 4321145"/>
                <a:gd name="connsiteY928" fmla="*/ 3389248 h 4325873"/>
                <a:gd name="connsiteX929" fmla="*/ 1285859 w 4321145"/>
                <a:gd name="connsiteY929" fmla="*/ 3368610 h 4325873"/>
                <a:gd name="connsiteX930" fmla="*/ 2920177 w 4321145"/>
                <a:gd name="connsiteY930" fmla="*/ 3367023 h 4325873"/>
                <a:gd name="connsiteX931" fmla="*/ 2941609 w 4321145"/>
                <a:gd name="connsiteY931" fmla="*/ 3389248 h 4325873"/>
                <a:gd name="connsiteX932" fmla="*/ 2920177 w 4321145"/>
                <a:gd name="connsiteY932" fmla="*/ 3411473 h 4325873"/>
                <a:gd name="connsiteX933" fmla="*/ 2898745 w 4321145"/>
                <a:gd name="connsiteY933" fmla="*/ 3389248 h 4325873"/>
                <a:gd name="connsiteX934" fmla="*/ 2920177 w 4321145"/>
                <a:gd name="connsiteY934" fmla="*/ 3367023 h 4325873"/>
                <a:gd name="connsiteX935" fmla="*/ 1402526 w 4321145"/>
                <a:gd name="connsiteY935" fmla="*/ 3367023 h 4325873"/>
                <a:gd name="connsiteX936" fmla="*/ 1425545 w 4321145"/>
                <a:gd name="connsiteY936" fmla="*/ 3390042 h 4325873"/>
                <a:gd name="connsiteX937" fmla="*/ 1402526 w 4321145"/>
                <a:gd name="connsiteY937" fmla="*/ 3413061 h 4325873"/>
                <a:gd name="connsiteX938" fmla="*/ 1379507 w 4321145"/>
                <a:gd name="connsiteY938" fmla="*/ 3390042 h 4325873"/>
                <a:gd name="connsiteX939" fmla="*/ 1402526 w 4321145"/>
                <a:gd name="connsiteY939" fmla="*/ 3367023 h 4325873"/>
                <a:gd name="connsiteX940" fmla="*/ 2803495 w 4321145"/>
                <a:gd name="connsiteY940" fmla="*/ 3365435 h 4325873"/>
                <a:gd name="connsiteX941" fmla="*/ 2827308 w 4321145"/>
                <a:gd name="connsiteY941" fmla="*/ 3389248 h 4325873"/>
                <a:gd name="connsiteX942" fmla="*/ 2803495 w 4321145"/>
                <a:gd name="connsiteY942" fmla="*/ 3413061 h 4325873"/>
                <a:gd name="connsiteX943" fmla="*/ 2779682 w 4321145"/>
                <a:gd name="connsiteY943" fmla="*/ 3389248 h 4325873"/>
                <a:gd name="connsiteX944" fmla="*/ 2803495 w 4321145"/>
                <a:gd name="connsiteY944" fmla="*/ 3365435 h 4325873"/>
                <a:gd name="connsiteX945" fmla="*/ 2686814 w 4321145"/>
                <a:gd name="connsiteY945" fmla="*/ 3363848 h 4325873"/>
                <a:gd name="connsiteX946" fmla="*/ 2713008 w 4321145"/>
                <a:gd name="connsiteY946" fmla="*/ 3390042 h 4325873"/>
                <a:gd name="connsiteX947" fmla="*/ 2686814 w 4321145"/>
                <a:gd name="connsiteY947" fmla="*/ 3416236 h 4325873"/>
                <a:gd name="connsiteX948" fmla="*/ 2660620 w 4321145"/>
                <a:gd name="connsiteY948" fmla="*/ 3390042 h 4325873"/>
                <a:gd name="connsiteX949" fmla="*/ 2686814 w 4321145"/>
                <a:gd name="connsiteY949" fmla="*/ 3363848 h 4325873"/>
                <a:gd name="connsiteX950" fmla="*/ 1519207 w 4321145"/>
                <a:gd name="connsiteY950" fmla="*/ 3363848 h 4325873"/>
                <a:gd name="connsiteX951" fmla="*/ 1544607 w 4321145"/>
                <a:gd name="connsiteY951" fmla="*/ 3389248 h 4325873"/>
                <a:gd name="connsiteX952" fmla="*/ 1519207 w 4321145"/>
                <a:gd name="connsiteY952" fmla="*/ 3414648 h 4325873"/>
                <a:gd name="connsiteX953" fmla="*/ 1493807 w 4321145"/>
                <a:gd name="connsiteY953" fmla="*/ 3389248 h 4325873"/>
                <a:gd name="connsiteX954" fmla="*/ 1519207 w 4321145"/>
                <a:gd name="connsiteY954" fmla="*/ 3363848 h 4325873"/>
                <a:gd name="connsiteX955" fmla="*/ 1635889 w 4321145"/>
                <a:gd name="connsiteY955" fmla="*/ 3362260 h 4325873"/>
                <a:gd name="connsiteX956" fmla="*/ 1663671 w 4321145"/>
                <a:gd name="connsiteY956" fmla="*/ 3389248 h 4325873"/>
                <a:gd name="connsiteX957" fmla="*/ 1635889 w 4321145"/>
                <a:gd name="connsiteY957" fmla="*/ 3416236 h 4325873"/>
                <a:gd name="connsiteX958" fmla="*/ 1608107 w 4321145"/>
                <a:gd name="connsiteY958" fmla="*/ 3389248 h 4325873"/>
                <a:gd name="connsiteX959" fmla="*/ 1635889 w 4321145"/>
                <a:gd name="connsiteY959" fmla="*/ 3362260 h 4325873"/>
                <a:gd name="connsiteX960" fmla="*/ 2569339 w 4321145"/>
                <a:gd name="connsiteY960" fmla="*/ 3360673 h 4325873"/>
                <a:gd name="connsiteX961" fmla="*/ 2597121 w 4321145"/>
                <a:gd name="connsiteY961" fmla="*/ 3389248 h 4325873"/>
                <a:gd name="connsiteX962" fmla="*/ 2569339 w 4321145"/>
                <a:gd name="connsiteY962" fmla="*/ 3417823 h 4325873"/>
                <a:gd name="connsiteX963" fmla="*/ 2541557 w 4321145"/>
                <a:gd name="connsiteY963" fmla="*/ 3389248 h 4325873"/>
                <a:gd name="connsiteX964" fmla="*/ 2569339 w 4321145"/>
                <a:gd name="connsiteY964" fmla="*/ 3360673 h 4325873"/>
                <a:gd name="connsiteX965" fmla="*/ 2453451 w 4321145"/>
                <a:gd name="connsiteY965" fmla="*/ 3360673 h 4325873"/>
                <a:gd name="connsiteX966" fmla="*/ 2482820 w 4321145"/>
                <a:gd name="connsiteY966" fmla="*/ 3390042 h 4325873"/>
                <a:gd name="connsiteX967" fmla="*/ 2453451 w 4321145"/>
                <a:gd name="connsiteY967" fmla="*/ 3419411 h 4325873"/>
                <a:gd name="connsiteX968" fmla="*/ 2424082 w 4321145"/>
                <a:gd name="connsiteY968" fmla="*/ 3390042 h 4325873"/>
                <a:gd name="connsiteX969" fmla="*/ 2453451 w 4321145"/>
                <a:gd name="connsiteY969" fmla="*/ 3360673 h 4325873"/>
                <a:gd name="connsiteX970" fmla="*/ 1752570 w 4321145"/>
                <a:gd name="connsiteY970" fmla="*/ 3360673 h 4325873"/>
                <a:gd name="connsiteX971" fmla="*/ 1781145 w 4321145"/>
                <a:gd name="connsiteY971" fmla="*/ 3390042 h 4325873"/>
                <a:gd name="connsiteX972" fmla="*/ 1752570 w 4321145"/>
                <a:gd name="connsiteY972" fmla="*/ 3419411 h 4325873"/>
                <a:gd name="connsiteX973" fmla="*/ 1723995 w 4321145"/>
                <a:gd name="connsiteY973" fmla="*/ 3390042 h 4325873"/>
                <a:gd name="connsiteX974" fmla="*/ 1752570 w 4321145"/>
                <a:gd name="connsiteY974" fmla="*/ 3360673 h 4325873"/>
                <a:gd name="connsiteX975" fmla="*/ 2335977 w 4321145"/>
                <a:gd name="connsiteY975" fmla="*/ 3359085 h 4325873"/>
                <a:gd name="connsiteX976" fmla="*/ 2366934 w 4321145"/>
                <a:gd name="connsiteY976" fmla="*/ 3389248 h 4325873"/>
                <a:gd name="connsiteX977" fmla="*/ 2335977 w 4321145"/>
                <a:gd name="connsiteY977" fmla="*/ 3419411 h 4325873"/>
                <a:gd name="connsiteX978" fmla="*/ 2305020 w 4321145"/>
                <a:gd name="connsiteY978" fmla="*/ 3389248 h 4325873"/>
                <a:gd name="connsiteX979" fmla="*/ 2335977 w 4321145"/>
                <a:gd name="connsiteY979" fmla="*/ 3359085 h 4325873"/>
                <a:gd name="connsiteX980" fmla="*/ 1869252 w 4321145"/>
                <a:gd name="connsiteY980" fmla="*/ 3359085 h 4325873"/>
                <a:gd name="connsiteX981" fmla="*/ 1900209 w 4321145"/>
                <a:gd name="connsiteY981" fmla="*/ 3389248 h 4325873"/>
                <a:gd name="connsiteX982" fmla="*/ 1869252 w 4321145"/>
                <a:gd name="connsiteY982" fmla="*/ 3419411 h 4325873"/>
                <a:gd name="connsiteX983" fmla="*/ 1838295 w 4321145"/>
                <a:gd name="connsiteY983" fmla="*/ 3389248 h 4325873"/>
                <a:gd name="connsiteX984" fmla="*/ 1869252 w 4321145"/>
                <a:gd name="connsiteY984" fmla="*/ 3359085 h 4325873"/>
                <a:gd name="connsiteX985" fmla="*/ 2220089 w 4321145"/>
                <a:gd name="connsiteY985" fmla="*/ 3357498 h 4325873"/>
                <a:gd name="connsiteX986" fmla="*/ 2251046 w 4321145"/>
                <a:gd name="connsiteY986" fmla="*/ 3389248 h 4325873"/>
                <a:gd name="connsiteX987" fmla="*/ 2220089 w 4321145"/>
                <a:gd name="connsiteY987" fmla="*/ 3420998 h 4325873"/>
                <a:gd name="connsiteX988" fmla="*/ 2189132 w 4321145"/>
                <a:gd name="connsiteY988" fmla="*/ 3389248 h 4325873"/>
                <a:gd name="connsiteX989" fmla="*/ 2220089 w 4321145"/>
                <a:gd name="connsiteY989" fmla="*/ 3357498 h 4325873"/>
                <a:gd name="connsiteX990" fmla="*/ 2103407 w 4321145"/>
                <a:gd name="connsiteY990" fmla="*/ 3357498 h 4325873"/>
                <a:gd name="connsiteX991" fmla="*/ 2135157 w 4321145"/>
                <a:gd name="connsiteY991" fmla="*/ 3389248 h 4325873"/>
                <a:gd name="connsiteX992" fmla="*/ 2103407 w 4321145"/>
                <a:gd name="connsiteY992" fmla="*/ 3420998 h 4325873"/>
                <a:gd name="connsiteX993" fmla="*/ 2071657 w 4321145"/>
                <a:gd name="connsiteY993" fmla="*/ 3389248 h 4325873"/>
                <a:gd name="connsiteX994" fmla="*/ 2103407 w 4321145"/>
                <a:gd name="connsiteY994" fmla="*/ 3357498 h 4325873"/>
                <a:gd name="connsiteX995" fmla="*/ 1986727 w 4321145"/>
                <a:gd name="connsiteY995" fmla="*/ 3357498 h 4325873"/>
                <a:gd name="connsiteX996" fmla="*/ 2017684 w 4321145"/>
                <a:gd name="connsiteY996" fmla="*/ 3389248 h 4325873"/>
                <a:gd name="connsiteX997" fmla="*/ 1986727 w 4321145"/>
                <a:gd name="connsiteY997" fmla="*/ 3420998 h 4325873"/>
                <a:gd name="connsiteX998" fmla="*/ 1955770 w 4321145"/>
                <a:gd name="connsiteY998" fmla="*/ 3389248 h 4325873"/>
                <a:gd name="connsiteX999" fmla="*/ 1986727 w 4321145"/>
                <a:gd name="connsiteY999" fmla="*/ 3357498 h 4325873"/>
                <a:gd name="connsiteX1000" fmla="*/ 3970308 w 4321145"/>
                <a:gd name="connsiteY1000" fmla="*/ 3271773 h 4325873"/>
                <a:gd name="connsiteX1001" fmla="*/ 3971897 w 4321145"/>
                <a:gd name="connsiteY1001" fmla="*/ 3272567 h 4325873"/>
                <a:gd name="connsiteX1002" fmla="*/ 3970308 w 4321145"/>
                <a:gd name="connsiteY1002" fmla="*/ 3273361 h 4325873"/>
                <a:gd name="connsiteX1003" fmla="*/ 3968720 w 4321145"/>
                <a:gd name="connsiteY1003" fmla="*/ 3272567 h 4325873"/>
                <a:gd name="connsiteX1004" fmla="*/ 3970308 w 4321145"/>
                <a:gd name="connsiteY1004" fmla="*/ 3271773 h 4325873"/>
                <a:gd name="connsiteX1005" fmla="*/ 235729 w 4321145"/>
                <a:gd name="connsiteY1005" fmla="*/ 3271773 h 4325873"/>
                <a:gd name="connsiteX1006" fmla="*/ 236523 w 4321145"/>
                <a:gd name="connsiteY1006" fmla="*/ 3272567 h 4325873"/>
                <a:gd name="connsiteX1007" fmla="*/ 235729 w 4321145"/>
                <a:gd name="connsiteY1007" fmla="*/ 3273361 h 4325873"/>
                <a:gd name="connsiteX1008" fmla="*/ 234935 w 4321145"/>
                <a:gd name="connsiteY1008" fmla="*/ 3272567 h 4325873"/>
                <a:gd name="connsiteX1009" fmla="*/ 235729 w 4321145"/>
                <a:gd name="connsiteY1009" fmla="*/ 3271773 h 4325873"/>
                <a:gd name="connsiteX1010" fmla="*/ 3853627 w 4321145"/>
                <a:gd name="connsiteY1010" fmla="*/ 3270185 h 4325873"/>
                <a:gd name="connsiteX1011" fmla="*/ 3856009 w 4321145"/>
                <a:gd name="connsiteY1011" fmla="*/ 3272567 h 4325873"/>
                <a:gd name="connsiteX1012" fmla="*/ 3853627 w 4321145"/>
                <a:gd name="connsiteY1012" fmla="*/ 3274949 h 4325873"/>
                <a:gd name="connsiteX1013" fmla="*/ 3851245 w 4321145"/>
                <a:gd name="connsiteY1013" fmla="*/ 3272567 h 4325873"/>
                <a:gd name="connsiteX1014" fmla="*/ 3853627 w 4321145"/>
                <a:gd name="connsiteY1014" fmla="*/ 3270185 h 4325873"/>
                <a:gd name="connsiteX1015" fmla="*/ 352412 w 4321145"/>
                <a:gd name="connsiteY1015" fmla="*/ 3270185 h 4325873"/>
                <a:gd name="connsiteX1016" fmla="*/ 354000 w 4321145"/>
                <a:gd name="connsiteY1016" fmla="*/ 3272567 h 4325873"/>
                <a:gd name="connsiteX1017" fmla="*/ 352412 w 4321145"/>
                <a:gd name="connsiteY1017" fmla="*/ 3274949 h 4325873"/>
                <a:gd name="connsiteX1018" fmla="*/ 350823 w 4321145"/>
                <a:gd name="connsiteY1018" fmla="*/ 3272567 h 4325873"/>
                <a:gd name="connsiteX1019" fmla="*/ 352412 w 4321145"/>
                <a:gd name="connsiteY1019" fmla="*/ 3270185 h 4325873"/>
                <a:gd name="connsiteX1020" fmla="*/ 469092 w 4321145"/>
                <a:gd name="connsiteY1020" fmla="*/ 3268598 h 4325873"/>
                <a:gd name="connsiteX1021" fmla="*/ 473061 w 4321145"/>
                <a:gd name="connsiteY1021" fmla="*/ 3272567 h 4325873"/>
                <a:gd name="connsiteX1022" fmla="*/ 469092 w 4321145"/>
                <a:gd name="connsiteY1022" fmla="*/ 3276536 h 4325873"/>
                <a:gd name="connsiteX1023" fmla="*/ 465122 w 4321145"/>
                <a:gd name="connsiteY1023" fmla="*/ 3272567 h 4325873"/>
                <a:gd name="connsiteX1024" fmla="*/ 469092 w 4321145"/>
                <a:gd name="connsiteY1024" fmla="*/ 3268598 h 4325873"/>
                <a:gd name="connsiteX1025" fmla="*/ 3736946 w 4321145"/>
                <a:gd name="connsiteY1025" fmla="*/ 3267010 h 4325873"/>
                <a:gd name="connsiteX1026" fmla="*/ 3741709 w 4321145"/>
                <a:gd name="connsiteY1026" fmla="*/ 3272566 h 4325873"/>
                <a:gd name="connsiteX1027" fmla="*/ 3736946 w 4321145"/>
                <a:gd name="connsiteY1027" fmla="*/ 3278123 h 4325873"/>
                <a:gd name="connsiteX1028" fmla="*/ 3732182 w 4321145"/>
                <a:gd name="connsiteY1028" fmla="*/ 3272566 h 4325873"/>
                <a:gd name="connsiteX1029" fmla="*/ 3736946 w 4321145"/>
                <a:gd name="connsiteY1029" fmla="*/ 3267010 h 4325873"/>
                <a:gd name="connsiteX1030" fmla="*/ 585775 w 4321145"/>
                <a:gd name="connsiteY1030" fmla="*/ 3265423 h 4325873"/>
                <a:gd name="connsiteX1031" fmla="*/ 592124 w 4321145"/>
                <a:gd name="connsiteY1031" fmla="*/ 3272567 h 4325873"/>
                <a:gd name="connsiteX1032" fmla="*/ 585775 w 4321145"/>
                <a:gd name="connsiteY1032" fmla="*/ 3279711 h 4325873"/>
                <a:gd name="connsiteX1033" fmla="*/ 579424 w 4321145"/>
                <a:gd name="connsiteY1033" fmla="*/ 3272567 h 4325873"/>
                <a:gd name="connsiteX1034" fmla="*/ 585775 w 4321145"/>
                <a:gd name="connsiteY1034" fmla="*/ 3265423 h 4325873"/>
                <a:gd name="connsiteX1035" fmla="*/ 3620264 w 4321145"/>
                <a:gd name="connsiteY1035" fmla="*/ 3263835 h 4325873"/>
                <a:gd name="connsiteX1036" fmla="*/ 3628996 w 4321145"/>
                <a:gd name="connsiteY1036" fmla="*/ 3272567 h 4325873"/>
                <a:gd name="connsiteX1037" fmla="*/ 3620264 w 4321145"/>
                <a:gd name="connsiteY1037" fmla="*/ 3281299 h 4325873"/>
                <a:gd name="connsiteX1038" fmla="*/ 3611532 w 4321145"/>
                <a:gd name="connsiteY1038" fmla="*/ 3272567 h 4325873"/>
                <a:gd name="connsiteX1039" fmla="*/ 3620264 w 4321145"/>
                <a:gd name="connsiteY1039" fmla="*/ 3263835 h 4325873"/>
                <a:gd name="connsiteX1040" fmla="*/ 702455 w 4321145"/>
                <a:gd name="connsiteY1040" fmla="*/ 3263835 h 4325873"/>
                <a:gd name="connsiteX1041" fmla="*/ 712773 w 4321145"/>
                <a:gd name="connsiteY1041" fmla="*/ 3273360 h 4325873"/>
                <a:gd name="connsiteX1042" fmla="*/ 702455 w 4321145"/>
                <a:gd name="connsiteY1042" fmla="*/ 3282885 h 4325873"/>
                <a:gd name="connsiteX1043" fmla="*/ 692136 w 4321145"/>
                <a:gd name="connsiteY1043" fmla="*/ 3273360 h 4325873"/>
                <a:gd name="connsiteX1044" fmla="*/ 702455 w 4321145"/>
                <a:gd name="connsiteY1044" fmla="*/ 3263835 h 4325873"/>
                <a:gd name="connsiteX1045" fmla="*/ 3503583 w 4321145"/>
                <a:gd name="connsiteY1045" fmla="*/ 3262248 h 4325873"/>
                <a:gd name="connsiteX1046" fmla="*/ 3514696 w 4321145"/>
                <a:gd name="connsiteY1046" fmla="*/ 3273361 h 4325873"/>
                <a:gd name="connsiteX1047" fmla="*/ 3503583 w 4321145"/>
                <a:gd name="connsiteY1047" fmla="*/ 3284474 h 4325873"/>
                <a:gd name="connsiteX1048" fmla="*/ 3492470 w 4321145"/>
                <a:gd name="connsiteY1048" fmla="*/ 3273361 h 4325873"/>
                <a:gd name="connsiteX1049" fmla="*/ 3503583 w 4321145"/>
                <a:gd name="connsiteY1049" fmla="*/ 3262248 h 4325873"/>
                <a:gd name="connsiteX1050" fmla="*/ 819133 w 4321145"/>
                <a:gd name="connsiteY1050" fmla="*/ 3260660 h 4325873"/>
                <a:gd name="connsiteX1051" fmla="*/ 831833 w 4321145"/>
                <a:gd name="connsiteY1051" fmla="*/ 3273360 h 4325873"/>
                <a:gd name="connsiteX1052" fmla="*/ 819133 w 4321145"/>
                <a:gd name="connsiteY1052" fmla="*/ 3286060 h 4325873"/>
                <a:gd name="connsiteX1053" fmla="*/ 806434 w 4321145"/>
                <a:gd name="connsiteY1053" fmla="*/ 3273360 h 4325873"/>
                <a:gd name="connsiteX1054" fmla="*/ 819133 w 4321145"/>
                <a:gd name="connsiteY1054" fmla="*/ 3260660 h 4325873"/>
                <a:gd name="connsiteX1055" fmla="*/ 3386901 w 4321145"/>
                <a:gd name="connsiteY1055" fmla="*/ 3259073 h 4325873"/>
                <a:gd name="connsiteX1056" fmla="*/ 3400395 w 4321145"/>
                <a:gd name="connsiteY1056" fmla="*/ 3272567 h 4325873"/>
                <a:gd name="connsiteX1057" fmla="*/ 3386901 w 4321145"/>
                <a:gd name="connsiteY1057" fmla="*/ 3286061 h 4325873"/>
                <a:gd name="connsiteX1058" fmla="*/ 3373407 w 4321145"/>
                <a:gd name="connsiteY1058" fmla="*/ 3272567 h 4325873"/>
                <a:gd name="connsiteX1059" fmla="*/ 3386901 w 4321145"/>
                <a:gd name="connsiteY1059" fmla="*/ 3259073 h 4325873"/>
                <a:gd name="connsiteX1060" fmla="*/ 935820 w 4321145"/>
                <a:gd name="connsiteY1060" fmla="*/ 3257485 h 4325873"/>
                <a:gd name="connsiteX1061" fmla="*/ 950902 w 4321145"/>
                <a:gd name="connsiteY1061" fmla="*/ 3273360 h 4325873"/>
                <a:gd name="connsiteX1062" fmla="*/ 935820 w 4321145"/>
                <a:gd name="connsiteY1062" fmla="*/ 3289235 h 4325873"/>
                <a:gd name="connsiteX1063" fmla="*/ 920738 w 4321145"/>
                <a:gd name="connsiteY1063" fmla="*/ 3273360 h 4325873"/>
                <a:gd name="connsiteX1064" fmla="*/ 935820 w 4321145"/>
                <a:gd name="connsiteY1064" fmla="*/ 3257485 h 4325873"/>
                <a:gd name="connsiteX1065" fmla="*/ 3270220 w 4321145"/>
                <a:gd name="connsiteY1065" fmla="*/ 3255898 h 4325873"/>
                <a:gd name="connsiteX1066" fmla="*/ 3287683 w 4321145"/>
                <a:gd name="connsiteY1066" fmla="*/ 3272567 h 4325873"/>
                <a:gd name="connsiteX1067" fmla="*/ 3270220 w 4321145"/>
                <a:gd name="connsiteY1067" fmla="*/ 3289236 h 4325873"/>
                <a:gd name="connsiteX1068" fmla="*/ 3252757 w 4321145"/>
                <a:gd name="connsiteY1068" fmla="*/ 3272567 h 4325873"/>
                <a:gd name="connsiteX1069" fmla="*/ 3270220 w 4321145"/>
                <a:gd name="connsiteY1069" fmla="*/ 3255898 h 4325873"/>
                <a:gd name="connsiteX1070" fmla="*/ 1052497 w 4321145"/>
                <a:gd name="connsiteY1070" fmla="*/ 3254310 h 4325873"/>
                <a:gd name="connsiteX1071" fmla="*/ 1071548 w 4321145"/>
                <a:gd name="connsiteY1071" fmla="*/ 3273360 h 4325873"/>
                <a:gd name="connsiteX1072" fmla="*/ 1052497 w 4321145"/>
                <a:gd name="connsiteY1072" fmla="*/ 3292410 h 4325873"/>
                <a:gd name="connsiteX1073" fmla="*/ 1033448 w 4321145"/>
                <a:gd name="connsiteY1073" fmla="*/ 3273360 h 4325873"/>
                <a:gd name="connsiteX1074" fmla="*/ 1052497 w 4321145"/>
                <a:gd name="connsiteY1074" fmla="*/ 3254310 h 4325873"/>
                <a:gd name="connsiteX1075" fmla="*/ 3153539 w 4321145"/>
                <a:gd name="connsiteY1075" fmla="*/ 3252723 h 4325873"/>
                <a:gd name="connsiteX1076" fmla="*/ 3173383 w 4321145"/>
                <a:gd name="connsiteY1076" fmla="*/ 3272567 h 4325873"/>
                <a:gd name="connsiteX1077" fmla="*/ 3153539 w 4321145"/>
                <a:gd name="connsiteY1077" fmla="*/ 3292411 h 4325873"/>
                <a:gd name="connsiteX1078" fmla="*/ 3133695 w 4321145"/>
                <a:gd name="connsiteY1078" fmla="*/ 3272567 h 4325873"/>
                <a:gd name="connsiteX1079" fmla="*/ 3153539 w 4321145"/>
                <a:gd name="connsiteY1079" fmla="*/ 3252723 h 4325873"/>
                <a:gd name="connsiteX1080" fmla="*/ 1169179 w 4321145"/>
                <a:gd name="connsiteY1080" fmla="*/ 3251135 h 4325873"/>
                <a:gd name="connsiteX1081" fmla="*/ 1190610 w 4321145"/>
                <a:gd name="connsiteY1081" fmla="*/ 3272567 h 4325873"/>
                <a:gd name="connsiteX1082" fmla="*/ 1169179 w 4321145"/>
                <a:gd name="connsiteY1082" fmla="*/ 3293999 h 4325873"/>
                <a:gd name="connsiteX1083" fmla="*/ 1147747 w 4321145"/>
                <a:gd name="connsiteY1083" fmla="*/ 3272567 h 4325873"/>
                <a:gd name="connsiteX1084" fmla="*/ 1169179 w 4321145"/>
                <a:gd name="connsiteY1084" fmla="*/ 3251135 h 4325873"/>
                <a:gd name="connsiteX1085" fmla="*/ 3036064 w 4321145"/>
                <a:gd name="connsiteY1085" fmla="*/ 3249548 h 4325873"/>
                <a:gd name="connsiteX1086" fmla="*/ 3059083 w 4321145"/>
                <a:gd name="connsiteY1086" fmla="*/ 3272567 h 4325873"/>
                <a:gd name="connsiteX1087" fmla="*/ 3036064 w 4321145"/>
                <a:gd name="connsiteY1087" fmla="*/ 3295586 h 4325873"/>
                <a:gd name="connsiteX1088" fmla="*/ 3013045 w 4321145"/>
                <a:gd name="connsiteY1088" fmla="*/ 3272567 h 4325873"/>
                <a:gd name="connsiteX1089" fmla="*/ 3036064 w 4321145"/>
                <a:gd name="connsiteY1089" fmla="*/ 3249548 h 4325873"/>
                <a:gd name="connsiteX1090" fmla="*/ 1285861 w 4321145"/>
                <a:gd name="connsiteY1090" fmla="*/ 3247960 h 4325873"/>
                <a:gd name="connsiteX1091" fmla="*/ 1309673 w 4321145"/>
                <a:gd name="connsiteY1091" fmla="*/ 3272567 h 4325873"/>
                <a:gd name="connsiteX1092" fmla="*/ 1285861 w 4321145"/>
                <a:gd name="connsiteY1092" fmla="*/ 3297174 h 4325873"/>
                <a:gd name="connsiteX1093" fmla="*/ 1262047 w 4321145"/>
                <a:gd name="connsiteY1093" fmla="*/ 3272567 h 4325873"/>
                <a:gd name="connsiteX1094" fmla="*/ 1285861 w 4321145"/>
                <a:gd name="connsiteY1094" fmla="*/ 3247960 h 4325873"/>
                <a:gd name="connsiteX1095" fmla="*/ 2920176 w 4321145"/>
                <a:gd name="connsiteY1095" fmla="*/ 3246373 h 4325873"/>
                <a:gd name="connsiteX1096" fmla="*/ 2946370 w 4321145"/>
                <a:gd name="connsiteY1096" fmla="*/ 3272567 h 4325873"/>
                <a:gd name="connsiteX1097" fmla="*/ 2920176 w 4321145"/>
                <a:gd name="connsiteY1097" fmla="*/ 3298761 h 4325873"/>
                <a:gd name="connsiteX1098" fmla="*/ 2893982 w 4321145"/>
                <a:gd name="connsiteY1098" fmla="*/ 3272567 h 4325873"/>
                <a:gd name="connsiteX1099" fmla="*/ 2920176 w 4321145"/>
                <a:gd name="connsiteY1099" fmla="*/ 3246373 h 4325873"/>
                <a:gd name="connsiteX1100" fmla="*/ 2803495 w 4321145"/>
                <a:gd name="connsiteY1100" fmla="*/ 3244785 h 4325873"/>
                <a:gd name="connsiteX1101" fmla="*/ 2832070 w 4321145"/>
                <a:gd name="connsiteY1101" fmla="*/ 3272567 h 4325873"/>
                <a:gd name="connsiteX1102" fmla="*/ 2803495 w 4321145"/>
                <a:gd name="connsiteY1102" fmla="*/ 3300349 h 4325873"/>
                <a:gd name="connsiteX1103" fmla="*/ 2774920 w 4321145"/>
                <a:gd name="connsiteY1103" fmla="*/ 3272567 h 4325873"/>
                <a:gd name="connsiteX1104" fmla="*/ 2803495 w 4321145"/>
                <a:gd name="connsiteY1104" fmla="*/ 3244785 h 4325873"/>
                <a:gd name="connsiteX1105" fmla="*/ 1402527 w 4321145"/>
                <a:gd name="connsiteY1105" fmla="*/ 3244785 h 4325873"/>
                <a:gd name="connsiteX1106" fmla="*/ 1430309 w 4321145"/>
                <a:gd name="connsiteY1106" fmla="*/ 3272567 h 4325873"/>
                <a:gd name="connsiteX1107" fmla="*/ 1402527 w 4321145"/>
                <a:gd name="connsiteY1107" fmla="*/ 3300349 h 4325873"/>
                <a:gd name="connsiteX1108" fmla="*/ 1374761 w 4321145"/>
                <a:gd name="connsiteY1108" fmla="*/ 3272567 h 4325873"/>
                <a:gd name="connsiteX1109" fmla="*/ 1402527 w 4321145"/>
                <a:gd name="connsiteY1109" fmla="*/ 3244785 h 4325873"/>
                <a:gd name="connsiteX1110" fmla="*/ 1519208 w 4321145"/>
                <a:gd name="connsiteY1110" fmla="*/ 3243198 h 4325873"/>
                <a:gd name="connsiteX1111" fmla="*/ 1549371 w 4321145"/>
                <a:gd name="connsiteY1111" fmla="*/ 3273361 h 4325873"/>
                <a:gd name="connsiteX1112" fmla="*/ 1519208 w 4321145"/>
                <a:gd name="connsiteY1112" fmla="*/ 3303524 h 4325873"/>
                <a:gd name="connsiteX1113" fmla="*/ 1489045 w 4321145"/>
                <a:gd name="connsiteY1113" fmla="*/ 3273361 h 4325873"/>
                <a:gd name="connsiteX1114" fmla="*/ 1519208 w 4321145"/>
                <a:gd name="connsiteY1114" fmla="*/ 3243198 h 4325873"/>
                <a:gd name="connsiteX1115" fmla="*/ 2686814 w 4321145"/>
                <a:gd name="connsiteY1115" fmla="*/ 3241610 h 4325873"/>
                <a:gd name="connsiteX1116" fmla="*/ 2717771 w 4321145"/>
                <a:gd name="connsiteY1116" fmla="*/ 3272567 h 4325873"/>
                <a:gd name="connsiteX1117" fmla="*/ 2686814 w 4321145"/>
                <a:gd name="connsiteY1117" fmla="*/ 3303524 h 4325873"/>
                <a:gd name="connsiteX1118" fmla="*/ 2655857 w 4321145"/>
                <a:gd name="connsiteY1118" fmla="*/ 3272567 h 4325873"/>
                <a:gd name="connsiteX1119" fmla="*/ 2686814 w 4321145"/>
                <a:gd name="connsiteY1119" fmla="*/ 3241610 h 4325873"/>
                <a:gd name="connsiteX1120" fmla="*/ 2570133 w 4321145"/>
                <a:gd name="connsiteY1120" fmla="*/ 3240023 h 4325873"/>
                <a:gd name="connsiteX1121" fmla="*/ 2603471 w 4321145"/>
                <a:gd name="connsiteY1121" fmla="*/ 3272567 h 4325873"/>
                <a:gd name="connsiteX1122" fmla="*/ 2570133 w 4321145"/>
                <a:gd name="connsiteY1122" fmla="*/ 3305111 h 4325873"/>
                <a:gd name="connsiteX1123" fmla="*/ 2536795 w 4321145"/>
                <a:gd name="connsiteY1123" fmla="*/ 3272567 h 4325873"/>
                <a:gd name="connsiteX1124" fmla="*/ 2570133 w 4321145"/>
                <a:gd name="connsiteY1124" fmla="*/ 3240023 h 4325873"/>
                <a:gd name="connsiteX1125" fmla="*/ 1636682 w 4321145"/>
                <a:gd name="connsiteY1125" fmla="*/ 3240023 h 4325873"/>
                <a:gd name="connsiteX1126" fmla="*/ 1668432 w 4321145"/>
                <a:gd name="connsiteY1126" fmla="*/ 3272567 h 4325873"/>
                <a:gd name="connsiteX1127" fmla="*/ 1636682 w 4321145"/>
                <a:gd name="connsiteY1127" fmla="*/ 3305111 h 4325873"/>
                <a:gd name="connsiteX1128" fmla="*/ 1604932 w 4321145"/>
                <a:gd name="connsiteY1128" fmla="*/ 3272567 h 4325873"/>
                <a:gd name="connsiteX1129" fmla="*/ 1636682 w 4321145"/>
                <a:gd name="connsiteY1129" fmla="*/ 3240023 h 4325873"/>
                <a:gd name="connsiteX1130" fmla="*/ 2452657 w 4321145"/>
                <a:gd name="connsiteY1130" fmla="*/ 3238435 h 4325873"/>
                <a:gd name="connsiteX1131" fmla="*/ 2487582 w 4321145"/>
                <a:gd name="connsiteY1131" fmla="*/ 3272567 h 4325873"/>
                <a:gd name="connsiteX1132" fmla="*/ 2452657 w 4321145"/>
                <a:gd name="connsiteY1132" fmla="*/ 3306699 h 4325873"/>
                <a:gd name="connsiteX1133" fmla="*/ 2417732 w 4321145"/>
                <a:gd name="connsiteY1133" fmla="*/ 3272567 h 4325873"/>
                <a:gd name="connsiteX1134" fmla="*/ 2452657 w 4321145"/>
                <a:gd name="connsiteY1134" fmla="*/ 3238435 h 4325873"/>
                <a:gd name="connsiteX1135" fmla="*/ 2219295 w 4321145"/>
                <a:gd name="connsiteY1135" fmla="*/ 3238435 h 4325873"/>
                <a:gd name="connsiteX1136" fmla="*/ 2254220 w 4321145"/>
                <a:gd name="connsiteY1136" fmla="*/ 3273360 h 4325873"/>
                <a:gd name="connsiteX1137" fmla="*/ 2219295 w 4321145"/>
                <a:gd name="connsiteY1137" fmla="*/ 3308285 h 4325873"/>
                <a:gd name="connsiteX1138" fmla="*/ 2184370 w 4321145"/>
                <a:gd name="connsiteY1138" fmla="*/ 3273360 h 4325873"/>
                <a:gd name="connsiteX1139" fmla="*/ 2219295 w 4321145"/>
                <a:gd name="connsiteY1139" fmla="*/ 3238435 h 4325873"/>
                <a:gd name="connsiteX1140" fmla="*/ 2103407 w 4321145"/>
                <a:gd name="connsiteY1140" fmla="*/ 3238435 h 4325873"/>
                <a:gd name="connsiteX1141" fmla="*/ 2138332 w 4321145"/>
                <a:gd name="connsiteY1141" fmla="*/ 3273360 h 4325873"/>
                <a:gd name="connsiteX1142" fmla="*/ 2103407 w 4321145"/>
                <a:gd name="connsiteY1142" fmla="*/ 3308285 h 4325873"/>
                <a:gd name="connsiteX1143" fmla="*/ 2068482 w 4321145"/>
                <a:gd name="connsiteY1143" fmla="*/ 3273360 h 4325873"/>
                <a:gd name="connsiteX1144" fmla="*/ 2103407 w 4321145"/>
                <a:gd name="connsiteY1144" fmla="*/ 3238435 h 4325873"/>
                <a:gd name="connsiteX1145" fmla="*/ 1753364 w 4321145"/>
                <a:gd name="connsiteY1145" fmla="*/ 3238435 h 4325873"/>
                <a:gd name="connsiteX1146" fmla="*/ 1787496 w 4321145"/>
                <a:gd name="connsiteY1146" fmla="*/ 3272567 h 4325873"/>
                <a:gd name="connsiteX1147" fmla="*/ 1753364 w 4321145"/>
                <a:gd name="connsiteY1147" fmla="*/ 3306699 h 4325873"/>
                <a:gd name="connsiteX1148" fmla="*/ 1719232 w 4321145"/>
                <a:gd name="connsiteY1148" fmla="*/ 3272567 h 4325873"/>
                <a:gd name="connsiteX1149" fmla="*/ 1753364 w 4321145"/>
                <a:gd name="connsiteY1149" fmla="*/ 3238435 h 4325873"/>
                <a:gd name="connsiteX1150" fmla="*/ 2335976 w 4321145"/>
                <a:gd name="connsiteY1150" fmla="*/ 3236848 h 4325873"/>
                <a:gd name="connsiteX1151" fmla="*/ 2371695 w 4321145"/>
                <a:gd name="connsiteY1151" fmla="*/ 3272567 h 4325873"/>
                <a:gd name="connsiteX1152" fmla="*/ 2335976 w 4321145"/>
                <a:gd name="connsiteY1152" fmla="*/ 3308286 h 4325873"/>
                <a:gd name="connsiteX1153" fmla="*/ 2300257 w 4321145"/>
                <a:gd name="connsiteY1153" fmla="*/ 3272567 h 4325873"/>
                <a:gd name="connsiteX1154" fmla="*/ 2335976 w 4321145"/>
                <a:gd name="connsiteY1154" fmla="*/ 3236848 h 4325873"/>
                <a:gd name="connsiteX1155" fmla="*/ 1985933 w 4321145"/>
                <a:gd name="connsiteY1155" fmla="*/ 3236848 h 4325873"/>
                <a:gd name="connsiteX1156" fmla="*/ 2022446 w 4321145"/>
                <a:gd name="connsiteY1156" fmla="*/ 3272567 h 4325873"/>
                <a:gd name="connsiteX1157" fmla="*/ 1985933 w 4321145"/>
                <a:gd name="connsiteY1157" fmla="*/ 3308286 h 4325873"/>
                <a:gd name="connsiteX1158" fmla="*/ 1949420 w 4321145"/>
                <a:gd name="connsiteY1158" fmla="*/ 3272567 h 4325873"/>
                <a:gd name="connsiteX1159" fmla="*/ 1985933 w 4321145"/>
                <a:gd name="connsiteY1159" fmla="*/ 3236848 h 4325873"/>
                <a:gd name="connsiteX1160" fmla="*/ 1869251 w 4321145"/>
                <a:gd name="connsiteY1160" fmla="*/ 3236848 h 4325873"/>
                <a:gd name="connsiteX1161" fmla="*/ 1904970 w 4321145"/>
                <a:gd name="connsiteY1161" fmla="*/ 3272567 h 4325873"/>
                <a:gd name="connsiteX1162" fmla="*/ 1869251 w 4321145"/>
                <a:gd name="connsiteY1162" fmla="*/ 3308286 h 4325873"/>
                <a:gd name="connsiteX1163" fmla="*/ 1833532 w 4321145"/>
                <a:gd name="connsiteY1163" fmla="*/ 3272567 h 4325873"/>
                <a:gd name="connsiteX1164" fmla="*/ 1869251 w 4321145"/>
                <a:gd name="connsiteY1164" fmla="*/ 3236848 h 4325873"/>
                <a:gd name="connsiteX1165" fmla="*/ 4086989 w 4321145"/>
                <a:gd name="connsiteY1165" fmla="*/ 3155885 h 4325873"/>
                <a:gd name="connsiteX1166" fmla="*/ 4087783 w 4321145"/>
                <a:gd name="connsiteY1166" fmla="*/ 3156679 h 4325873"/>
                <a:gd name="connsiteX1167" fmla="*/ 4086989 w 4321145"/>
                <a:gd name="connsiteY1167" fmla="*/ 3157473 h 4325873"/>
                <a:gd name="connsiteX1168" fmla="*/ 4086195 w 4321145"/>
                <a:gd name="connsiteY1168" fmla="*/ 3156679 h 4325873"/>
                <a:gd name="connsiteX1169" fmla="*/ 4086989 w 4321145"/>
                <a:gd name="connsiteY1169" fmla="*/ 3155885 h 4325873"/>
                <a:gd name="connsiteX1170" fmla="*/ 3970308 w 4321145"/>
                <a:gd name="connsiteY1170" fmla="*/ 3154298 h 4325873"/>
                <a:gd name="connsiteX1171" fmla="*/ 3971897 w 4321145"/>
                <a:gd name="connsiteY1171" fmla="*/ 3155886 h 4325873"/>
                <a:gd name="connsiteX1172" fmla="*/ 3970308 w 4321145"/>
                <a:gd name="connsiteY1172" fmla="*/ 3157474 h 4325873"/>
                <a:gd name="connsiteX1173" fmla="*/ 3968720 w 4321145"/>
                <a:gd name="connsiteY1173" fmla="*/ 3155886 h 4325873"/>
                <a:gd name="connsiteX1174" fmla="*/ 3970308 w 4321145"/>
                <a:gd name="connsiteY1174" fmla="*/ 3154298 h 4325873"/>
                <a:gd name="connsiteX1175" fmla="*/ 235731 w 4321145"/>
                <a:gd name="connsiteY1175" fmla="*/ 3154298 h 4325873"/>
                <a:gd name="connsiteX1176" fmla="*/ 236525 w 4321145"/>
                <a:gd name="connsiteY1176" fmla="*/ 3155886 h 4325873"/>
                <a:gd name="connsiteX1177" fmla="*/ 235731 w 4321145"/>
                <a:gd name="connsiteY1177" fmla="*/ 3157474 h 4325873"/>
                <a:gd name="connsiteX1178" fmla="*/ 234937 w 4321145"/>
                <a:gd name="connsiteY1178" fmla="*/ 3155886 h 4325873"/>
                <a:gd name="connsiteX1179" fmla="*/ 235731 w 4321145"/>
                <a:gd name="connsiteY1179" fmla="*/ 3154298 h 4325873"/>
                <a:gd name="connsiteX1180" fmla="*/ 352414 w 4321145"/>
                <a:gd name="connsiteY1180" fmla="*/ 3152710 h 4325873"/>
                <a:gd name="connsiteX1181" fmla="*/ 355590 w 4321145"/>
                <a:gd name="connsiteY1181" fmla="*/ 3155885 h 4325873"/>
                <a:gd name="connsiteX1182" fmla="*/ 352414 w 4321145"/>
                <a:gd name="connsiteY1182" fmla="*/ 3159060 h 4325873"/>
                <a:gd name="connsiteX1183" fmla="*/ 349239 w 4321145"/>
                <a:gd name="connsiteY1183" fmla="*/ 3155885 h 4325873"/>
                <a:gd name="connsiteX1184" fmla="*/ 352414 w 4321145"/>
                <a:gd name="connsiteY1184" fmla="*/ 3152710 h 4325873"/>
                <a:gd name="connsiteX1185" fmla="*/ 3853626 w 4321145"/>
                <a:gd name="connsiteY1185" fmla="*/ 3151123 h 4325873"/>
                <a:gd name="connsiteX1186" fmla="*/ 3857595 w 4321145"/>
                <a:gd name="connsiteY1186" fmla="*/ 3155886 h 4325873"/>
                <a:gd name="connsiteX1187" fmla="*/ 3853626 w 4321145"/>
                <a:gd name="connsiteY1187" fmla="*/ 3160650 h 4325873"/>
                <a:gd name="connsiteX1188" fmla="*/ 3849657 w 4321145"/>
                <a:gd name="connsiteY1188" fmla="*/ 3155886 h 4325873"/>
                <a:gd name="connsiteX1189" fmla="*/ 3853626 w 4321145"/>
                <a:gd name="connsiteY1189" fmla="*/ 3151123 h 4325873"/>
                <a:gd name="connsiteX1190" fmla="*/ 469095 w 4321145"/>
                <a:gd name="connsiteY1190" fmla="*/ 3149535 h 4325873"/>
                <a:gd name="connsiteX1191" fmla="*/ 474651 w 4321145"/>
                <a:gd name="connsiteY1191" fmla="*/ 3155885 h 4325873"/>
                <a:gd name="connsiteX1192" fmla="*/ 469095 w 4321145"/>
                <a:gd name="connsiteY1192" fmla="*/ 3162235 h 4325873"/>
                <a:gd name="connsiteX1193" fmla="*/ 463537 w 4321145"/>
                <a:gd name="connsiteY1193" fmla="*/ 3155885 h 4325873"/>
                <a:gd name="connsiteX1194" fmla="*/ 469095 w 4321145"/>
                <a:gd name="connsiteY1194" fmla="*/ 3149535 h 4325873"/>
                <a:gd name="connsiteX1195" fmla="*/ 3736945 w 4321145"/>
                <a:gd name="connsiteY1195" fmla="*/ 3147948 h 4325873"/>
                <a:gd name="connsiteX1196" fmla="*/ 3744883 w 4321145"/>
                <a:gd name="connsiteY1196" fmla="*/ 3155886 h 4325873"/>
                <a:gd name="connsiteX1197" fmla="*/ 3736945 w 4321145"/>
                <a:gd name="connsiteY1197" fmla="*/ 3163824 h 4325873"/>
                <a:gd name="connsiteX1198" fmla="*/ 3729007 w 4321145"/>
                <a:gd name="connsiteY1198" fmla="*/ 3155886 h 4325873"/>
                <a:gd name="connsiteX1199" fmla="*/ 3736945 w 4321145"/>
                <a:gd name="connsiteY1199" fmla="*/ 3147948 h 4325873"/>
                <a:gd name="connsiteX1200" fmla="*/ 585777 w 4321145"/>
                <a:gd name="connsiteY1200" fmla="*/ 3146360 h 4325873"/>
                <a:gd name="connsiteX1201" fmla="*/ 595301 w 4321145"/>
                <a:gd name="connsiteY1201" fmla="*/ 3155885 h 4325873"/>
                <a:gd name="connsiteX1202" fmla="*/ 585777 w 4321145"/>
                <a:gd name="connsiteY1202" fmla="*/ 3165410 h 4325873"/>
                <a:gd name="connsiteX1203" fmla="*/ 576253 w 4321145"/>
                <a:gd name="connsiteY1203" fmla="*/ 3155885 h 4325873"/>
                <a:gd name="connsiteX1204" fmla="*/ 585777 w 4321145"/>
                <a:gd name="connsiteY1204" fmla="*/ 3146360 h 4325873"/>
                <a:gd name="connsiteX1205" fmla="*/ 3620264 w 4321145"/>
                <a:gd name="connsiteY1205" fmla="*/ 3144773 h 4325873"/>
                <a:gd name="connsiteX1206" fmla="*/ 3630583 w 4321145"/>
                <a:gd name="connsiteY1206" fmla="*/ 3155886 h 4325873"/>
                <a:gd name="connsiteX1207" fmla="*/ 3620264 w 4321145"/>
                <a:gd name="connsiteY1207" fmla="*/ 3166999 h 4325873"/>
                <a:gd name="connsiteX1208" fmla="*/ 3609945 w 4321145"/>
                <a:gd name="connsiteY1208" fmla="*/ 3155886 h 4325873"/>
                <a:gd name="connsiteX1209" fmla="*/ 3620264 w 4321145"/>
                <a:gd name="connsiteY1209" fmla="*/ 3144773 h 4325873"/>
                <a:gd name="connsiteX1210" fmla="*/ 702457 w 4321145"/>
                <a:gd name="connsiteY1210" fmla="*/ 3143185 h 4325873"/>
                <a:gd name="connsiteX1211" fmla="*/ 714364 w 4321145"/>
                <a:gd name="connsiteY1211" fmla="*/ 3155885 h 4325873"/>
                <a:gd name="connsiteX1212" fmla="*/ 702457 w 4321145"/>
                <a:gd name="connsiteY1212" fmla="*/ 3168585 h 4325873"/>
                <a:gd name="connsiteX1213" fmla="*/ 690550 w 4321145"/>
                <a:gd name="connsiteY1213" fmla="*/ 3155885 h 4325873"/>
                <a:gd name="connsiteX1214" fmla="*/ 702457 w 4321145"/>
                <a:gd name="connsiteY1214" fmla="*/ 3143185 h 4325873"/>
                <a:gd name="connsiteX1215" fmla="*/ 3502789 w 4321145"/>
                <a:gd name="connsiteY1215" fmla="*/ 3141598 h 4325873"/>
                <a:gd name="connsiteX1216" fmla="*/ 3516283 w 4321145"/>
                <a:gd name="connsiteY1216" fmla="*/ 3155886 h 4325873"/>
                <a:gd name="connsiteX1217" fmla="*/ 3502789 w 4321145"/>
                <a:gd name="connsiteY1217" fmla="*/ 3170174 h 4325873"/>
                <a:gd name="connsiteX1218" fmla="*/ 3489295 w 4321145"/>
                <a:gd name="connsiteY1218" fmla="*/ 3155886 h 4325873"/>
                <a:gd name="connsiteX1219" fmla="*/ 3502789 w 4321145"/>
                <a:gd name="connsiteY1219" fmla="*/ 3141598 h 4325873"/>
                <a:gd name="connsiteX1220" fmla="*/ 3386901 w 4321145"/>
                <a:gd name="connsiteY1220" fmla="*/ 3140010 h 4325873"/>
                <a:gd name="connsiteX1221" fmla="*/ 3403570 w 4321145"/>
                <a:gd name="connsiteY1221" fmla="*/ 3156679 h 4325873"/>
                <a:gd name="connsiteX1222" fmla="*/ 3386901 w 4321145"/>
                <a:gd name="connsiteY1222" fmla="*/ 3173348 h 4325873"/>
                <a:gd name="connsiteX1223" fmla="*/ 3370232 w 4321145"/>
                <a:gd name="connsiteY1223" fmla="*/ 3156679 h 4325873"/>
                <a:gd name="connsiteX1224" fmla="*/ 3386901 w 4321145"/>
                <a:gd name="connsiteY1224" fmla="*/ 3140010 h 4325873"/>
                <a:gd name="connsiteX1225" fmla="*/ 819135 w 4321145"/>
                <a:gd name="connsiteY1225" fmla="*/ 3140010 h 4325873"/>
                <a:gd name="connsiteX1226" fmla="*/ 835009 w 4321145"/>
                <a:gd name="connsiteY1226" fmla="*/ 3155885 h 4325873"/>
                <a:gd name="connsiteX1227" fmla="*/ 819135 w 4321145"/>
                <a:gd name="connsiteY1227" fmla="*/ 3171760 h 4325873"/>
                <a:gd name="connsiteX1228" fmla="*/ 803261 w 4321145"/>
                <a:gd name="connsiteY1228" fmla="*/ 3155885 h 4325873"/>
                <a:gd name="connsiteX1229" fmla="*/ 819135 w 4321145"/>
                <a:gd name="connsiteY1229" fmla="*/ 3140010 h 4325873"/>
                <a:gd name="connsiteX1230" fmla="*/ 935823 w 4321145"/>
                <a:gd name="connsiteY1230" fmla="*/ 3136835 h 4325873"/>
                <a:gd name="connsiteX1231" fmla="*/ 954079 w 4321145"/>
                <a:gd name="connsiteY1231" fmla="*/ 3155885 h 4325873"/>
                <a:gd name="connsiteX1232" fmla="*/ 935823 w 4321145"/>
                <a:gd name="connsiteY1232" fmla="*/ 3174935 h 4325873"/>
                <a:gd name="connsiteX1233" fmla="*/ 917565 w 4321145"/>
                <a:gd name="connsiteY1233" fmla="*/ 3155885 h 4325873"/>
                <a:gd name="connsiteX1234" fmla="*/ 935823 w 4321145"/>
                <a:gd name="connsiteY1234" fmla="*/ 3136835 h 4325873"/>
                <a:gd name="connsiteX1235" fmla="*/ 3270220 w 4321145"/>
                <a:gd name="connsiteY1235" fmla="*/ 3135248 h 4325873"/>
                <a:gd name="connsiteX1236" fmla="*/ 3290858 w 4321145"/>
                <a:gd name="connsiteY1236" fmla="*/ 3155886 h 4325873"/>
                <a:gd name="connsiteX1237" fmla="*/ 3270220 w 4321145"/>
                <a:gd name="connsiteY1237" fmla="*/ 3176524 h 4325873"/>
                <a:gd name="connsiteX1238" fmla="*/ 3249582 w 4321145"/>
                <a:gd name="connsiteY1238" fmla="*/ 3155886 h 4325873"/>
                <a:gd name="connsiteX1239" fmla="*/ 3270220 w 4321145"/>
                <a:gd name="connsiteY1239" fmla="*/ 3135248 h 4325873"/>
                <a:gd name="connsiteX1240" fmla="*/ 2219295 w 4321145"/>
                <a:gd name="connsiteY1240" fmla="*/ 3135248 h 4325873"/>
                <a:gd name="connsiteX1241" fmla="*/ 2239933 w 4321145"/>
                <a:gd name="connsiteY1241" fmla="*/ 3155886 h 4325873"/>
                <a:gd name="connsiteX1242" fmla="*/ 2219295 w 4321145"/>
                <a:gd name="connsiteY1242" fmla="*/ 3176524 h 4325873"/>
                <a:gd name="connsiteX1243" fmla="*/ 2198657 w 4321145"/>
                <a:gd name="connsiteY1243" fmla="*/ 3155886 h 4325873"/>
                <a:gd name="connsiteX1244" fmla="*/ 2219295 w 4321145"/>
                <a:gd name="connsiteY1244" fmla="*/ 3135248 h 4325873"/>
                <a:gd name="connsiteX1245" fmla="*/ 2102614 w 4321145"/>
                <a:gd name="connsiteY1245" fmla="*/ 3135248 h 4325873"/>
                <a:gd name="connsiteX1246" fmla="*/ 2122458 w 4321145"/>
                <a:gd name="connsiteY1246" fmla="*/ 3155886 h 4325873"/>
                <a:gd name="connsiteX1247" fmla="*/ 2102614 w 4321145"/>
                <a:gd name="connsiteY1247" fmla="*/ 3176524 h 4325873"/>
                <a:gd name="connsiteX1248" fmla="*/ 2082770 w 4321145"/>
                <a:gd name="connsiteY1248" fmla="*/ 3155886 h 4325873"/>
                <a:gd name="connsiteX1249" fmla="*/ 2102614 w 4321145"/>
                <a:gd name="connsiteY1249" fmla="*/ 3135248 h 4325873"/>
                <a:gd name="connsiteX1250" fmla="*/ 1985933 w 4321145"/>
                <a:gd name="connsiteY1250" fmla="*/ 3135248 h 4325873"/>
                <a:gd name="connsiteX1251" fmla="*/ 2006571 w 4321145"/>
                <a:gd name="connsiteY1251" fmla="*/ 3155886 h 4325873"/>
                <a:gd name="connsiteX1252" fmla="*/ 1985933 w 4321145"/>
                <a:gd name="connsiteY1252" fmla="*/ 3176524 h 4325873"/>
                <a:gd name="connsiteX1253" fmla="*/ 1965295 w 4321145"/>
                <a:gd name="connsiteY1253" fmla="*/ 3155886 h 4325873"/>
                <a:gd name="connsiteX1254" fmla="*/ 1985933 w 4321145"/>
                <a:gd name="connsiteY1254" fmla="*/ 3135248 h 4325873"/>
                <a:gd name="connsiteX1255" fmla="*/ 2336770 w 4321145"/>
                <a:gd name="connsiteY1255" fmla="*/ 3133660 h 4325873"/>
                <a:gd name="connsiteX1256" fmla="*/ 2358995 w 4321145"/>
                <a:gd name="connsiteY1256" fmla="*/ 3155885 h 4325873"/>
                <a:gd name="connsiteX1257" fmla="*/ 2336770 w 4321145"/>
                <a:gd name="connsiteY1257" fmla="*/ 3178110 h 4325873"/>
                <a:gd name="connsiteX1258" fmla="*/ 2314545 w 4321145"/>
                <a:gd name="connsiteY1258" fmla="*/ 3155885 h 4325873"/>
                <a:gd name="connsiteX1259" fmla="*/ 2336770 w 4321145"/>
                <a:gd name="connsiteY1259" fmla="*/ 3133660 h 4325873"/>
                <a:gd name="connsiteX1260" fmla="*/ 1052499 w 4321145"/>
                <a:gd name="connsiteY1260" fmla="*/ 3133660 h 4325873"/>
                <a:gd name="connsiteX1261" fmla="*/ 1074724 w 4321145"/>
                <a:gd name="connsiteY1261" fmla="*/ 3155885 h 4325873"/>
                <a:gd name="connsiteX1262" fmla="*/ 1052499 w 4321145"/>
                <a:gd name="connsiteY1262" fmla="*/ 3178110 h 4325873"/>
                <a:gd name="connsiteX1263" fmla="*/ 1030276 w 4321145"/>
                <a:gd name="connsiteY1263" fmla="*/ 3155885 h 4325873"/>
                <a:gd name="connsiteX1264" fmla="*/ 1052499 w 4321145"/>
                <a:gd name="connsiteY1264" fmla="*/ 3133660 h 4325873"/>
                <a:gd name="connsiteX1265" fmla="*/ 3153539 w 4321145"/>
                <a:gd name="connsiteY1265" fmla="*/ 3132073 h 4325873"/>
                <a:gd name="connsiteX1266" fmla="*/ 3176558 w 4321145"/>
                <a:gd name="connsiteY1266" fmla="*/ 3155886 h 4325873"/>
                <a:gd name="connsiteX1267" fmla="*/ 3153539 w 4321145"/>
                <a:gd name="connsiteY1267" fmla="*/ 3179699 h 4325873"/>
                <a:gd name="connsiteX1268" fmla="*/ 3130520 w 4321145"/>
                <a:gd name="connsiteY1268" fmla="*/ 3155886 h 4325873"/>
                <a:gd name="connsiteX1269" fmla="*/ 3153539 w 4321145"/>
                <a:gd name="connsiteY1269" fmla="*/ 3132073 h 4325873"/>
                <a:gd name="connsiteX1270" fmla="*/ 1870045 w 4321145"/>
                <a:gd name="connsiteY1270" fmla="*/ 3132073 h 4325873"/>
                <a:gd name="connsiteX1271" fmla="*/ 1893858 w 4321145"/>
                <a:gd name="connsiteY1271" fmla="*/ 3155886 h 4325873"/>
                <a:gd name="connsiteX1272" fmla="*/ 1870045 w 4321145"/>
                <a:gd name="connsiteY1272" fmla="*/ 3179699 h 4325873"/>
                <a:gd name="connsiteX1273" fmla="*/ 1846232 w 4321145"/>
                <a:gd name="connsiteY1273" fmla="*/ 3155886 h 4325873"/>
                <a:gd name="connsiteX1274" fmla="*/ 1870045 w 4321145"/>
                <a:gd name="connsiteY1274" fmla="*/ 3132073 h 4325873"/>
                <a:gd name="connsiteX1275" fmla="*/ 2452657 w 4321145"/>
                <a:gd name="connsiteY1275" fmla="*/ 3130485 h 4325873"/>
                <a:gd name="connsiteX1276" fmla="*/ 2478057 w 4321145"/>
                <a:gd name="connsiteY1276" fmla="*/ 3155885 h 4325873"/>
                <a:gd name="connsiteX1277" fmla="*/ 2452657 w 4321145"/>
                <a:gd name="connsiteY1277" fmla="*/ 3181285 h 4325873"/>
                <a:gd name="connsiteX1278" fmla="*/ 2427257 w 4321145"/>
                <a:gd name="connsiteY1278" fmla="*/ 3155885 h 4325873"/>
                <a:gd name="connsiteX1279" fmla="*/ 2452657 w 4321145"/>
                <a:gd name="connsiteY1279" fmla="*/ 3130485 h 4325873"/>
                <a:gd name="connsiteX1280" fmla="*/ 1169181 w 4321145"/>
                <a:gd name="connsiteY1280" fmla="*/ 3130485 h 4325873"/>
                <a:gd name="connsiteX1281" fmla="*/ 1193788 w 4321145"/>
                <a:gd name="connsiteY1281" fmla="*/ 3155885 h 4325873"/>
                <a:gd name="connsiteX1282" fmla="*/ 1169181 w 4321145"/>
                <a:gd name="connsiteY1282" fmla="*/ 3181285 h 4325873"/>
                <a:gd name="connsiteX1283" fmla="*/ 1144573 w 4321145"/>
                <a:gd name="connsiteY1283" fmla="*/ 3155885 h 4325873"/>
                <a:gd name="connsiteX1284" fmla="*/ 1169181 w 4321145"/>
                <a:gd name="connsiteY1284" fmla="*/ 3130485 h 4325873"/>
                <a:gd name="connsiteX1285" fmla="*/ 3036064 w 4321145"/>
                <a:gd name="connsiteY1285" fmla="*/ 3128898 h 4325873"/>
                <a:gd name="connsiteX1286" fmla="*/ 3062258 w 4321145"/>
                <a:gd name="connsiteY1286" fmla="*/ 3155886 h 4325873"/>
                <a:gd name="connsiteX1287" fmla="*/ 3036064 w 4321145"/>
                <a:gd name="connsiteY1287" fmla="*/ 3182874 h 4325873"/>
                <a:gd name="connsiteX1288" fmla="*/ 3009870 w 4321145"/>
                <a:gd name="connsiteY1288" fmla="*/ 3155886 h 4325873"/>
                <a:gd name="connsiteX1289" fmla="*/ 3036064 w 4321145"/>
                <a:gd name="connsiteY1289" fmla="*/ 3128898 h 4325873"/>
                <a:gd name="connsiteX1290" fmla="*/ 1753364 w 4321145"/>
                <a:gd name="connsiteY1290" fmla="*/ 3127310 h 4325873"/>
                <a:gd name="connsiteX1291" fmla="*/ 1781146 w 4321145"/>
                <a:gd name="connsiteY1291" fmla="*/ 3155885 h 4325873"/>
                <a:gd name="connsiteX1292" fmla="*/ 1753364 w 4321145"/>
                <a:gd name="connsiteY1292" fmla="*/ 3184460 h 4325873"/>
                <a:gd name="connsiteX1293" fmla="*/ 1725582 w 4321145"/>
                <a:gd name="connsiteY1293" fmla="*/ 3155885 h 4325873"/>
                <a:gd name="connsiteX1294" fmla="*/ 1753364 w 4321145"/>
                <a:gd name="connsiteY1294" fmla="*/ 3127310 h 4325873"/>
                <a:gd name="connsiteX1295" fmla="*/ 1285863 w 4321145"/>
                <a:gd name="connsiteY1295" fmla="*/ 3127310 h 4325873"/>
                <a:gd name="connsiteX1296" fmla="*/ 1314438 w 4321145"/>
                <a:gd name="connsiteY1296" fmla="*/ 3155885 h 4325873"/>
                <a:gd name="connsiteX1297" fmla="*/ 1285863 w 4321145"/>
                <a:gd name="connsiteY1297" fmla="*/ 3184460 h 4325873"/>
                <a:gd name="connsiteX1298" fmla="*/ 1257288 w 4321145"/>
                <a:gd name="connsiteY1298" fmla="*/ 3155885 h 4325873"/>
                <a:gd name="connsiteX1299" fmla="*/ 1285863 w 4321145"/>
                <a:gd name="connsiteY1299" fmla="*/ 3127310 h 4325873"/>
                <a:gd name="connsiteX1300" fmla="*/ 2920176 w 4321145"/>
                <a:gd name="connsiteY1300" fmla="*/ 3125723 h 4325873"/>
                <a:gd name="connsiteX1301" fmla="*/ 2949545 w 4321145"/>
                <a:gd name="connsiteY1301" fmla="*/ 3155886 h 4325873"/>
                <a:gd name="connsiteX1302" fmla="*/ 2920176 w 4321145"/>
                <a:gd name="connsiteY1302" fmla="*/ 3186049 h 4325873"/>
                <a:gd name="connsiteX1303" fmla="*/ 2890807 w 4321145"/>
                <a:gd name="connsiteY1303" fmla="*/ 3155886 h 4325873"/>
                <a:gd name="connsiteX1304" fmla="*/ 2920176 w 4321145"/>
                <a:gd name="connsiteY1304" fmla="*/ 3125723 h 4325873"/>
                <a:gd name="connsiteX1305" fmla="*/ 2569339 w 4321145"/>
                <a:gd name="connsiteY1305" fmla="*/ 3124135 h 4325873"/>
                <a:gd name="connsiteX1306" fmla="*/ 2600296 w 4321145"/>
                <a:gd name="connsiteY1306" fmla="*/ 3155885 h 4325873"/>
                <a:gd name="connsiteX1307" fmla="*/ 2569339 w 4321145"/>
                <a:gd name="connsiteY1307" fmla="*/ 3187635 h 4325873"/>
                <a:gd name="connsiteX1308" fmla="*/ 2538382 w 4321145"/>
                <a:gd name="connsiteY1308" fmla="*/ 3155885 h 4325873"/>
                <a:gd name="connsiteX1309" fmla="*/ 2569339 w 4321145"/>
                <a:gd name="connsiteY1309" fmla="*/ 3124135 h 4325873"/>
                <a:gd name="connsiteX1310" fmla="*/ 1403320 w 4321145"/>
                <a:gd name="connsiteY1310" fmla="*/ 3124135 h 4325873"/>
                <a:gd name="connsiteX1311" fmla="*/ 1435070 w 4321145"/>
                <a:gd name="connsiteY1311" fmla="*/ 3155885 h 4325873"/>
                <a:gd name="connsiteX1312" fmla="*/ 1403320 w 4321145"/>
                <a:gd name="connsiteY1312" fmla="*/ 3187635 h 4325873"/>
                <a:gd name="connsiteX1313" fmla="*/ 1371588 w 4321145"/>
                <a:gd name="connsiteY1313" fmla="*/ 3155885 h 4325873"/>
                <a:gd name="connsiteX1314" fmla="*/ 1403320 w 4321145"/>
                <a:gd name="connsiteY1314" fmla="*/ 3124135 h 4325873"/>
                <a:gd name="connsiteX1315" fmla="*/ 2802701 w 4321145"/>
                <a:gd name="connsiteY1315" fmla="*/ 3122548 h 4325873"/>
                <a:gd name="connsiteX1316" fmla="*/ 2835245 w 4321145"/>
                <a:gd name="connsiteY1316" fmla="*/ 3155886 h 4325873"/>
                <a:gd name="connsiteX1317" fmla="*/ 2802701 w 4321145"/>
                <a:gd name="connsiteY1317" fmla="*/ 3189224 h 4325873"/>
                <a:gd name="connsiteX1318" fmla="*/ 2770157 w 4321145"/>
                <a:gd name="connsiteY1318" fmla="*/ 3155886 h 4325873"/>
                <a:gd name="connsiteX1319" fmla="*/ 2802701 w 4321145"/>
                <a:gd name="connsiteY1319" fmla="*/ 3122548 h 4325873"/>
                <a:gd name="connsiteX1320" fmla="*/ 1635889 w 4321145"/>
                <a:gd name="connsiteY1320" fmla="*/ 3122548 h 4325873"/>
                <a:gd name="connsiteX1321" fmla="*/ 1670021 w 4321145"/>
                <a:gd name="connsiteY1321" fmla="*/ 3155886 h 4325873"/>
                <a:gd name="connsiteX1322" fmla="*/ 1635889 w 4321145"/>
                <a:gd name="connsiteY1322" fmla="*/ 3189224 h 4325873"/>
                <a:gd name="connsiteX1323" fmla="*/ 1601757 w 4321145"/>
                <a:gd name="connsiteY1323" fmla="*/ 3155886 h 4325873"/>
                <a:gd name="connsiteX1324" fmla="*/ 1635889 w 4321145"/>
                <a:gd name="connsiteY1324" fmla="*/ 3122548 h 4325873"/>
                <a:gd name="connsiteX1325" fmla="*/ 2686814 w 4321145"/>
                <a:gd name="connsiteY1325" fmla="*/ 3120960 h 4325873"/>
                <a:gd name="connsiteX1326" fmla="*/ 2722533 w 4321145"/>
                <a:gd name="connsiteY1326" fmla="*/ 3155885 h 4325873"/>
                <a:gd name="connsiteX1327" fmla="*/ 2686814 w 4321145"/>
                <a:gd name="connsiteY1327" fmla="*/ 3190810 h 4325873"/>
                <a:gd name="connsiteX1328" fmla="*/ 2651095 w 4321145"/>
                <a:gd name="connsiteY1328" fmla="*/ 3155885 h 4325873"/>
                <a:gd name="connsiteX1329" fmla="*/ 2686814 w 4321145"/>
                <a:gd name="connsiteY1329" fmla="*/ 3120960 h 4325873"/>
                <a:gd name="connsiteX1330" fmla="*/ 1520002 w 4321145"/>
                <a:gd name="connsiteY1330" fmla="*/ 3120960 h 4325873"/>
                <a:gd name="connsiteX1331" fmla="*/ 1554134 w 4321145"/>
                <a:gd name="connsiteY1331" fmla="*/ 3155885 h 4325873"/>
                <a:gd name="connsiteX1332" fmla="*/ 1520002 w 4321145"/>
                <a:gd name="connsiteY1332" fmla="*/ 3190810 h 4325873"/>
                <a:gd name="connsiteX1333" fmla="*/ 1485870 w 4321145"/>
                <a:gd name="connsiteY1333" fmla="*/ 3155885 h 4325873"/>
                <a:gd name="connsiteX1334" fmla="*/ 1520002 w 4321145"/>
                <a:gd name="connsiteY1334" fmla="*/ 3120960 h 4325873"/>
                <a:gd name="connsiteX1335" fmla="*/ 4086989 w 4321145"/>
                <a:gd name="connsiteY1335" fmla="*/ 3038410 h 4325873"/>
                <a:gd name="connsiteX1336" fmla="*/ 4087783 w 4321145"/>
                <a:gd name="connsiteY1336" fmla="*/ 3039204 h 4325873"/>
                <a:gd name="connsiteX1337" fmla="*/ 4086989 w 4321145"/>
                <a:gd name="connsiteY1337" fmla="*/ 3039998 h 4325873"/>
                <a:gd name="connsiteX1338" fmla="*/ 4086195 w 4321145"/>
                <a:gd name="connsiteY1338" fmla="*/ 3039204 h 4325873"/>
                <a:gd name="connsiteX1339" fmla="*/ 4086989 w 4321145"/>
                <a:gd name="connsiteY1339" fmla="*/ 3038410 h 4325873"/>
                <a:gd name="connsiteX1340" fmla="*/ 119846 w 4321145"/>
                <a:gd name="connsiteY1340" fmla="*/ 3038410 h 4325873"/>
                <a:gd name="connsiteX1341" fmla="*/ 120640 w 4321145"/>
                <a:gd name="connsiteY1341" fmla="*/ 3039204 h 4325873"/>
                <a:gd name="connsiteX1342" fmla="*/ 119846 w 4321145"/>
                <a:gd name="connsiteY1342" fmla="*/ 3039998 h 4325873"/>
                <a:gd name="connsiteX1343" fmla="*/ 119052 w 4321145"/>
                <a:gd name="connsiteY1343" fmla="*/ 3039204 h 4325873"/>
                <a:gd name="connsiteX1344" fmla="*/ 119846 w 4321145"/>
                <a:gd name="connsiteY1344" fmla="*/ 3038410 h 4325873"/>
                <a:gd name="connsiteX1345" fmla="*/ 235733 w 4321145"/>
                <a:gd name="connsiteY1345" fmla="*/ 3036823 h 4325873"/>
                <a:gd name="connsiteX1346" fmla="*/ 238115 w 4321145"/>
                <a:gd name="connsiteY1346" fmla="*/ 3039205 h 4325873"/>
                <a:gd name="connsiteX1347" fmla="*/ 235733 w 4321145"/>
                <a:gd name="connsiteY1347" fmla="*/ 3041587 h 4325873"/>
                <a:gd name="connsiteX1348" fmla="*/ 233352 w 4321145"/>
                <a:gd name="connsiteY1348" fmla="*/ 3039205 h 4325873"/>
                <a:gd name="connsiteX1349" fmla="*/ 235733 w 4321145"/>
                <a:gd name="connsiteY1349" fmla="*/ 3036823 h 4325873"/>
                <a:gd name="connsiteX1350" fmla="*/ 3970307 w 4321145"/>
                <a:gd name="connsiteY1350" fmla="*/ 3035235 h 4325873"/>
                <a:gd name="connsiteX1351" fmla="*/ 3973482 w 4321145"/>
                <a:gd name="connsiteY1351" fmla="*/ 3038410 h 4325873"/>
                <a:gd name="connsiteX1352" fmla="*/ 3970307 w 4321145"/>
                <a:gd name="connsiteY1352" fmla="*/ 3041585 h 4325873"/>
                <a:gd name="connsiteX1353" fmla="*/ 3967132 w 4321145"/>
                <a:gd name="connsiteY1353" fmla="*/ 3038410 h 4325873"/>
                <a:gd name="connsiteX1354" fmla="*/ 3970307 w 4321145"/>
                <a:gd name="connsiteY1354" fmla="*/ 3035235 h 4325873"/>
                <a:gd name="connsiteX1355" fmla="*/ 352418 w 4321145"/>
                <a:gd name="connsiteY1355" fmla="*/ 3033648 h 4325873"/>
                <a:gd name="connsiteX1356" fmla="*/ 357181 w 4321145"/>
                <a:gd name="connsiteY1356" fmla="*/ 3039204 h 4325873"/>
                <a:gd name="connsiteX1357" fmla="*/ 352418 w 4321145"/>
                <a:gd name="connsiteY1357" fmla="*/ 3044761 h 4325873"/>
                <a:gd name="connsiteX1358" fmla="*/ 347653 w 4321145"/>
                <a:gd name="connsiteY1358" fmla="*/ 3039204 h 4325873"/>
                <a:gd name="connsiteX1359" fmla="*/ 352418 w 4321145"/>
                <a:gd name="connsiteY1359" fmla="*/ 3033648 h 4325873"/>
                <a:gd name="connsiteX1360" fmla="*/ 3853627 w 4321145"/>
                <a:gd name="connsiteY1360" fmla="*/ 3032060 h 4325873"/>
                <a:gd name="connsiteX1361" fmla="*/ 3859184 w 4321145"/>
                <a:gd name="connsiteY1361" fmla="*/ 3038410 h 4325873"/>
                <a:gd name="connsiteX1362" fmla="*/ 3853627 w 4321145"/>
                <a:gd name="connsiteY1362" fmla="*/ 3044760 h 4325873"/>
                <a:gd name="connsiteX1363" fmla="*/ 3848070 w 4321145"/>
                <a:gd name="connsiteY1363" fmla="*/ 3038410 h 4325873"/>
                <a:gd name="connsiteX1364" fmla="*/ 3853627 w 4321145"/>
                <a:gd name="connsiteY1364" fmla="*/ 3032060 h 4325873"/>
                <a:gd name="connsiteX1365" fmla="*/ 468303 w 4321145"/>
                <a:gd name="connsiteY1365" fmla="*/ 3032060 h 4325873"/>
                <a:gd name="connsiteX1366" fmla="*/ 476241 w 4321145"/>
                <a:gd name="connsiteY1366" fmla="*/ 3039204 h 4325873"/>
                <a:gd name="connsiteX1367" fmla="*/ 468303 w 4321145"/>
                <a:gd name="connsiteY1367" fmla="*/ 3046348 h 4325873"/>
                <a:gd name="connsiteX1368" fmla="*/ 460365 w 4321145"/>
                <a:gd name="connsiteY1368" fmla="*/ 3039204 h 4325873"/>
                <a:gd name="connsiteX1369" fmla="*/ 468303 w 4321145"/>
                <a:gd name="connsiteY1369" fmla="*/ 3032060 h 4325873"/>
                <a:gd name="connsiteX1370" fmla="*/ 3736945 w 4321145"/>
                <a:gd name="connsiteY1370" fmla="*/ 3030473 h 4325873"/>
                <a:gd name="connsiteX1371" fmla="*/ 3746470 w 4321145"/>
                <a:gd name="connsiteY1371" fmla="*/ 3039205 h 4325873"/>
                <a:gd name="connsiteX1372" fmla="*/ 3736945 w 4321145"/>
                <a:gd name="connsiteY1372" fmla="*/ 3047937 h 4325873"/>
                <a:gd name="connsiteX1373" fmla="*/ 3727420 w 4321145"/>
                <a:gd name="connsiteY1373" fmla="*/ 3039205 h 4325873"/>
                <a:gd name="connsiteX1374" fmla="*/ 3736945 w 4321145"/>
                <a:gd name="connsiteY1374" fmla="*/ 3030473 h 4325873"/>
                <a:gd name="connsiteX1375" fmla="*/ 585781 w 4321145"/>
                <a:gd name="connsiteY1375" fmla="*/ 3028885 h 4325873"/>
                <a:gd name="connsiteX1376" fmla="*/ 596892 w 4321145"/>
                <a:gd name="connsiteY1376" fmla="*/ 3039204 h 4325873"/>
                <a:gd name="connsiteX1377" fmla="*/ 585781 w 4321145"/>
                <a:gd name="connsiteY1377" fmla="*/ 3049523 h 4325873"/>
                <a:gd name="connsiteX1378" fmla="*/ 574669 w 4321145"/>
                <a:gd name="connsiteY1378" fmla="*/ 3039204 h 4325873"/>
                <a:gd name="connsiteX1379" fmla="*/ 585781 w 4321145"/>
                <a:gd name="connsiteY1379" fmla="*/ 3028885 h 4325873"/>
                <a:gd name="connsiteX1380" fmla="*/ 3620264 w 4321145"/>
                <a:gd name="connsiteY1380" fmla="*/ 3027298 h 4325873"/>
                <a:gd name="connsiteX1381" fmla="*/ 3632171 w 4321145"/>
                <a:gd name="connsiteY1381" fmla="*/ 3039205 h 4325873"/>
                <a:gd name="connsiteX1382" fmla="*/ 3620264 w 4321145"/>
                <a:gd name="connsiteY1382" fmla="*/ 3051112 h 4325873"/>
                <a:gd name="connsiteX1383" fmla="*/ 3608357 w 4321145"/>
                <a:gd name="connsiteY1383" fmla="*/ 3039205 h 4325873"/>
                <a:gd name="connsiteX1384" fmla="*/ 3620264 w 4321145"/>
                <a:gd name="connsiteY1384" fmla="*/ 3027298 h 4325873"/>
                <a:gd name="connsiteX1385" fmla="*/ 2220089 w 4321145"/>
                <a:gd name="connsiteY1385" fmla="*/ 3027298 h 4325873"/>
                <a:gd name="connsiteX1386" fmla="*/ 2231996 w 4321145"/>
                <a:gd name="connsiteY1386" fmla="*/ 3039205 h 4325873"/>
                <a:gd name="connsiteX1387" fmla="*/ 2220089 w 4321145"/>
                <a:gd name="connsiteY1387" fmla="*/ 3051112 h 4325873"/>
                <a:gd name="connsiteX1388" fmla="*/ 2208182 w 4321145"/>
                <a:gd name="connsiteY1388" fmla="*/ 3039205 h 4325873"/>
                <a:gd name="connsiteX1389" fmla="*/ 2220089 w 4321145"/>
                <a:gd name="connsiteY1389" fmla="*/ 3027298 h 4325873"/>
                <a:gd name="connsiteX1390" fmla="*/ 2103408 w 4321145"/>
                <a:gd name="connsiteY1390" fmla="*/ 3027298 h 4325873"/>
                <a:gd name="connsiteX1391" fmla="*/ 2114521 w 4321145"/>
                <a:gd name="connsiteY1391" fmla="*/ 3039205 h 4325873"/>
                <a:gd name="connsiteX1392" fmla="*/ 2103408 w 4321145"/>
                <a:gd name="connsiteY1392" fmla="*/ 3051112 h 4325873"/>
                <a:gd name="connsiteX1393" fmla="*/ 2092295 w 4321145"/>
                <a:gd name="connsiteY1393" fmla="*/ 3039205 h 4325873"/>
                <a:gd name="connsiteX1394" fmla="*/ 2103408 w 4321145"/>
                <a:gd name="connsiteY1394" fmla="*/ 3027298 h 4325873"/>
                <a:gd name="connsiteX1395" fmla="*/ 1985933 w 4321145"/>
                <a:gd name="connsiteY1395" fmla="*/ 3027298 h 4325873"/>
                <a:gd name="connsiteX1396" fmla="*/ 1997046 w 4321145"/>
                <a:gd name="connsiteY1396" fmla="*/ 3039205 h 4325873"/>
                <a:gd name="connsiteX1397" fmla="*/ 1985933 w 4321145"/>
                <a:gd name="connsiteY1397" fmla="*/ 3051112 h 4325873"/>
                <a:gd name="connsiteX1398" fmla="*/ 1974820 w 4321145"/>
                <a:gd name="connsiteY1398" fmla="*/ 3039205 h 4325873"/>
                <a:gd name="connsiteX1399" fmla="*/ 1985933 w 4321145"/>
                <a:gd name="connsiteY1399" fmla="*/ 3027298 h 4325873"/>
                <a:gd name="connsiteX1400" fmla="*/ 2336770 w 4321145"/>
                <a:gd name="connsiteY1400" fmla="*/ 3025710 h 4325873"/>
                <a:gd name="connsiteX1401" fmla="*/ 2349470 w 4321145"/>
                <a:gd name="connsiteY1401" fmla="*/ 3038410 h 4325873"/>
                <a:gd name="connsiteX1402" fmla="*/ 2336770 w 4321145"/>
                <a:gd name="connsiteY1402" fmla="*/ 3051110 h 4325873"/>
                <a:gd name="connsiteX1403" fmla="*/ 2324070 w 4321145"/>
                <a:gd name="connsiteY1403" fmla="*/ 3038410 h 4325873"/>
                <a:gd name="connsiteX1404" fmla="*/ 2336770 w 4321145"/>
                <a:gd name="connsiteY1404" fmla="*/ 3025710 h 4325873"/>
                <a:gd name="connsiteX1405" fmla="*/ 1869251 w 4321145"/>
                <a:gd name="connsiteY1405" fmla="*/ 3025710 h 4325873"/>
                <a:gd name="connsiteX1406" fmla="*/ 1882745 w 4321145"/>
                <a:gd name="connsiteY1406" fmla="*/ 3039204 h 4325873"/>
                <a:gd name="connsiteX1407" fmla="*/ 1869251 w 4321145"/>
                <a:gd name="connsiteY1407" fmla="*/ 3052698 h 4325873"/>
                <a:gd name="connsiteX1408" fmla="*/ 1855757 w 4321145"/>
                <a:gd name="connsiteY1408" fmla="*/ 3039204 h 4325873"/>
                <a:gd name="connsiteX1409" fmla="*/ 1869251 w 4321145"/>
                <a:gd name="connsiteY1409" fmla="*/ 3025710 h 4325873"/>
                <a:gd name="connsiteX1410" fmla="*/ 3503582 w 4321145"/>
                <a:gd name="connsiteY1410" fmla="*/ 3024123 h 4325873"/>
                <a:gd name="connsiteX1411" fmla="*/ 3519457 w 4321145"/>
                <a:gd name="connsiteY1411" fmla="*/ 3039205 h 4325873"/>
                <a:gd name="connsiteX1412" fmla="*/ 3503582 w 4321145"/>
                <a:gd name="connsiteY1412" fmla="*/ 3054287 h 4325873"/>
                <a:gd name="connsiteX1413" fmla="*/ 3487707 w 4321145"/>
                <a:gd name="connsiteY1413" fmla="*/ 3039205 h 4325873"/>
                <a:gd name="connsiteX1414" fmla="*/ 3503582 w 4321145"/>
                <a:gd name="connsiteY1414" fmla="*/ 3024123 h 4325873"/>
                <a:gd name="connsiteX1415" fmla="*/ 2453452 w 4321145"/>
                <a:gd name="connsiteY1415" fmla="*/ 3024123 h 4325873"/>
                <a:gd name="connsiteX1416" fmla="*/ 2468534 w 4321145"/>
                <a:gd name="connsiteY1416" fmla="*/ 3039205 h 4325873"/>
                <a:gd name="connsiteX1417" fmla="*/ 2453452 w 4321145"/>
                <a:gd name="connsiteY1417" fmla="*/ 3054287 h 4325873"/>
                <a:gd name="connsiteX1418" fmla="*/ 2438370 w 4321145"/>
                <a:gd name="connsiteY1418" fmla="*/ 3039205 h 4325873"/>
                <a:gd name="connsiteX1419" fmla="*/ 2453452 w 4321145"/>
                <a:gd name="connsiteY1419" fmla="*/ 3024123 h 4325873"/>
                <a:gd name="connsiteX1420" fmla="*/ 702460 w 4321145"/>
                <a:gd name="connsiteY1420" fmla="*/ 3024123 h 4325873"/>
                <a:gd name="connsiteX1421" fmla="*/ 715953 w 4321145"/>
                <a:gd name="connsiteY1421" fmla="*/ 3038411 h 4325873"/>
                <a:gd name="connsiteX1422" fmla="*/ 702460 w 4321145"/>
                <a:gd name="connsiteY1422" fmla="*/ 3052699 h 4325873"/>
                <a:gd name="connsiteX1423" fmla="*/ 688966 w 4321145"/>
                <a:gd name="connsiteY1423" fmla="*/ 3038411 h 4325873"/>
                <a:gd name="connsiteX1424" fmla="*/ 702460 w 4321145"/>
                <a:gd name="connsiteY1424" fmla="*/ 3024123 h 4325873"/>
                <a:gd name="connsiteX1425" fmla="*/ 1752570 w 4321145"/>
                <a:gd name="connsiteY1425" fmla="*/ 3022535 h 4325873"/>
                <a:gd name="connsiteX1426" fmla="*/ 1768445 w 4321145"/>
                <a:gd name="connsiteY1426" fmla="*/ 3039204 h 4325873"/>
                <a:gd name="connsiteX1427" fmla="*/ 1752570 w 4321145"/>
                <a:gd name="connsiteY1427" fmla="*/ 3055873 h 4325873"/>
                <a:gd name="connsiteX1428" fmla="*/ 1736695 w 4321145"/>
                <a:gd name="connsiteY1428" fmla="*/ 3039204 h 4325873"/>
                <a:gd name="connsiteX1429" fmla="*/ 1752570 w 4321145"/>
                <a:gd name="connsiteY1429" fmla="*/ 3022535 h 4325873"/>
                <a:gd name="connsiteX1430" fmla="*/ 2570132 w 4321145"/>
                <a:gd name="connsiteY1430" fmla="*/ 3020948 h 4325873"/>
                <a:gd name="connsiteX1431" fmla="*/ 2589182 w 4321145"/>
                <a:gd name="connsiteY1431" fmla="*/ 3039205 h 4325873"/>
                <a:gd name="connsiteX1432" fmla="*/ 2570132 w 4321145"/>
                <a:gd name="connsiteY1432" fmla="*/ 3057462 h 4325873"/>
                <a:gd name="connsiteX1433" fmla="*/ 2551082 w 4321145"/>
                <a:gd name="connsiteY1433" fmla="*/ 3039205 h 4325873"/>
                <a:gd name="connsiteX1434" fmla="*/ 2570132 w 4321145"/>
                <a:gd name="connsiteY1434" fmla="*/ 3020948 h 4325873"/>
                <a:gd name="connsiteX1435" fmla="*/ 819137 w 4321145"/>
                <a:gd name="connsiteY1435" fmla="*/ 3020948 h 4325873"/>
                <a:gd name="connsiteX1436" fmla="*/ 836599 w 4321145"/>
                <a:gd name="connsiteY1436" fmla="*/ 3039205 h 4325873"/>
                <a:gd name="connsiteX1437" fmla="*/ 819137 w 4321145"/>
                <a:gd name="connsiteY1437" fmla="*/ 3057462 h 4325873"/>
                <a:gd name="connsiteX1438" fmla="*/ 801676 w 4321145"/>
                <a:gd name="connsiteY1438" fmla="*/ 3039205 h 4325873"/>
                <a:gd name="connsiteX1439" fmla="*/ 819137 w 4321145"/>
                <a:gd name="connsiteY1439" fmla="*/ 3020948 h 4325873"/>
                <a:gd name="connsiteX1440" fmla="*/ 3386901 w 4321145"/>
                <a:gd name="connsiteY1440" fmla="*/ 3019360 h 4325873"/>
                <a:gd name="connsiteX1441" fmla="*/ 3406745 w 4321145"/>
                <a:gd name="connsiteY1441" fmla="*/ 3039204 h 4325873"/>
                <a:gd name="connsiteX1442" fmla="*/ 3386901 w 4321145"/>
                <a:gd name="connsiteY1442" fmla="*/ 3059048 h 4325873"/>
                <a:gd name="connsiteX1443" fmla="*/ 3367057 w 4321145"/>
                <a:gd name="connsiteY1443" fmla="*/ 3039204 h 4325873"/>
                <a:gd name="connsiteX1444" fmla="*/ 3386901 w 4321145"/>
                <a:gd name="connsiteY1444" fmla="*/ 3019360 h 4325873"/>
                <a:gd name="connsiteX1445" fmla="*/ 1635889 w 4321145"/>
                <a:gd name="connsiteY1445" fmla="*/ 3017773 h 4325873"/>
                <a:gd name="connsiteX1446" fmla="*/ 1657321 w 4321145"/>
                <a:gd name="connsiteY1446" fmla="*/ 3039205 h 4325873"/>
                <a:gd name="connsiteX1447" fmla="*/ 1635889 w 4321145"/>
                <a:gd name="connsiteY1447" fmla="*/ 3060637 h 4325873"/>
                <a:gd name="connsiteX1448" fmla="*/ 1614457 w 4321145"/>
                <a:gd name="connsiteY1448" fmla="*/ 3039205 h 4325873"/>
                <a:gd name="connsiteX1449" fmla="*/ 1635889 w 4321145"/>
                <a:gd name="connsiteY1449" fmla="*/ 3017773 h 4325873"/>
                <a:gd name="connsiteX1450" fmla="*/ 935825 w 4321145"/>
                <a:gd name="connsiteY1450" fmla="*/ 3017773 h 4325873"/>
                <a:gd name="connsiteX1451" fmla="*/ 957257 w 4321145"/>
                <a:gd name="connsiteY1451" fmla="*/ 3039205 h 4325873"/>
                <a:gd name="connsiteX1452" fmla="*/ 935825 w 4321145"/>
                <a:gd name="connsiteY1452" fmla="*/ 3060637 h 4325873"/>
                <a:gd name="connsiteX1453" fmla="*/ 914392 w 4321145"/>
                <a:gd name="connsiteY1453" fmla="*/ 3039205 h 4325873"/>
                <a:gd name="connsiteX1454" fmla="*/ 935825 w 4321145"/>
                <a:gd name="connsiteY1454" fmla="*/ 3017773 h 4325873"/>
                <a:gd name="connsiteX1455" fmla="*/ 3269426 w 4321145"/>
                <a:gd name="connsiteY1455" fmla="*/ 3016185 h 4325873"/>
                <a:gd name="connsiteX1456" fmla="*/ 3292445 w 4321145"/>
                <a:gd name="connsiteY1456" fmla="*/ 3039204 h 4325873"/>
                <a:gd name="connsiteX1457" fmla="*/ 3269426 w 4321145"/>
                <a:gd name="connsiteY1457" fmla="*/ 3062223 h 4325873"/>
                <a:gd name="connsiteX1458" fmla="*/ 3246407 w 4321145"/>
                <a:gd name="connsiteY1458" fmla="*/ 3039204 h 4325873"/>
                <a:gd name="connsiteX1459" fmla="*/ 3269426 w 4321145"/>
                <a:gd name="connsiteY1459" fmla="*/ 3016185 h 4325873"/>
                <a:gd name="connsiteX1460" fmla="*/ 2686814 w 4321145"/>
                <a:gd name="connsiteY1460" fmla="*/ 3014598 h 4325873"/>
                <a:gd name="connsiteX1461" fmla="*/ 2711421 w 4321145"/>
                <a:gd name="connsiteY1461" fmla="*/ 3039205 h 4325873"/>
                <a:gd name="connsiteX1462" fmla="*/ 2686814 w 4321145"/>
                <a:gd name="connsiteY1462" fmla="*/ 3063812 h 4325873"/>
                <a:gd name="connsiteX1463" fmla="*/ 2662207 w 4321145"/>
                <a:gd name="connsiteY1463" fmla="*/ 3039205 h 4325873"/>
                <a:gd name="connsiteX1464" fmla="*/ 2686814 w 4321145"/>
                <a:gd name="connsiteY1464" fmla="*/ 3014598 h 4325873"/>
                <a:gd name="connsiteX1465" fmla="*/ 1052502 w 4321145"/>
                <a:gd name="connsiteY1465" fmla="*/ 3014598 h 4325873"/>
                <a:gd name="connsiteX1466" fmla="*/ 1077901 w 4321145"/>
                <a:gd name="connsiteY1466" fmla="*/ 3039205 h 4325873"/>
                <a:gd name="connsiteX1467" fmla="*/ 1052502 w 4321145"/>
                <a:gd name="connsiteY1467" fmla="*/ 3063812 h 4325873"/>
                <a:gd name="connsiteX1468" fmla="*/ 1027102 w 4321145"/>
                <a:gd name="connsiteY1468" fmla="*/ 3039205 h 4325873"/>
                <a:gd name="connsiteX1469" fmla="*/ 1052502 w 4321145"/>
                <a:gd name="connsiteY1469" fmla="*/ 3014598 h 4325873"/>
                <a:gd name="connsiteX1470" fmla="*/ 3153539 w 4321145"/>
                <a:gd name="connsiteY1470" fmla="*/ 3013010 h 4325873"/>
                <a:gd name="connsiteX1471" fmla="*/ 3179733 w 4321145"/>
                <a:gd name="connsiteY1471" fmla="*/ 3039204 h 4325873"/>
                <a:gd name="connsiteX1472" fmla="*/ 3153539 w 4321145"/>
                <a:gd name="connsiteY1472" fmla="*/ 3065398 h 4325873"/>
                <a:gd name="connsiteX1473" fmla="*/ 3127345 w 4321145"/>
                <a:gd name="connsiteY1473" fmla="*/ 3039204 h 4325873"/>
                <a:gd name="connsiteX1474" fmla="*/ 3153539 w 4321145"/>
                <a:gd name="connsiteY1474" fmla="*/ 3013010 h 4325873"/>
                <a:gd name="connsiteX1475" fmla="*/ 1520002 w 4321145"/>
                <a:gd name="connsiteY1475" fmla="*/ 3011423 h 4325873"/>
                <a:gd name="connsiteX1476" fmla="*/ 1547784 w 4321145"/>
                <a:gd name="connsiteY1476" fmla="*/ 3039205 h 4325873"/>
                <a:gd name="connsiteX1477" fmla="*/ 1520002 w 4321145"/>
                <a:gd name="connsiteY1477" fmla="*/ 3066987 h 4325873"/>
                <a:gd name="connsiteX1478" fmla="*/ 1492220 w 4321145"/>
                <a:gd name="connsiteY1478" fmla="*/ 3039205 h 4325873"/>
                <a:gd name="connsiteX1479" fmla="*/ 1520002 w 4321145"/>
                <a:gd name="connsiteY1479" fmla="*/ 3011423 h 4325873"/>
                <a:gd name="connsiteX1480" fmla="*/ 1169184 w 4321145"/>
                <a:gd name="connsiteY1480" fmla="*/ 3009835 h 4325873"/>
                <a:gd name="connsiteX1481" fmla="*/ 1198553 w 4321145"/>
                <a:gd name="connsiteY1481" fmla="*/ 3039204 h 4325873"/>
                <a:gd name="connsiteX1482" fmla="*/ 1169184 w 4321145"/>
                <a:gd name="connsiteY1482" fmla="*/ 3068573 h 4325873"/>
                <a:gd name="connsiteX1483" fmla="*/ 1139814 w 4321145"/>
                <a:gd name="connsiteY1483" fmla="*/ 3039204 h 4325873"/>
                <a:gd name="connsiteX1484" fmla="*/ 1169184 w 4321145"/>
                <a:gd name="connsiteY1484" fmla="*/ 3009835 h 4325873"/>
                <a:gd name="connsiteX1485" fmla="*/ 3036858 w 4321145"/>
                <a:gd name="connsiteY1485" fmla="*/ 3008248 h 4325873"/>
                <a:gd name="connsiteX1486" fmla="*/ 3067021 w 4321145"/>
                <a:gd name="connsiteY1486" fmla="*/ 3039205 h 4325873"/>
                <a:gd name="connsiteX1487" fmla="*/ 3036858 w 4321145"/>
                <a:gd name="connsiteY1487" fmla="*/ 3070162 h 4325873"/>
                <a:gd name="connsiteX1488" fmla="*/ 3006695 w 4321145"/>
                <a:gd name="connsiteY1488" fmla="*/ 3039205 h 4325873"/>
                <a:gd name="connsiteX1489" fmla="*/ 3036858 w 4321145"/>
                <a:gd name="connsiteY1489" fmla="*/ 3008248 h 4325873"/>
                <a:gd name="connsiteX1490" fmla="*/ 2803495 w 4321145"/>
                <a:gd name="connsiteY1490" fmla="*/ 3006660 h 4325873"/>
                <a:gd name="connsiteX1491" fmla="*/ 2836833 w 4321145"/>
                <a:gd name="connsiteY1491" fmla="*/ 3039204 h 4325873"/>
                <a:gd name="connsiteX1492" fmla="*/ 2803495 w 4321145"/>
                <a:gd name="connsiteY1492" fmla="*/ 3071748 h 4325873"/>
                <a:gd name="connsiteX1493" fmla="*/ 2770157 w 4321145"/>
                <a:gd name="connsiteY1493" fmla="*/ 3039204 h 4325873"/>
                <a:gd name="connsiteX1494" fmla="*/ 2803495 w 4321145"/>
                <a:gd name="connsiteY1494" fmla="*/ 3006660 h 4325873"/>
                <a:gd name="connsiteX1495" fmla="*/ 1286660 w 4321145"/>
                <a:gd name="connsiteY1495" fmla="*/ 3006660 h 4325873"/>
                <a:gd name="connsiteX1496" fmla="*/ 1319203 w 4321145"/>
                <a:gd name="connsiteY1496" fmla="*/ 3039204 h 4325873"/>
                <a:gd name="connsiteX1497" fmla="*/ 1286660 w 4321145"/>
                <a:gd name="connsiteY1497" fmla="*/ 3071748 h 4325873"/>
                <a:gd name="connsiteX1498" fmla="*/ 1254115 w 4321145"/>
                <a:gd name="connsiteY1498" fmla="*/ 3039204 h 4325873"/>
                <a:gd name="connsiteX1499" fmla="*/ 1286660 w 4321145"/>
                <a:gd name="connsiteY1499" fmla="*/ 3006660 h 4325873"/>
                <a:gd name="connsiteX1500" fmla="*/ 2919383 w 4321145"/>
                <a:gd name="connsiteY1500" fmla="*/ 3005073 h 4325873"/>
                <a:gd name="connsiteX1501" fmla="*/ 2952721 w 4321145"/>
                <a:gd name="connsiteY1501" fmla="*/ 3039205 h 4325873"/>
                <a:gd name="connsiteX1502" fmla="*/ 2919383 w 4321145"/>
                <a:gd name="connsiteY1502" fmla="*/ 3073337 h 4325873"/>
                <a:gd name="connsiteX1503" fmla="*/ 2886045 w 4321145"/>
                <a:gd name="connsiteY1503" fmla="*/ 3039205 h 4325873"/>
                <a:gd name="connsiteX1504" fmla="*/ 2919383 w 4321145"/>
                <a:gd name="connsiteY1504" fmla="*/ 3005073 h 4325873"/>
                <a:gd name="connsiteX1505" fmla="*/ 1402526 w 4321145"/>
                <a:gd name="connsiteY1505" fmla="*/ 3003485 h 4325873"/>
                <a:gd name="connsiteX1506" fmla="*/ 1438245 w 4321145"/>
                <a:gd name="connsiteY1506" fmla="*/ 3039204 h 4325873"/>
                <a:gd name="connsiteX1507" fmla="*/ 1402526 w 4321145"/>
                <a:gd name="connsiteY1507" fmla="*/ 3074923 h 4325873"/>
                <a:gd name="connsiteX1508" fmla="*/ 1366827 w 4321145"/>
                <a:gd name="connsiteY1508" fmla="*/ 3039204 h 4325873"/>
                <a:gd name="connsiteX1509" fmla="*/ 1402526 w 4321145"/>
                <a:gd name="connsiteY1509" fmla="*/ 3003485 h 4325873"/>
                <a:gd name="connsiteX1510" fmla="*/ 4204464 w 4321145"/>
                <a:gd name="connsiteY1510" fmla="*/ 2922523 h 4325873"/>
                <a:gd name="connsiteX1511" fmla="*/ 4205258 w 4321145"/>
                <a:gd name="connsiteY1511" fmla="*/ 2923317 h 4325873"/>
                <a:gd name="connsiteX1512" fmla="*/ 4204464 w 4321145"/>
                <a:gd name="connsiteY1512" fmla="*/ 2924111 h 4325873"/>
                <a:gd name="connsiteX1513" fmla="*/ 4203670 w 4321145"/>
                <a:gd name="connsiteY1513" fmla="*/ 2923317 h 4325873"/>
                <a:gd name="connsiteX1514" fmla="*/ 4204464 w 4321145"/>
                <a:gd name="connsiteY1514" fmla="*/ 2922523 h 4325873"/>
                <a:gd name="connsiteX1515" fmla="*/ 4086989 w 4321145"/>
                <a:gd name="connsiteY1515" fmla="*/ 2920935 h 4325873"/>
                <a:gd name="connsiteX1516" fmla="*/ 4089371 w 4321145"/>
                <a:gd name="connsiteY1516" fmla="*/ 2922523 h 4325873"/>
                <a:gd name="connsiteX1517" fmla="*/ 4086989 w 4321145"/>
                <a:gd name="connsiteY1517" fmla="*/ 2924111 h 4325873"/>
                <a:gd name="connsiteX1518" fmla="*/ 4084607 w 4321145"/>
                <a:gd name="connsiteY1518" fmla="*/ 2922523 h 4325873"/>
                <a:gd name="connsiteX1519" fmla="*/ 4086989 w 4321145"/>
                <a:gd name="connsiteY1519" fmla="*/ 2920935 h 4325873"/>
                <a:gd name="connsiteX1520" fmla="*/ 119055 w 4321145"/>
                <a:gd name="connsiteY1520" fmla="*/ 2920935 h 4325873"/>
                <a:gd name="connsiteX1521" fmla="*/ 120643 w 4321145"/>
                <a:gd name="connsiteY1521" fmla="*/ 2922523 h 4325873"/>
                <a:gd name="connsiteX1522" fmla="*/ 119055 w 4321145"/>
                <a:gd name="connsiteY1522" fmla="*/ 2924111 h 4325873"/>
                <a:gd name="connsiteX1523" fmla="*/ 117467 w 4321145"/>
                <a:gd name="connsiteY1523" fmla="*/ 2922523 h 4325873"/>
                <a:gd name="connsiteX1524" fmla="*/ 119055 w 4321145"/>
                <a:gd name="connsiteY1524" fmla="*/ 2920935 h 4325873"/>
                <a:gd name="connsiteX1525" fmla="*/ 235736 w 4321145"/>
                <a:gd name="connsiteY1525" fmla="*/ 2919348 h 4325873"/>
                <a:gd name="connsiteX1526" fmla="*/ 239705 w 4321145"/>
                <a:gd name="connsiteY1526" fmla="*/ 2922523 h 4325873"/>
                <a:gd name="connsiteX1527" fmla="*/ 235736 w 4321145"/>
                <a:gd name="connsiteY1527" fmla="*/ 2925698 h 4325873"/>
                <a:gd name="connsiteX1528" fmla="*/ 231767 w 4321145"/>
                <a:gd name="connsiteY1528" fmla="*/ 2922523 h 4325873"/>
                <a:gd name="connsiteX1529" fmla="*/ 235736 w 4321145"/>
                <a:gd name="connsiteY1529" fmla="*/ 2919348 h 4325873"/>
                <a:gd name="connsiteX1530" fmla="*/ 3970309 w 4321145"/>
                <a:gd name="connsiteY1530" fmla="*/ 2917760 h 4325873"/>
                <a:gd name="connsiteX1531" fmla="*/ 3975072 w 4321145"/>
                <a:gd name="connsiteY1531" fmla="*/ 2922523 h 4325873"/>
                <a:gd name="connsiteX1532" fmla="*/ 3970309 w 4321145"/>
                <a:gd name="connsiteY1532" fmla="*/ 2927287 h 4325873"/>
                <a:gd name="connsiteX1533" fmla="*/ 3965545 w 4321145"/>
                <a:gd name="connsiteY1533" fmla="*/ 2922523 h 4325873"/>
                <a:gd name="connsiteX1534" fmla="*/ 3970309 w 4321145"/>
                <a:gd name="connsiteY1534" fmla="*/ 2917760 h 4325873"/>
                <a:gd name="connsiteX1535" fmla="*/ 2102613 w 4321145"/>
                <a:gd name="connsiteY1535" fmla="*/ 2917760 h 4325873"/>
                <a:gd name="connsiteX1536" fmla="*/ 2108170 w 4321145"/>
                <a:gd name="connsiteY1536" fmla="*/ 2922523 h 4325873"/>
                <a:gd name="connsiteX1537" fmla="*/ 2102613 w 4321145"/>
                <a:gd name="connsiteY1537" fmla="*/ 2927287 h 4325873"/>
                <a:gd name="connsiteX1538" fmla="*/ 2097057 w 4321145"/>
                <a:gd name="connsiteY1538" fmla="*/ 2922523 h 4325873"/>
                <a:gd name="connsiteX1539" fmla="*/ 2102613 w 4321145"/>
                <a:gd name="connsiteY1539" fmla="*/ 2917760 h 4325873"/>
                <a:gd name="connsiteX1540" fmla="*/ 2335976 w 4321145"/>
                <a:gd name="connsiteY1540" fmla="*/ 2916173 h 4325873"/>
                <a:gd name="connsiteX1541" fmla="*/ 2343120 w 4321145"/>
                <a:gd name="connsiteY1541" fmla="*/ 2922523 h 4325873"/>
                <a:gd name="connsiteX1542" fmla="*/ 2335976 w 4321145"/>
                <a:gd name="connsiteY1542" fmla="*/ 2928873 h 4325873"/>
                <a:gd name="connsiteX1543" fmla="*/ 2328832 w 4321145"/>
                <a:gd name="connsiteY1543" fmla="*/ 2922523 h 4325873"/>
                <a:gd name="connsiteX1544" fmla="*/ 2335976 w 4321145"/>
                <a:gd name="connsiteY1544" fmla="*/ 2916173 h 4325873"/>
                <a:gd name="connsiteX1545" fmla="*/ 2219295 w 4321145"/>
                <a:gd name="connsiteY1545" fmla="*/ 2916173 h 4325873"/>
                <a:gd name="connsiteX1546" fmla="*/ 2225645 w 4321145"/>
                <a:gd name="connsiteY1546" fmla="*/ 2922523 h 4325873"/>
                <a:gd name="connsiteX1547" fmla="*/ 2219295 w 4321145"/>
                <a:gd name="connsiteY1547" fmla="*/ 2928873 h 4325873"/>
                <a:gd name="connsiteX1548" fmla="*/ 2212945 w 4321145"/>
                <a:gd name="connsiteY1548" fmla="*/ 2922523 h 4325873"/>
                <a:gd name="connsiteX1549" fmla="*/ 2219295 w 4321145"/>
                <a:gd name="connsiteY1549" fmla="*/ 2916173 h 4325873"/>
                <a:gd name="connsiteX1550" fmla="*/ 1985932 w 4321145"/>
                <a:gd name="connsiteY1550" fmla="*/ 2916173 h 4325873"/>
                <a:gd name="connsiteX1551" fmla="*/ 1992282 w 4321145"/>
                <a:gd name="connsiteY1551" fmla="*/ 2922523 h 4325873"/>
                <a:gd name="connsiteX1552" fmla="*/ 1985932 w 4321145"/>
                <a:gd name="connsiteY1552" fmla="*/ 2928873 h 4325873"/>
                <a:gd name="connsiteX1553" fmla="*/ 1979582 w 4321145"/>
                <a:gd name="connsiteY1553" fmla="*/ 2922523 h 4325873"/>
                <a:gd name="connsiteX1554" fmla="*/ 1985932 w 4321145"/>
                <a:gd name="connsiteY1554" fmla="*/ 2916173 h 4325873"/>
                <a:gd name="connsiteX1555" fmla="*/ 352420 w 4321145"/>
                <a:gd name="connsiteY1555" fmla="*/ 2916173 h 4325873"/>
                <a:gd name="connsiteX1556" fmla="*/ 358769 w 4321145"/>
                <a:gd name="connsiteY1556" fmla="*/ 2922523 h 4325873"/>
                <a:gd name="connsiteX1557" fmla="*/ 352420 w 4321145"/>
                <a:gd name="connsiteY1557" fmla="*/ 2928873 h 4325873"/>
                <a:gd name="connsiteX1558" fmla="*/ 346069 w 4321145"/>
                <a:gd name="connsiteY1558" fmla="*/ 2922523 h 4325873"/>
                <a:gd name="connsiteX1559" fmla="*/ 352420 w 4321145"/>
                <a:gd name="connsiteY1559" fmla="*/ 2916173 h 4325873"/>
                <a:gd name="connsiteX1560" fmla="*/ 3853626 w 4321145"/>
                <a:gd name="connsiteY1560" fmla="*/ 2914585 h 4325873"/>
                <a:gd name="connsiteX1561" fmla="*/ 3860770 w 4321145"/>
                <a:gd name="connsiteY1561" fmla="*/ 2922523 h 4325873"/>
                <a:gd name="connsiteX1562" fmla="*/ 3853626 w 4321145"/>
                <a:gd name="connsiteY1562" fmla="*/ 2930461 h 4325873"/>
                <a:gd name="connsiteX1563" fmla="*/ 3846482 w 4321145"/>
                <a:gd name="connsiteY1563" fmla="*/ 2922523 h 4325873"/>
                <a:gd name="connsiteX1564" fmla="*/ 3853626 w 4321145"/>
                <a:gd name="connsiteY1564" fmla="*/ 2914585 h 4325873"/>
                <a:gd name="connsiteX1565" fmla="*/ 1869251 w 4321145"/>
                <a:gd name="connsiteY1565" fmla="*/ 2914585 h 4325873"/>
                <a:gd name="connsiteX1566" fmla="*/ 1876395 w 4321145"/>
                <a:gd name="connsiteY1566" fmla="*/ 2922523 h 4325873"/>
                <a:gd name="connsiteX1567" fmla="*/ 1869251 w 4321145"/>
                <a:gd name="connsiteY1567" fmla="*/ 2930461 h 4325873"/>
                <a:gd name="connsiteX1568" fmla="*/ 1862107 w 4321145"/>
                <a:gd name="connsiteY1568" fmla="*/ 2922523 h 4325873"/>
                <a:gd name="connsiteX1569" fmla="*/ 1869251 w 4321145"/>
                <a:gd name="connsiteY1569" fmla="*/ 2914585 h 4325873"/>
                <a:gd name="connsiteX1570" fmla="*/ 2453452 w 4321145"/>
                <a:gd name="connsiteY1570" fmla="*/ 2912998 h 4325873"/>
                <a:gd name="connsiteX1571" fmla="*/ 2462184 w 4321145"/>
                <a:gd name="connsiteY1571" fmla="*/ 2921730 h 4325873"/>
                <a:gd name="connsiteX1572" fmla="*/ 2453452 w 4321145"/>
                <a:gd name="connsiteY1572" fmla="*/ 2930462 h 4325873"/>
                <a:gd name="connsiteX1573" fmla="*/ 2444720 w 4321145"/>
                <a:gd name="connsiteY1573" fmla="*/ 2921730 h 4325873"/>
                <a:gd name="connsiteX1574" fmla="*/ 2453452 w 4321145"/>
                <a:gd name="connsiteY1574" fmla="*/ 2912998 h 4325873"/>
                <a:gd name="connsiteX1575" fmla="*/ 1752570 w 4321145"/>
                <a:gd name="connsiteY1575" fmla="*/ 2912998 h 4325873"/>
                <a:gd name="connsiteX1576" fmla="*/ 1762095 w 4321145"/>
                <a:gd name="connsiteY1576" fmla="*/ 2922523 h 4325873"/>
                <a:gd name="connsiteX1577" fmla="*/ 1752570 w 4321145"/>
                <a:gd name="connsiteY1577" fmla="*/ 2932048 h 4325873"/>
                <a:gd name="connsiteX1578" fmla="*/ 1743045 w 4321145"/>
                <a:gd name="connsiteY1578" fmla="*/ 2922523 h 4325873"/>
                <a:gd name="connsiteX1579" fmla="*/ 1752570 w 4321145"/>
                <a:gd name="connsiteY1579" fmla="*/ 2912998 h 4325873"/>
                <a:gd name="connsiteX1580" fmla="*/ 469098 w 4321145"/>
                <a:gd name="connsiteY1580" fmla="*/ 2912998 h 4325873"/>
                <a:gd name="connsiteX1581" fmla="*/ 479417 w 4321145"/>
                <a:gd name="connsiteY1581" fmla="*/ 2922523 h 4325873"/>
                <a:gd name="connsiteX1582" fmla="*/ 469098 w 4321145"/>
                <a:gd name="connsiteY1582" fmla="*/ 2932048 h 4325873"/>
                <a:gd name="connsiteX1583" fmla="*/ 458779 w 4321145"/>
                <a:gd name="connsiteY1583" fmla="*/ 2922523 h 4325873"/>
                <a:gd name="connsiteX1584" fmla="*/ 469098 w 4321145"/>
                <a:gd name="connsiteY1584" fmla="*/ 2912998 h 4325873"/>
                <a:gd name="connsiteX1585" fmla="*/ 3736945 w 4321145"/>
                <a:gd name="connsiteY1585" fmla="*/ 2911410 h 4325873"/>
                <a:gd name="connsiteX1586" fmla="*/ 3748058 w 4321145"/>
                <a:gd name="connsiteY1586" fmla="*/ 2922523 h 4325873"/>
                <a:gd name="connsiteX1587" fmla="*/ 3736945 w 4321145"/>
                <a:gd name="connsiteY1587" fmla="*/ 2933636 h 4325873"/>
                <a:gd name="connsiteX1588" fmla="*/ 3725832 w 4321145"/>
                <a:gd name="connsiteY1588" fmla="*/ 2922523 h 4325873"/>
                <a:gd name="connsiteX1589" fmla="*/ 3736945 w 4321145"/>
                <a:gd name="connsiteY1589" fmla="*/ 2911410 h 4325873"/>
                <a:gd name="connsiteX1590" fmla="*/ 2570133 w 4321145"/>
                <a:gd name="connsiteY1590" fmla="*/ 2911410 h 4325873"/>
                <a:gd name="connsiteX1591" fmla="*/ 2581246 w 4321145"/>
                <a:gd name="connsiteY1591" fmla="*/ 2922523 h 4325873"/>
                <a:gd name="connsiteX1592" fmla="*/ 2570133 w 4321145"/>
                <a:gd name="connsiteY1592" fmla="*/ 2933636 h 4325873"/>
                <a:gd name="connsiteX1593" fmla="*/ 2559020 w 4321145"/>
                <a:gd name="connsiteY1593" fmla="*/ 2922523 h 4325873"/>
                <a:gd name="connsiteX1594" fmla="*/ 2570133 w 4321145"/>
                <a:gd name="connsiteY1594" fmla="*/ 2911410 h 4325873"/>
                <a:gd name="connsiteX1595" fmla="*/ 1636682 w 4321145"/>
                <a:gd name="connsiteY1595" fmla="*/ 2909823 h 4325873"/>
                <a:gd name="connsiteX1596" fmla="*/ 1649382 w 4321145"/>
                <a:gd name="connsiteY1596" fmla="*/ 2922523 h 4325873"/>
                <a:gd name="connsiteX1597" fmla="*/ 1636682 w 4321145"/>
                <a:gd name="connsiteY1597" fmla="*/ 2935223 h 4325873"/>
                <a:gd name="connsiteX1598" fmla="*/ 1623982 w 4321145"/>
                <a:gd name="connsiteY1598" fmla="*/ 2922523 h 4325873"/>
                <a:gd name="connsiteX1599" fmla="*/ 1636682 w 4321145"/>
                <a:gd name="connsiteY1599" fmla="*/ 2909823 h 4325873"/>
                <a:gd name="connsiteX1600" fmla="*/ 585783 w 4321145"/>
                <a:gd name="connsiteY1600" fmla="*/ 2909823 h 4325873"/>
                <a:gd name="connsiteX1601" fmla="*/ 598482 w 4321145"/>
                <a:gd name="connsiteY1601" fmla="*/ 2922523 h 4325873"/>
                <a:gd name="connsiteX1602" fmla="*/ 585783 w 4321145"/>
                <a:gd name="connsiteY1602" fmla="*/ 2935223 h 4325873"/>
                <a:gd name="connsiteX1603" fmla="*/ 573082 w 4321145"/>
                <a:gd name="connsiteY1603" fmla="*/ 2922523 h 4325873"/>
                <a:gd name="connsiteX1604" fmla="*/ 585783 w 4321145"/>
                <a:gd name="connsiteY1604" fmla="*/ 2909823 h 4325873"/>
                <a:gd name="connsiteX1605" fmla="*/ 3619470 w 4321145"/>
                <a:gd name="connsiteY1605" fmla="*/ 2908235 h 4325873"/>
                <a:gd name="connsiteX1606" fmla="*/ 3633758 w 4321145"/>
                <a:gd name="connsiteY1606" fmla="*/ 2922523 h 4325873"/>
                <a:gd name="connsiteX1607" fmla="*/ 3619470 w 4321145"/>
                <a:gd name="connsiteY1607" fmla="*/ 2936811 h 4325873"/>
                <a:gd name="connsiteX1608" fmla="*/ 3605182 w 4321145"/>
                <a:gd name="connsiteY1608" fmla="*/ 2922523 h 4325873"/>
                <a:gd name="connsiteX1609" fmla="*/ 3619470 w 4321145"/>
                <a:gd name="connsiteY1609" fmla="*/ 2908235 h 4325873"/>
                <a:gd name="connsiteX1610" fmla="*/ 2686814 w 4321145"/>
                <a:gd name="connsiteY1610" fmla="*/ 2906648 h 4325873"/>
                <a:gd name="connsiteX1611" fmla="*/ 2701896 w 4321145"/>
                <a:gd name="connsiteY1611" fmla="*/ 2922523 h 4325873"/>
                <a:gd name="connsiteX1612" fmla="*/ 2686814 w 4321145"/>
                <a:gd name="connsiteY1612" fmla="*/ 2938398 h 4325873"/>
                <a:gd name="connsiteX1613" fmla="*/ 2671732 w 4321145"/>
                <a:gd name="connsiteY1613" fmla="*/ 2922523 h 4325873"/>
                <a:gd name="connsiteX1614" fmla="*/ 2686814 w 4321145"/>
                <a:gd name="connsiteY1614" fmla="*/ 2906648 h 4325873"/>
                <a:gd name="connsiteX1615" fmla="*/ 3503583 w 4321145"/>
                <a:gd name="connsiteY1615" fmla="*/ 2905060 h 4325873"/>
                <a:gd name="connsiteX1616" fmla="*/ 3521046 w 4321145"/>
                <a:gd name="connsiteY1616" fmla="*/ 2922523 h 4325873"/>
                <a:gd name="connsiteX1617" fmla="*/ 3503583 w 4321145"/>
                <a:gd name="connsiteY1617" fmla="*/ 2939986 h 4325873"/>
                <a:gd name="connsiteX1618" fmla="*/ 3486120 w 4321145"/>
                <a:gd name="connsiteY1618" fmla="*/ 2922523 h 4325873"/>
                <a:gd name="connsiteX1619" fmla="*/ 3503583 w 4321145"/>
                <a:gd name="connsiteY1619" fmla="*/ 2905060 h 4325873"/>
                <a:gd name="connsiteX1620" fmla="*/ 1519208 w 4321145"/>
                <a:gd name="connsiteY1620" fmla="*/ 2905060 h 4325873"/>
                <a:gd name="connsiteX1621" fmla="*/ 1536671 w 4321145"/>
                <a:gd name="connsiteY1621" fmla="*/ 2922523 h 4325873"/>
                <a:gd name="connsiteX1622" fmla="*/ 1519208 w 4321145"/>
                <a:gd name="connsiteY1622" fmla="*/ 2939986 h 4325873"/>
                <a:gd name="connsiteX1623" fmla="*/ 1501745 w 4321145"/>
                <a:gd name="connsiteY1623" fmla="*/ 2922523 h 4325873"/>
                <a:gd name="connsiteX1624" fmla="*/ 1519208 w 4321145"/>
                <a:gd name="connsiteY1624" fmla="*/ 2905060 h 4325873"/>
                <a:gd name="connsiteX1625" fmla="*/ 702462 w 4321145"/>
                <a:gd name="connsiteY1625" fmla="*/ 2905060 h 4325873"/>
                <a:gd name="connsiteX1626" fmla="*/ 719130 w 4321145"/>
                <a:gd name="connsiteY1626" fmla="*/ 2921729 h 4325873"/>
                <a:gd name="connsiteX1627" fmla="*/ 702462 w 4321145"/>
                <a:gd name="connsiteY1627" fmla="*/ 2938398 h 4325873"/>
                <a:gd name="connsiteX1628" fmla="*/ 685793 w 4321145"/>
                <a:gd name="connsiteY1628" fmla="*/ 2921729 h 4325873"/>
                <a:gd name="connsiteX1629" fmla="*/ 702462 w 4321145"/>
                <a:gd name="connsiteY1629" fmla="*/ 2905060 h 4325873"/>
                <a:gd name="connsiteX1630" fmla="*/ 819138 w 4321145"/>
                <a:gd name="connsiteY1630" fmla="*/ 2901885 h 4325873"/>
                <a:gd name="connsiteX1631" fmla="*/ 839775 w 4321145"/>
                <a:gd name="connsiteY1631" fmla="*/ 2922523 h 4325873"/>
                <a:gd name="connsiteX1632" fmla="*/ 819138 w 4321145"/>
                <a:gd name="connsiteY1632" fmla="*/ 2943161 h 4325873"/>
                <a:gd name="connsiteX1633" fmla="*/ 798503 w 4321145"/>
                <a:gd name="connsiteY1633" fmla="*/ 2922523 h 4325873"/>
                <a:gd name="connsiteX1634" fmla="*/ 819138 w 4321145"/>
                <a:gd name="connsiteY1634" fmla="*/ 2901885 h 4325873"/>
                <a:gd name="connsiteX1635" fmla="*/ 3386902 w 4321145"/>
                <a:gd name="connsiteY1635" fmla="*/ 2900298 h 4325873"/>
                <a:gd name="connsiteX1636" fmla="*/ 3408334 w 4321145"/>
                <a:gd name="connsiteY1636" fmla="*/ 2922523 h 4325873"/>
                <a:gd name="connsiteX1637" fmla="*/ 3386902 w 4321145"/>
                <a:gd name="connsiteY1637" fmla="*/ 2944748 h 4325873"/>
                <a:gd name="connsiteX1638" fmla="*/ 3365470 w 4321145"/>
                <a:gd name="connsiteY1638" fmla="*/ 2922523 h 4325873"/>
                <a:gd name="connsiteX1639" fmla="*/ 3386902 w 4321145"/>
                <a:gd name="connsiteY1639" fmla="*/ 2900298 h 4325873"/>
                <a:gd name="connsiteX1640" fmla="*/ 2803495 w 4321145"/>
                <a:gd name="connsiteY1640" fmla="*/ 2900298 h 4325873"/>
                <a:gd name="connsiteX1641" fmla="*/ 2825720 w 4321145"/>
                <a:gd name="connsiteY1641" fmla="*/ 2922523 h 4325873"/>
                <a:gd name="connsiteX1642" fmla="*/ 2803495 w 4321145"/>
                <a:gd name="connsiteY1642" fmla="*/ 2944748 h 4325873"/>
                <a:gd name="connsiteX1643" fmla="*/ 2781270 w 4321145"/>
                <a:gd name="connsiteY1643" fmla="*/ 2922523 h 4325873"/>
                <a:gd name="connsiteX1644" fmla="*/ 2803495 w 4321145"/>
                <a:gd name="connsiteY1644" fmla="*/ 2900298 h 4325873"/>
                <a:gd name="connsiteX1645" fmla="*/ 935828 w 4321145"/>
                <a:gd name="connsiteY1645" fmla="*/ 2898710 h 4325873"/>
                <a:gd name="connsiteX1646" fmla="*/ 960435 w 4321145"/>
                <a:gd name="connsiteY1646" fmla="*/ 2922523 h 4325873"/>
                <a:gd name="connsiteX1647" fmla="*/ 935828 w 4321145"/>
                <a:gd name="connsiteY1647" fmla="*/ 2946336 h 4325873"/>
                <a:gd name="connsiteX1648" fmla="*/ 911219 w 4321145"/>
                <a:gd name="connsiteY1648" fmla="*/ 2922523 h 4325873"/>
                <a:gd name="connsiteX1649" fmla="*/ 935828 w 4321145"/>
                <a:gd name="connsiteY1649" fmla="*/ 2898710 h 4325873"/>
                <a:gd name="connsiteX1650" fmla="*/ 3270220 w 4321145"/>
                <a:gd name="connsiteY1650" fmla="*/ 2897123 h 4325873"/>
                <a:gd name="connsiteX1651" fmla="*/ 3295620 w 4321145"/>
                <a:gd name="connsiteY1651" fmla="*/ 2922523 h 4325873"/>
                <a:gd name="connsiteX1652" fmla="*/ 3270220 w 4321145"/>
                <a:gd name="connsiteY1652" fmla="*/ 2947923 h 4325873"/>
                <a:gd name="connsiteX1653" fmla="*/ 3244820 w 4321145"/>
                <a:gd name="connsiteY1653" fmla="*/ 2922523 h 4325873"/>
                <a:gd name="connsiteX1654" fmla="*/ 3270220 w 4321145"/>
                <a:gd name="connsiteY1654" fmla="*/ 2897123 h 4325873"/>
                <a:gd name="connsiteX1655" fmla="*/ 1403320 w 4321145"/>
                <a:gd name="connsiteY1655" fmla="*/ 2897123 h 4325873"/>
                <a:gd name="connsiteX1656" fmla="*/ 1428720 w 4321145"/>
                <a:gd name="connsiteY1656" fmla="*/ 2922523 h 4325873"/>
                <a:gd name="connsiteX1657" fmla="*/ 1403320 w 4321145"/>
                <a:gd name="connsiteY1657" fmla="*/ 2947923 h 4325873"/>
                <a:gd name="connsiteX1658" fmla="*/ 1377943 w 4321145"/>
                <a:gd name="connsiteY1658" fmla="*/ 2922523 h 4325873"/>
                <a:gd name="connsiteX1659" fmla="*/ 1403320 w 4321145"/>
                <a:gd name="connsiteY1659" fmla="*/ 2897123 h 4325873"/>
                <a:gd name="connsiteX1660" fmla="*/ 1052504 w 4321145"/>
                <a:gd name="connsiteY1660" fmla="*/ 2893948 h 4325873"/>
                <a:gd name="connsiteX1661" fmla="*/ 1081078 w 4321145"/>
                <a:gd name="connsiteY1661" fmla="*/ 2922523 h 4325873"/>
                <a:gd name="connsiteX1662" fmla="*/ 1052504 w 4321145"/>
                <a:gd name="connsiteY1662" fmla="*/ 2951098 h 4325873"/>
                <a:gd name="connsiteX1663" fmla="*/ 1023930 w 4321145"/>
                <a:gd name="connsiteY1663" fmla="*/ 2922523 h 4325873"/>
                <a:gd name="connsiteX1664" fmla="*/ 1052504 w 4321145"/>
                <a:gd name="connsiteY1664" fmla="*/ 2893948 h 4325873"/>
                <a:gd name="connsiteX1665" fmla="*/ 3153539 w 4321145"/>
                <a:gd name="connsiteY1665" fmla="*/ 2892360 h 4325873"/>
                <a:gd name="connsiteX1666" fmla="*/ 3182908 w 4321145"/>
                <a:gd name="connsiteY1666" fmla="*/ 2922523 h 4325873"/>
                <a:gd name="connsiteX1667" fmla="*/ 3153539 w 4321145"/>
                <a:gd name="connsiteY1667" fmla="*/ 2952686 h 4325873"/>
                <a:gd name="connsiteX1668" fmla="*/ 3124170 w 4321145"/>
                <a:gd name="connsiteY1668" fmla="*/ 2922523 h 4325873"/>
                <a:gd name="connsiteX1669" fmla="*/ 3153539 w 4321145"/>
                <a:gd name="connsiteY1669" fmla="*/ 2892360 h 4325873"/>
                <a:gd name="connsiteX1670" fmla="*/ 2919382 w 4321145"/>
                <a:gd name="connsiteY1670" fmla="*/ 2890773 h 4325873"/>
                <a:gd name="connsiteX1671" fmla="*/ 2951132 w 4321145"/>
                <a:gd name="connsiteY1671" fmla="*/ 2922523 h 4325873"/>
                <a:gd name="connsiteX1672" fmla="*/ 2919382 w 4321145"/>
                <a:gd name="connsiteY1672" fmla="*/ 2954273 h 4325873"/>
                <a:gd name="connsiteX1673" fmla="*/ 2887632 w 4321145"/>
                <a:gd name="connsiteY1673" fmla="*/ 2922523 h 4325873"/>
                <a:gd name="connsiteX1674" fmla="*/ 2919382 w 4321145"/>
                <a:gd name="connsiteY1674" fmla="*/ 2890773 h 4325873"/>
                <a:gd name="connsiteX1675" fmla="*/ 1169185 w 4321145"/>
                <a:gd name="connsiteY1675" fmla="*/ 2890773 h 4325873"/>
                <a:gd name="connsiteX1676" fmla="*/ 1201731 w 4321145"/>
                <a:gd name="connsiteY1676" fmla="*/ 2922523 h 4325873"/>
                <a:gd name="connsiteX1677" fmla="*/ 1169185 w 4321145"/>
                <a:gd name="connsiteY1677" fmla="*/ 2954273 h 4325873"/>
                <a:gd name="connsiteX1678" fmla="*/ 1136642 w 4321145"/>
                <a:gd name="connsiteY1678" fmla="*/ 2922523 h 4325873"/>
                <a:gd name="connsiteX1679" fmla="*/ 1169185 w 4321145"/>
                <a:gd name="connsiteY1679" fmla="*/ 2890773 h 4325873"/>
                <a:gd name="connsiteX1680" fmla="*/ 3036858 w 4321145"/>
                <a:gd name="connsiteY1680" fmla="*/ 2889185 h 4325873"/>
                <a:gd name="connsiteX1681" fmla="*/ 3070196 w 4321145"/>
                <a:gd name="connsiteY1681" fmla="*/ 2922523 h 4325873"/>
                <a:gd name="connsiteX1682" fmla="*/ 3036858 w 4321145"/>
                <a:gd name="connsiteY1682" fmla="*/ 2955861 h 4325873"/>
                <a:gd name="connsiteX1683" fmla="*/ 3003520 w 4321145"/>
                <a:gd name="connsiteY1683" fmla="*/ 2922523 h 4325873"/>
                <a:gd name="connsiteX1684" fmla="*/ 3036858 w 4321145"/>
                <a:gd name="connsiteY1684" fmla="*/ 2889185 h 4325873"/>
                <a:gd name="connsiteX1685" fmla="*/ 1285868 w 4321145"/>
                <a:gd name="connsiteY1685" fmla="*/ 2886010 h 4325873"/>
                <a:gd name="connsiteX1686" fmla="*/ 1322381 w 4321145"/>
                <a:gd name="connsiteY1686" fmla="*/ 2922523 h 4325873"/>
                <a:gd name="connsiteX1687" fmla="*/ 1285868 w 4321145"/>
                <a:gd name="connsiteY1687" fmla="*/ 2959036 h 4325873"/>
                <a:gd name="connsiteX1688" fmla="*/ 1249355 w 4321145"/>
                <a:gd name="connsiteY1688" fmla="*/ 2922523 h 4325873"/>
                <a:gd name="connsiteX1689" fmla="*/ 1285868 w 4321145"/>
                <a:gd name="connsiteY1689" fmla="*/ 2886010 h 4325873"/>
                <a:gd name="connsiteX1690" fmla="*/ 4204464 w 4321145"/>
                <a:gd name="connsiteY1690" fmla="*/ 2805048 h 4325873"/>
                <a:gd name="connsiteX1691" fmla="*/ 4205258 w 4321145"/>
                <a:gd name="connsiteY1691" fmla="*/ 2805842 h 4325873"/>
                <a:gd name="connsiteX1692" fmla="*/ 4204464 w 4321145"/>
                <a:gd name="connsiteY1692" fmla="*/ 2806636 h 4325873"/>
                <a:gd name="connsiteX1693" fmla="*/ 4203670 w 4321145"/>
                <a:gd name="connsiteY1693" fmla="*/ 2805842 h 4325873"/>
                <a:gd name="connsiteX1694" fmla="*/ 4204464 w 4321145"/>
                <a:gd name="connsiteY1694" fmla="*/ 2805048 h 4325873"/>
                <a:gd name="connsiteX1695" fmla="*/ 2375 w 4321145"/>
                <a:gd name="connsiteY1695" fmla="*/ 2805048 h 4325873"/>
                <a:gd name="connsiteX1696" fmla="*/ 3169 w 4321145"/>
                <a:gd name="connsiteY1696" fmla="*/ 2805842 h 4325873"/>
                <a:gd name="connsiteX1697" fmla="*/ 2375 w 4321145"/>
                <a:gd name="connsiteY1697" fmla="*/ 2806636 h 4325873"/>
                <a:gd name="connsiteX1698" fmla="*/ 1581 w 4321145"/>
                <a:gd name="connsiteY1698" fmla="*/ 2805842 h 4325873"/>
                <a:gd name="connsiteX1699" fmla="*/ 2375 w 4321145"/>
                <a:gd name="connsiteY1699" fmla="*/ 2805048 h 4325873"/>
                <a:gd name="connsiteX1700" fmla="*/ 119057 w 4321145"/>
                <a:gd name="connsiteY1700" fmla="*/ 2803460 h 4325873"/>
                <a:gd name="connsiteX1701" fmla="*/ 120645 w 4321145"/>
                <a:gd name="connsiteY1701" fmla="*/ 2805048 h 4325873"/>
                <a:gd name="connsiteX1702" fmla="*/ 119057 w 4321145"/>
                <a:gd name="connsiteY1702" fmla="*/ 2806636 h 4325873"/>
                <a:gd name="connsiteX1703" fmla="*/ 117469 w 4321145"/>
                <a:gd name="connsiteY1703" fmla="*/ 2805048 h 4325873"/>
                <a:gd name="connsiteX1704" fmla="*/ 119057 w 4321145"/>
                <a:gd name="connsiteY1704" fmla="*/ 2803460 h 4325873"/>
                <a:gd name="connsiteX1705" fmla="*/ 4086989 w 4321145"/>
                <a:gd name="connsiteY1705" fmla="*/ 2801873 h 4325873"/>
                <a:gd name="connsiteX1706" fmla="*/ 4089371 w 4321145"/>
                <a:gd name="connsiteY1706" fmla="*/ 2805048 h 4325873"/>
                <a:gd name="connsiteX1707" fmla="*/ 4086989 w 4321145"/>
                <a:gd name="connsiteY1707" fmla="*/ 2808223 h 4325873"/>
                <a:gd name="connsiteX1708" fmla="*/ 4084607 w 4321145"/>
                <a:gd name="connsiteY1708" fmla="*/ 2805048 h 4325873"/>
                <a:gd name="connsiteX1709" fmla="*/ 4086989 w 4321145"/>
                <a:gd name="connsiteY1709" fmla="*/ 2801873 h 4325873"/>
                <a:gd name="connsiteX1710" fmla="*/ 235738 w 4321145"/>
                <a:gd name="connsiteY1710" fmla="*/ 2801873 h 4325873"/>
                <a:gd name="connsiteX1711" fmla="*/ 239706 w 4321145"/>
                <a:gd name="connsiteY1711" fmla="*/ 2805842 h 4325873"/>
                <a:gd name="connsiteX1712" fmla="*/ 235738 w 4321145"/>
                <a:gd name="connsiteY1712" fmla="*/ 2809811 h 4325873"/>
                <a:gd name="connsiteX1713" fmla="*/ 231769 w 4321145"/>
                <a:gd name="connsiteY1713" fmla="*/ 2805842 h 4325873"/>
                <a:gd name="connsiteX1714" fmla="*/ 235738 w 4321145"/>
                <a:gd name="connsiteY1714" fmla="*/ 2801873 h 4325873"/>
                <a:gd name="connsiteX1715" fmla="*/ 3970307 w 4321145"/>
                <a:gd name="connsiteY1715" fmla="*/ 2800285 h 4325873"/>
                <a:gd name="connsiteX1716" fmla="*/ 3976657 w 4321145"/>
                <a:gd name="connsiteY1716" fmla="*/ 2805842 h 4325873"/>
                <a:gd name="connsiteX1717" fmla="*/ 3970307 w 4321145"/>
                <a:gd name="connsiteY1717" fmla="*/ 2811399 h 4325873"/>
                <a:gd name="connsiteX1718" fmla="*/ 3963957 w 4321145"/>
                <a:gd name="connsiteY1718" fmla="*/ 2805842 h 4325873"/>
                <a:gd name="connsiteX1719" fmla="*/ 3970307 w 4321145"/>
                <a:gd name="connsiteY1719" fmla="*/ 2800285 h 4325873"/>
                <a:gd name="connsiteX1720" fmla="*/ 2570132 w 4321145"/>
                <a:gd name="connsiteY1720" fmla="*/ 2798698 h 4325873"/>
                <a:gd name="connsiteX1721" fmla="*/ 2576482 w 4321145"/>
                <a:gd name="connsiteY1721" fmla="*/ 2805048 h 4325873"/>
                <a:gd name="connsiteX1722" fmla="*/ 2570132 w 4321145"/>
                <a:gd name="connsiteY1722" fmla="*/ 2811398 h 4325873"/>
                <a:gd name="connsiteX1723" fmla="*/ 2563782 w 4321145"/>
                <a:gd name="connsiteY1723" fmla="*/ 2805048 h 4325873"/>
                <a:gd name="connsiteX1724" fmla="*/ 2570132 w 4321145"/>
                <a:gd name="connsiteY1724" fmla="*/ 2798698 h 4325873"/>
                <a:gd name="connsiteX1725" fmla="*/ 1635889 w 4321145"/>
                <a:gd name="connsiteY1725" fmla="*/ 2798698 h 4325873"/>
                <a:gd name="connsiteX1726" fmla="*/ 1643033 w 4321145"/>
                <a:gd name="connsiteY1726" fmla="*/ 2805842 h 4325873"/>
                <a:gd name="connsiteX1727" fmla="*/ 1635889 w 4321145"/>
                <a:gd name="connsiteY1727" fmla="*/ 2812986 h 4325873"/>
                <a:gd name="connsiteX1728" fmla="*/ 1628745 w 4321145"/>
                <a:gd name="connsiteY1728" fmla="*/ 2805842 h 4325873"/>
                <a:gd name="connsiteX1729" fmla="*/ 1635889 w 4321145"/>
                <a:gd name="connsiteY1729" fmla="*/ 2798698 h 4325873"/>
                <a:gd name="connsiteX1730" fmla="*/ 352422 w 4321145"/>
                <a:gd name="connsiteY1730" fmla="*/ 2798698 h 4325873"/>
                <a:gd name="connsiteX1731" fmla="*/ 360360 w 4321145"/>
                <a:gd name="connsiteY1731" fmla="*/ 2805842 h 4325873"/>
                <a:gd name="connsiteX1732" fmla="*/ 352422 w 4321145"/>
                <a:gd name="connsiteY1732" fmla="*/ 2812986 h 4325873"/>
                <a:gd name="connsiteX1733" fmla="*/ 344483 w 4321145"/>
                <a:gd name="connsiteY1733" fmla="*/ 2805842 h 4325873"/>
                <a:gd name="connsiteX1734" fmla="*/ 352422 w 4321145"/>
                <a:gd name="connsiteY1734" fmla="*/ 2798698 h 4325873"/>
                <a:gd name="connsiteX1735" fmla="*/ 3853627 w 4321145"/>
                <a:gd name="connsiteY1735" fmla="*/ 2797110 h 4325873"/>
                <a:gd name="connsiteX1736" fmla="*/ 3862359 w 4321145"/>
                <a:gd name="connsiteY1736" fmla="*/ 2805842 h 4325873"/>
                <a:gd name="connsiteX1737" fmla="*/ 3853627 w 4321145"/>
                <a:gd name="connsiteY1737" fmla="*/ 2814574 h 4325873"/>
                <a:gd name="connsiteX1738" fmla="*/ 3844895 w 4321145"/>
                <a:gd name="connsiteY1738" fmla="*/ 2805842 h 4325873"/>
                <a:gd name="connsiteX1739" fmla="*/ 3853627 w 4321145"/>
                <a:gd name="connsiteY1739" fmla="*/ 2797110 h 4325873"/>
                <a:gd name="connsiteX1740" fmla="*/ 2686020 w 4321145"/>
                <a:gd name="connsiteY1740" fmla="*/ 2795523 h 4325873"/>
                <a:gd name="connsiteX1741" fmla="*/ 2695545 w 4321145"/>
                <a:gd name="connsiteY1741" fmla="*/ 2805048 h 4325873"/>
                <a:gd name="connsiteX1742" fmla="*/ 2686020 w 4321145"/>
                <a:gd name="connsiteY1742" fmla="*/ 2814573 h 4325873"/>
                <a:gd name="connsiteX1743" fmla="*/ 2676495 w 4321145"/>
                <a:gd name="connsiteY1743" fmla="*/ 2805048 h 4325873"/>
                <a:gd name="connsiteX1744" fmla="*/ 2686020 w 4321145"/>
                <a:gd name="connsiteY1744" fmla="*/ 2795523 h 4325873"/>
                <a:gd name="connsiteX1745" fmla="*/ 1519208 w 4321145"/>
                <a:gd name="connsiteY1745" fmla="*/ 2793935 h 4325873"/>
                <a:gd name="connsiteX1746" fmla="*/ 1530321 w 4321145"/>
                <a:gd name="connsiteY1746" fmla="*/ 2805048 h 4325873"/>
                <a:gd name="connsiteX1747" fmla="*/ 1519208 w 4321145"/>
                <a:gd name="connsiteY1747" fmla="*/ 2816161 h 4325873"/>
                <a:gd name="connsiteX1748" fmla="*/ 1508095 w 4321145"/>
                <a:gd name="connsiteY1748" fmla="*/ 2805048 h 4325873"/>
                <a:gd name="connsiteX1749" fmla="*/ 1519208 w 4321145"/>
                <a:gd name="connsiteY1749" fmla="*/ 2793935 h 4325873"/>
                <a:gd name="connsiteX1750" fmla="*/ 468308 w 4321145"/>
                <a:gd name="connsiteY1750" fmla="*/ 2793935 h 4325873"/>
                <a:gd name="connsiteX1751" fmla="*/ 479420 w 4321145"/>
                <a:gd name="connsiteY1751" fmla="*/ 2805048 h 4325873"/>
                <a:gd name="connsiteX1752" fmla="*/ 468308 w 4321145"/>
                <a:gd name="connsiteY1752" fmla="*/ 2816161 h 4325873"/>
                <a:gd name="connsiteX1753" fmla="*/ 457194 w 4321145"/>
                <a:gd name="connsiteY1753" fmla="*/ 2805048 h 4325873"/>
                <a:gd name="connsiteX1754" fmla="*/ 468308 w 4321145"/>
                <a:gd name="connsiteY1754" fmla="*/ 2793935 h 4325873"/>
                <a:gd name="connsiteX1755" fmla="*/ 3736945 w 4321145"/>
                <a:gd name="connsiteY1755" fmla="*/ 2792348 h 4325873"/>
                <a:gd name="connsiteX1756" fmla="*/ 3749645 w 4321145"/>
                <a:gd name="connsiteY1756" fmla="*/ 2805048 h 4325873"/>
                <a:gd name="connsiteX1757" fmla="*/ 3736945 w 4321145"/>
                <a:gd name="connsiteY1757" fmla="*/ 2817748 h 4325873"/>
                <a:gd name="connsiteX1758" fmla="*/ 3724245 w 4321145"/>
                <a:gd name="connsiteY1758" fmla="*/ 2805048 h 4325873"/>
                <a:gd name="connsiteX1759" fmla="*/ 3736945 w 4321145"/>
                <a:gd name="connsiteY1759" fmla="*/ 2792348 h 4325873"/>
                <a:gd name="connsiteX1760" fmla="*/ 2803495 w 4321145"/>
                <a:gd name="connsiteY1760" fmla="*/ 2790760 h 4325873"/>
                <a:gd name="connsiteX1761" fmla="*/ 2817783 w 4321145"/>
                <a:gd name="connsiteY1761" fmla="*/ 2805048 h 4325873"/>
                <a:gd name="connsiteX1762" fmla="*/ 2803495 w 4321145"/>
                <a:gd name="connsiteY1762" fmla="*/ 2819336 h 4325873"/>
                <a:gd name="connsiteX1763" fmla="*/ 2789207 w 4321145"/>
                <a:gd name="connsiteY1763" fmla="*/ 2805048 h 4325873"/>
                <a:gd name="connsiteX1764" fmla="*/ 2803495 w 4321145"/>
                <a:gd name="connsiteY1764" fmla="*/ 2790760 h 4325873"/>
                <a:gd name="connsiteX1765" fmla="*/ 585785 w 4321145"/>
                <a:gd name="connsiteY1765" fmla="*/ 2790760 h 4325873"/>
                <a:gd name="connsiteX1766" fmla="*/ 600073 w 4321145"/>
                <a:gd name="connsiteY1766" fmla="*/ 2805048 h 4325873"/>
                <a:gd name="connsiteX1767" fmla="*/ 585785 w 4321145"/>
                <a:gd name="connsiteY1767" fmla="*/ 2819336 h 4325873"/>
                <a:gd name="connsiteX1768" fmla="*/ 571496 w 4321145"/>
                <a:gd name="connsiteY1768" fmla="*/ 2805048 h 4325873"/>
                <a:gd name="connsiteX1769" fmla="*/ 585785 w 4321145"/>
                <a:gd name="connsiteY1769" fmla="*/ 2790760 h 4325873"/>
                <a:gd name="connsiteX1770" fmla="*/ 3620264 w 4321145"/>
                <a:gd name="connsiteY1770" fmla="*/ 2789173 h 4325873"/>
                <a:gd name="connsiteX1771" fmla="*/ 3636933 w 4321145"/>
                <a:gd name="connsiteY1771" fmla="*/ 2805842 h 4325873"/>
                <a:gd name="connsiteX1772" fmla="*/ 3620264 w 4321145"/>
                <a:gd name="connsiteY1772" fmla="*/ 2822511 h 4325873"/>
                <a:gd name="connsiteX1773" fmla="*/ 3603595 w 4321145"/>
                <a:gd name="connsiteY1773" fmla="*/ 2805842 h 4325873"/>
                <a:gd name="connsiteX1774" fmla="*/ 3620264 w 4321145"/>
                <a:gd name="connsiteY1774" fmla="*/ 2789173 h 4325873"/>
                <a:gd name="connsiteX1775" fmla="*/ 1402526 w 4321145"/>
                <a:gd name="connsiteY1775" fmla="*/ 2789173 h 4325873"/>
                <a:gd name="connsiteX1776" fmla="*/ 1419195 w 4321145"/>
                <a:gd name="connsiteY1776" fmla="*/ 2805842 h 4325873"/>
                <a:gd name="connsiteX1777" fmla="*/ 1402526 w 4321145"/>
                <a:gd name="connsiteY1777" fmla="*/ 2822511 h 4325873"/>
                <a:gd name="connsiteX1778" fmla="*/ 1385857 w 4321145"/>
                <a:gd name="connsiteY1778" fmla="*/ 2805842 h 4325873"/>
                <a:gd name="connsiteX1779" fmla="*/ 1402526 w 4321145"/>
                <a:gd name="connsiteY1779" fmla="*/ 2789173 h 4325873"/>
                <a:gd name="connsiteX1780" fmla="*/ 702464 w 4321145"/>
                <a:gd name="connsiteY1780" fmla="*/ 2787585 h 4325873"/>
                <a:gd name="connsiteX1781" fmla="*/ 720720 w 4321145"/>
                <a:gd name="connsiteY1781" fmla="*/ 2805842 h 4325873"/>
                <a:gd name="connsiteX1782" fmla="*/ 702464 w 4321145"/>
                <a:gd name="connsiteY1782" fmla="*/ 2824099 h 4325873"/>
                <a:gd name="connsiteX1783" fmla="*/ 684208 w 4321145"/>
                <a:gd name="connsiteY1783" fmla="*/ 2805842 h 4325873"/>
                <a:gd name="connsiteX1784" fmla="*/ 702464 w 4321145"/>
                <a:gd name="connsiteY1784" fmla="*/ 2787585 h 4325873"/>
                <a:gd name="connsiteX1785" fmla="*/ 3503583 w 4321145"/>
                <a:gd name="connsiteY1785" fmla="*/ 2785998 h 4325873"/>
                <a:gd name="connsiteX1786" fmla="*/ 3524221 w 4321145"/>
                <a:gd name="connsiteY1786" fmla="*/ 2805842 h 4325873"/>
                <a:gd name="connsiteX1787" fmla="*/ 3503583 w 4321145"/>
                <a:gd name="connsiteY1787" fmla="*/ 2825686 h 4325873"/>
                <a:gd name="connsiteX1788" fmla="*/ 3482945 w 4321145"/>
                <a:gd name="connsiteY1788" fmla="*/ 2805842 h 4325873"/>
                <a:gd name="connsiteX1789" fmla="*/ 3503583 w 4321145"/>
                <a:gd name="connsiteY1789" fmla="*/ 2785998 h 4325873"/>
                <a:gd name="connsiteX1790" fmla="*/ 2920177 w 4321145"/>
                <a:gd name="connsiteY1790" fmla="*/ 2782823 h 4325873"/>
                <a:gd name="connsiteX1791" fmla="*/ 2941609 w 4321145"/>
                <a:gd name="connsiteY1791" fmla="*/ 2805048 h 4325873"/>
                <a:gd name="connsiteX1792" fmla="*/ 2920177 w 4321145"/>
                <a:gd name="connsiteY1792" fmla="*/ 2827273 h 4325873"/>
                <a:gd name="connsiteX1793" fmla="*/ 2898745 w 4321145"/>
                <a:gd name="connsiteY1793" fmla="*/ 2805048 h 4325873"/>
                <a:gd name="connsiteX1794" fmla="*/ 2920177 w 4321145"/>
                <a:gd name="connsiteY1794" fmla="*/ 2782823 h 4325873"/>
                <a:gd name="connsiteX1795" fmla="*/ 819139 w 4321145"/>
                <a:gd name="connsiteY1795" fmla="*/ 2782823 h 4325873"/>
                <a:gd name="connsiteX1796" fmla="*/ 841363 w 4321145"/>
                <a:gd name="connsiteY1796" fmla="*/ 2805842 h 4325873"/>
                <a:gd name="connsiteX1797" fmla="*/ 819139 w 4321145"/>
                <a:gd name="connsiteY1797" fmla="*/ 2828861 h 4325873"/>
                <a:gd name="connsiteX1798" fmla="*/ 796918 w 4321145"/>
                <a:gd name="connsiteY1798" fmla="*/ 2805842 h 4325873"/>
                <a:gd name="connsiteX1799" fmla="*/ 819139 w 4321145"/>
                <a:gd name="connsiteY1799" fmla="*/ 2782823 h 4325873"/>
                <a:gd name="connsiteX1800" fmla="*/ 3386902 w 4321145"/>
                <a:gd name="connsiteY1800" fmla="*/ 2781235 h 4325873"/>
                <a:gd name="connsiteX1801" fmla="*/ 3411509 w 4321145"/>
                <a:gd name="connsiteY1801" fmla="*/ 2805842 h 4325873"/>
                <a:gd name="connsiteX1802" fmla="*/ 3386902 w 4321145"/>
                <a:gd name="connsiteY1802" fmla="*/ 2830449 h 4325873"/>
                <a:gd name="connsiteX1803" fmla="*/ 3362295 w 4321145"/>
                <a:gd name="connsiteY1803" fmla="*/ 2805842 h 4325873"/>
                <a:gd name="connsiteX1804" fmla="*/ 3386902 w 4321145"/>
                <a:gd name="connsiteY1804" fmla="*/ 2781235 h 4325873"/>
                <a:gd name="connsiteX1805" fmla="*/ 1285870 w 4321145"/>
                <a:gd name="connsiteY1805" fmla="*/ 2779648 h 4325873"/>
                <a:gd name="connsiteX1806" fmla="*/ 1311270 w 4321145"/>
                <a:gd name="connsiteY1806" fmla="*/ 2805048 h 4325873"/>
                <a:gd name="connsiteX1807" fmla="*/ 1285870 w 4321145"/>
                <a:gd name="connsiteY1807" fmla="*/ 2830448 h 4325873"/>
                <a:gd name="connsiteX1808" fmla="*/ 1260469 w 4321145"/>
                <a:gd name="connsiteY1808" fmla="*/ 2805048 h 4325873"/>
                <a:gd name="connsiteX1809" fmla="*/ 1285870 w 4321145"/>
                <a:gd name="connsiteY1809" fmla="*/ 2779648 h 4325873"/>
                <a:gd name="connsiteX1810" fmla="*/ 936624 w 4321145"/>
                <a:gd name="connsiteY1810" fmla="*/ 2778060 h 4325873"/>
                <a:gd name="connsiteX1811" fmla="*/ 963610 w 4321145"/>
                <a:gd name="connsiteY1811" fmla="*/ 2805048 h 4325873"/>
                <a:gd name="connsiteX1812" fmla="*/ 936624 w 4321145"/>
                <a:gd name="connsiteY1812" fmla="*/ 2832036 h 4325873"/>
                <a:gd name="connsiteX1813" fmla="*/ 909633 w 4321145"/>
                <a:gd name="connsiteY1813" fmla="*/ 2805048 h 4325873"/>
                <a:gd name="connsiteX1814" fmla="*/ 936624 w 4321145"/>
                <a:gd name="connsiteY1814" fmla="*/ 2778060 h 4325873"/>
                <a:gd name="connsiteX1815" fmla="*/ 3270220 w 4321145"/>
                <a:gd name="connsiteY1815" fmla="*/ 2776473 h 4325873"/>
                <a:gd name="connsiteX1816" fmla="*/ 3298795 w 4321145"/>
                <a:gd name="connsiteY1816" fmla="*/ 2805048 h 4325873"/>
                <a:gd name="connsiteX1817" fmla="*/ 3270220 w 4321145"/>
                <a:gd name="connsiteY1817" fmla="*/ 2833623 h 4325873"/>
                <a:gd name="connsiteX1818" fmla="*/ 3241645 w 4321145"/>
                <a:gd name="connsiteY1818" fmla="*/ 2805048 h 4325873"/>
                <a:gd name="connsiteX1819" fmla="*/ 3270220 w 4321145"/>
                <a:gd name="connsiteY1819" fmla="*/ 2776473 h 4325873"/>
                <a:gd name="connsiteX1820" fmla="*/ 1052507 w 4321145"/>
                <a:gd name="connsiteY1820" fmla="*/ 2774885 h 4325873"/>
                <a:gd name="connsiteX1821" fmla="*/ 1084255 w 4321145"/>
                <a:gd name="connsiteY1821" fmla="*/ 2805842 h 4325873"/>
                <a:gd name="connsiteX1822" fmla="*/ 1052507 w 4321145"/>
                <a:gd name="connsiteY1822" fmla="*/ 2836799 h 4325873"/>
                <a:gd name="connsiteX1823" fmla="*/ 1020757 w 4321145"/>
                <a:gd name="connsiteY1823" fmla="*/ 2805842 h 4325873"/>
                <a:gd name="connsiteX1824" fmla="*/ 1052507 w 4321145"/>
                <a:gd name="connsiteY1824" fmla="*/ 2774885 h 4325873"/>
                <a:gd name="connsiteX1825" fmla="*/ 3153539 w 4321145"/>
                <a:gd name="connsiteY1825" fmla="*/ 2773298 h 4325873"/>
                <a:gd name="connsiteX1826" fmla="*/ 3186083 w 4321145"/>
                <a:gd name="connsiteY1826" fmla="*/ 2805842 h 4325873"/>
                <a:gd name="connsiteX1827" fmla="*/ 3153539 w 4321145"/>
                <a:gd name="connsiteY1827" fmla="*/ 2838386 h 4325873"/>
                <a:gd name="connsiteX1828" fmla="*/ 3120995 w 4321145"/>
                <a:gd name="connsiteY1828" fmla="*/ 2805842 h 4325873"/>
                <a:gd name="connsiteX1829" fmla="*/ 3153539 w 4321145"/>
                <a:gd name="connsiteY1829" fmla="*/ 2773298 h 4325873"/>
                <a:gd name="connsiteX1830" fmla="*/ 3036858 w 4321145"/>
                <a:gd name="connsiteY1830" fmla="*/ 2773298 h 4325873"/>
                <a:gd name="connsiteX1831" fmla="*/ 3070196 w 4321145"/>
                <a:gd name="connsiteY1831" fmla="*/ 2805842 h 4325873"/>
                <a:gd name="connsiteX1832" fmla="*/ 3036858 w 4321145"/>
                <a:gd name="connsiteY1832" fmla="*/ 2838386 h 4325873"/>
                <a:gd name="connsiteX1833" fmla="*/ 3003520 w 4321145"/>
                <a:gd name="connsiteY1833" fmla="*/ 2805842 h 4325873"/>
                <a:gd name="connsiteX1834" fmla="*/ 3036858 w 4321145"/>
                <a:gd name="connsiteY1834" fmla="*/ 2773298 h 4325873"/>
                <a:gd name="connsiteX1835" fmla="*/ 1169187 w 4321145"/>
                <a:gd name="connsiteY1835" fmla="*/ 2770123 h 4325873"/>
                <a:gd name="connsiteX1836" fmla="*/ 1204909 w 4321145"/>
                <a:gd name="connsiteY1836" fmla="*/ 2805842 h 4325873"/>
                <a:gd name="connsiteX1837" fmla="*/ 1169187 w 4321145"/>
                <a:gd name="connsiteY1837" fmla="*/ 2841561 h 4325873"/>
                <a:gd name="connsiteX1838" fmla="*/ 1133469 w 4321145"/>
                <a:gd name="connsiteY1838" fmla="*/ 2805842 h 4325873"/>
                <a:gd name="connsiteX1839" fmla="*/ 1169187 w 4321145"/>
                <a:gd name="connsiteY1839" fmla="*/ 2770123 h 4325873"/>
                <a:gd name="connsiteX1840" fmla="*/ 4203670 w 4321145"/>
                <a:gd name="connsiteY1840" fmla="*/ 2687573 h 4325873"/>
                <a:gd name="connsiteX1841" fmla="*/ 4205259 w 4321145"/>
                <a:gd name="connsiteY1841" fmla="*/ 2689161 h 4325873"/>
                <a:gd name="connsiteX1842" fmla="*/ 4203670 w 4321145"/>
                <a:gd name="connsiteY1842" fmla="*/ 2690749 h 4325873"/>
                <a:gd name="connsiteX1843" fmla="*/ 4202082 w 4321145"/>
                <a:gd name="connsiteY1843" fmla="*/ 2689161 h 4325873"/>
                <a:gd name="connsiteX1844" fmla="*/ 4203670 w 4321145"/>
                <a:gd name="connsiteY1844" fmla="*/ 2687573 h 4325873"/>
                <a:gd name="connsiteX1845" fmla="*/ 2377 w 4321145"/>
                <a:gd name="connsiteY1845" fmla="*/ 2687573 h 4325873"/>
                <a:gd name="connsiteX1846" fmla="*/ 3171 w 4321145"/>
                <a:gd name="connsiteY1846" fmla="*/ 2688367 h 4325873"/>
                <a:gd name="connsiteX1847" fmla="*/ 2377 w 4321145"/>
                <a:gd name="connsiteY1847" fmla="*/ 2689161 h 4325873"/>
                <a:gd name="connsiteX1848" fmla="*/ 1583 w 4321145"/>
                <a:gd name="connsiteY1848" fmla="*/ 2688367 h 4325873"/>
                <a:gd name="connsiteX1849" fmla="*/ 2377 w 4321145"/>
                <a:gd name="connsiteY1849" fmla="*/ 2687573 h 4325873"/>
                <a:gd name="connsiteX1850" fmla="*/ 119058 w 4321145"/>
                <a:gd name="connsiteY1850" fmla="*/ 2685985 h 4325873"/>
                <a:gd name="connsiteX1851" fmla="*/ 122233 w 4321145"/>
                <a:gd name="connsiteY1851" fmla="*/ 2688367 h 4325873"/>
                <a:gd name="connsiteX1852" fmla="*/ 119058 w 4321145"/>
                <a:gd name="connsiteY1852" fmla="*/ 2690749 h 4325873"/>
                <a:gd name="connsiteX1853" fmla="*/ 115883 w 4321145"/>
                <a:gd name="connsiteY1853" fmla="*/ 2688367 h 4325873"/>
                <a:gd name="connsiteX1854" fmla="*/ 119058 w 4321145"/>
                <a:gd name="connsiteY1854" fmla="*/ 2685985 h 4325873"/>
                <a:gd name="connsiteX1855" fmla="*/ 4086989 w 4321145"/>
                <a:gd name="connsiteY1855" fmla="*/ 2684398 h 4325873"/>
                <a:gd name="connsiteX1856" fmla="*/ 4090958 w 4321145"/>
                <a:gd name="connsiteY1856" fmla="*/ 2688367 h 4325873"/>
                <a:gd name="connsiteX1857" fmla="*/ 4086989 w 4321145"/>
                <a:gd name="connsiteY1857" fmla="*/ 2692336 h 4325873"/>
                <a:gd name="connsiteX1858" fmla="*/ 4083020 w 4321145"/>
                <a:gd name="connsiteY1858" fmla="*/ 2688367 h 4325873"/>
                <a:gd name="connsiteX1859" fmla="*/ 4086989 w 4321145"/>
                <a:gd name="connsiteY1859" fmla="*/ 2684398 h 4325873"/>
                <a:gd name="connsiteX1860" fmla="*/ 3970307 w 4321145"/>
                <a:gd name="connsiteY1860" fmla="*/ 2682810 h 4325873"/>
                <a:gd name="connsiteX1861" fmla="*/ 3976657 w 4321145"/>
                <a:gd name="connsiteY1861" fmla="*/ 2689160 h 4325873"/>
                <a:gd name="connsiteX1862" fmla="*/ 3970307 w 4321145"/>
                <a:gd name="connsiteY1862" fmla="*/ 2695510 h 4325873"/>
                <a:gd name="connsiteX1863" fmla="*/ 3963957 w 4321145"/>
                <a:gd name="connsiteY1863" fmla="*/ 2689160 h 4325873"/>
                <a:gd name="connsiteX1864" fmla="*/ 3970307 w 4321145"/>
                <a:gd name="connsiteY1864" fmla="*/ 2682810 h 4325873"/>
                <a:gd name="connsiteX1865" fmla="*/ 2686814 w 4321145"/>
                <a:gd name="connsiteY1865" fmla="*/ 2682810 h 4325873"/>
                <a:gd name="connsiteX1866" fmla="*/ 2692371 w 4321145"/>
                <a:gd name="connsiteY1866" fmla="*/ 2688367 h 4325873"/>
                <a:gd name="connsiteX1867" fmla="*/ 2686814 w 4321145"/>
                <a:gd name="connsiteY1867" fmla="*/ 2693924 h 4325873"/>
                <a:gd name="connsiteX1868" fmla="*/ 2681257 w 4321145"/>
                <a:gd name="connsiteY1868" fmla="*/ 2688367 h 4325873"/>
                <a:gd name="connsiteX1869" fmla="*/ 2686814 w 4321145"/>
                <a:gd name="connsiteY1869" fmla="*/ 2682810 h 4325873"/>
                <a:gd name="connsiteX1870" fmla="*/ 1519207 w 4321145"/>
                <a:gd name="connsiteY1870" fmla="*/ 2682810 h 4325873"/>
                <a:gd name="connsiteX1871" fmla="*/ 1525557 w 4321145"/>
                <a:gd name="connsiteY1871" fmla="*/ 2689160 h 4325873"/>
                <a:gd name="connsiteX1872" fmla="*/ 1519207 w 4321145"/>
                <a:gd name="connsiteY1872" fmla="*/ 2695510 h 4325873"/>
                <a:gd name="connsiteX1873" fmla="*/ 1512857 w 4321145"/>
                <a:gd name="connsiteY1873" fmla="*/ 2689160 h 4325873"/>
                <a:gd name="connsiteX1874" fmla="*/ 1519207 w 4321145"/>
                <a:gd name="connsiteY1874" fmla="*/ 2682810 h 4325873"/>
                <a:gd name="connsiteX1875" fmla="*/ 235740 w 4321145"/>
                <a:gd name="connsiteY1875" fmla="*/ 2682810 h 4325873"/>
                <a:gd name="connsiteX1876" fmla="*/ 241296 w 4321145"/>
                <a:gd name="connsiteY1876" fmla="*/ 2688367 h 4325873"/>
                <a:gd name="connsiteX1877" fmla="*/ 235740 w 4321145"/>
                <a:gd name="connsiteY1877" fmla="*/ 2693924 h 4325873"/>
                <a:gd name="connsiteX1878" fmla="*/ 230183 w 4321145"/>
                <a:gd name="connsiteY1878" fmla="*/ 2688367 h 4325873"/>
                <a:gd name="connsiteX1879" fmla="*/ 235740 w 4321145"/>
                <a:gd name="connsiteY1879" fmla="*/ 2682810 h 4325873"/>
                <a:gd name="connsiteX1880" fmla="*/ 2803495 w 4321145"/>
                <a:gd name="connsiteY1880" fmla="*/ 2679635 h 4325873"/>
                <a:gd name="connsiteX1881" fmla="*/ 2813020 w 4321145"/>
                <a:gd name="connsiteY1881" fmla="*/ 2689160 h 4325873"/>
                <a:gd name="connsiteX1882" fmla="*/ 2803495 w 4321145"/>
                <a:gd name="connsiteY1882" fmla="*/ 2698685 h 4325873"/>
                <a:gd name="connsiteX1883" fmla="*/ 2793970 w 4321145"/>
                <a:gd name="connsiteY1883" fmla="*/ 2689160 h 4325873"/>
                <a:gd name="connsiteX1884" fmla="*/ 2803495 w 4321145"/>
                <a:gd name="connsiteY1884" fmla="*/ 2679635 h 4325873"/>
                <a:gd name="connsiteX1885" fmla="*/ 351630 w 4321145"/>
                <a:gd name="connsiteY1885" fmla="*/ 2679635 h 4325873"/>
                <a:gd name="connsiteX1886" fmla="*/ 360363 w 4321145"/>
                <a:gd name="connsiteY1886" fmla="*/ 2688367 h 4325873"/>
                <a:gd name="connsiteX1887" fmla="*/ 351630 w 4321145"/>
                <a:gd name="connsiteY1887" fmla="*/ 2697099 h 4325873"/>
                <a:gd name="connsiteX1888" fmla="*/ 342899 w 4321145"/>
                <a:gd name="connsiteY1888" fmla="*/ 2688367 h 4325873"/>
                <a:gd name="connsiteX1889" fmla="*/ 351630 w 4321145"/>
                <a:gd name="connsiteY1889" fmla="*/ 2679635 h 4325873"/>
                <a:gd name="connsiteX1890" fmla="*/ 3853626 w 4321145"/>
                <a:gd name="connsiteY1890" fmla="*/ 2678048 h 4325873"/>
                <a:gd name="connsiteX1891" fmla="*/ 3863945 w 4321145"/>
                <a:gd name="connsiteY1891" fmla="*/ 2688367 h 4325873"/>
                <a:gd name="connsiteX1892" fmla="*/ 3853626 w 4321145"/>
                <a:gd name="connsiteY1892" fmla="*/ 2698686 h 4325873"/>
                <a:gd name="connsiteX1893" fmla="*/ 3843307 w 4321145"/>
                <a:gd name="connsiteY1893" fmla="*/ 2688367 h 4325873"/>
                <a:gd name="connsiteX1894" fmla="*/ 3853626 w 4321145"/>
                <a:gd name="connsiteY1894" fmla="*/ 2678048 h 4325873"/>
                <a:gd name="connsiteX1895" fmla="*/ 1402527 w 4321145"/>
                <a:gd name="connsiteY1895" fmla="*/ 2676460 h 4325873"/>
                <a:gd name="connsiteX1896" fmla="*/ 1414434 w 4321145"/>
                <a:gd name="connsiteY1896" fmla="*/ 2688367 h 4325873"/>
                <a:gd name="connsiteX1897" fmla="*/ 1402527 w 4321145"/>
                <a:gd name="connsiteY1897" fmla="*/ 2700274 h 4325873"/>
                <a:gd name="connsiteX1898" fmla="*/ 1390620 w 4321145"/>
                <a:gd name="connsiteY1898" fmla="*/ 2688367 h 4325873"/>
                <a:gd name="connsiteX1899" fmla="*/ 1402527 w 4321145"/>
                <a:gd name="connsiteY1899" fmla="*/ 2676460 h 4325873"/>
                <a:gd name="connsiteX1900" fmla="*/ 469103 w 4321145"/>
                <a:gd name="connsiteY1900" fmla="*/ 2676460 h 4325873"/>
                <a:gd name="connsiteX1901" fmla="*/ 481010 w 4321145"/>
                <a:gd name="connsiteY1901" fmla="*/ 2688367 h 4325873"/>
                <a:gd name="connsiteX1902" fmla="*/ 469103 w 4321145"/>
                <a:gd name="connsiteY1902" fmla="*/ 2700274 h 4325873"/>
                <a:gd name="connsiteX1903" fmla="*/ 457196 w 4321145"/>
                <a:gd name="connsiteY1903" fmla="*/ 2688367 h 4325873"/>
                <a:gd name="connsiteX1904" fmla="*/ 469103 w 4321145"/>
                <a:gd name="connsiteY1904" fmla="*/ 2676460 h 4325873"/>
                <a:gd name="connsiteX1905" fmla="*/ 3736945 w 4321145"/>
                <a:gd name="connsiteY1905" fmla="*/ 2674873 h 4325873"/>
                <a:gd name="connsiteX1906" fmla="*/ 3751233 w 4321145"/>
                <a:gd name="connsiteY1906" fmla="*/ 2689161 h 4325873"/>
                <a:gd name="connsiteX1907" fmla="*/ 3736945 w 4321145"/>
                <a:gd name="connsiteY1907" fmla="*/ 2703449 h 4325873"/>
                <a:gd name="connsiteX1908" fmla="*/ 3722657 w 4321145"/>
                <a:gd name="connsiteY1908" fmla="*/ 2689161 h 4325873"/>
                <a:gd name="connsiteX1909" fmla="*/ 3736945 w 4321145"/>
                <a:gd name="connsiteY1909" fmla="*/ 2674873 h 4325873"/>
                <a:gd name="connsiteX1910" fmla="*/ 2920177 w 4321145"/>
                <a:gd name="connsiteY1910" fmla="*/ 2673285 h 4325873"/>
                <a:gd name="connsiteX1911" fmla="*/ 2935259 w 4321145"/>
                <a:gd name="connsiteY1911" fmla="*/ 2688367 h 4325873"/>
                <a:gd name="connsiteX1912" fmla="*/ 2920177 w 4321145"/>
                <a:gd name="connsiteY1912" fmla="*/ 2703449 h 4325873"/>
                <a:gd name="connsiteX1913" fmla="*/ 2905095 w 4321145"/>
                <a:gd name="connsiteY1913" fmla="*/ 2688367 h 4325873"/>
                <a:gd name="connsiteX1914" fmla="*/ 2920177 w 4321145"/>
                <a:gd name="connsiteY1914" fmla="*/ 2673285 h 4325873"/>
                <a:gd name="connsiteX1915" fmla="*/ 585787 w 4321145"/>
                <a:gd name="connsiteY1915" fmla="*/ 2673285 h 4325873"/>
                <a:gd name="connsiteX1916" fmla="*/ 601660 w 4321145"/>
                <a:gd name="connsiteY1916" fmla="*/ 2689160 h 4325873"/>
                <a:gd name="connsiteX1917" fmla="*/ 585787 w 4321145"/>
                <a:gd name="connsiteY1917" fmla="*/ 2705035 h 4325873"/>
                <a:gd name="connsiteX1918" fmla="*/ 569912 w 4321145"/>
                <a:gd name="connsiteY1918" fmla="*/ 2689160 h 4325873"/>
                <a:gd name="connsiteX1919" fmla="*/ 585787 w 4321145"/>
                <a:gd name="connsiteY1919" fmla="*/ 2673285 h 4325873"/>
                <a:gd name="connsiteX1920" fmla="*/ 3620264 w 4321145"/>
                <a:gd name="connsiteY1920" fmla="*/ 2670110 h 4325873"/>
                <a:gd name="connsiteX1921" fmla="*/ 3638521 w 4321145"/>
                <a:gd name="connsiteY1921" fmla="*/ 2688367 h 4325873"/>
                <a:gd name="connsiteX1922" fmla="*/ 3620264 w 4321145"/>
                <a:gd name="connsiteY1922" fmla="*/ 2706624 h 4325873"/>
                <a:gd name="connsiteX1923" fmla="*/ 3602007 w 4321145"/>
                <a:gd name="connsiteY1923" fmla="*/ 2688367 h 4325873"/>
                <a:gd name="connsiteX1924" fmla="*/ 3620264 w 4321145"/>
                <a:gd name="connsiteY1924" fmla="*/ 2670110 h 4325873"/>
                <a:gd name="connsiteX1925" fmla="*/ 1285872 w 4321145"/>
                <a:gd name="connsiteY1925" fmla="*/ 2670110 h 4325873"/>
                <a:gd name="connsiteX1926" fmla="*/ 1304922 w 4321145"/>
                <a:gd name="connsiteY1926" fmla="*/ 2688367 h 4325873"/>
                <a:gd name="connsiteX1927" fmla="*/ 1285872 w 4321145"/>
                <a:gd name="connsiteY1927" fmla="*/ 2706624 h 4325873"/>
                <a:gd name="connsiteX1928" fmla="*/ 1266821 w 4321145"/>
                <a:gd name="connsiteY1928" fmla="*/ 2688367 h 4325873"/>
                <a:gd name="connsiteX1929" fmla="*/ 1285872 w 4321145"/>
                <a:gd name="connsiteY1929" fmla="*/ 2670110 h 4325873"/>
                <a:gd name="connsiteX1930" fmla="*/ 702466 w 4321145"/>
                <a:gd name="connsiteY1930" fmla="*/ 2668523 h 4325873"/>
                <a:gd name="connsiteX1931" fmla="*/ 722309 w 4321145"/>
                <a:gd name="connsiteY1931" fmla="*/ 2689161 h 4325873"/>
                <a:gd name="connsiteX1932" fmla="*/ 702466 w 4321145"/>
                <a:gd name="connsiteY1932" fmla="*/ 2709799 h 4325873"/>
                <a:gd name="connsiteX1933" fmla="*/ 682622 w 4321145"/>
                <a:gd name="connsiteY1933" fmla="*/ 2689161 h 4325873"/>
                <a:gd name="connsiteX1934" fmla="*/ 702466 w 4321145"/>
                <a:gd name="connsiteY1934" fmla="*/ 2668523 h 4325873"/>
                <a:gd name="connsiteX1935" fmla="*/ 3503582 w 4321145"/>
                <a:gd name="connsiteY1935" fmla="*/ 2666935 h 4325873"/>
                <a:gd name="connsiteX1936" fmla="*/ 3525807 w 4321145"/>
                <a:gd name="connsiteY1936" fmla="*/ 2689160 h 4325873"/>
                <a:gd name="connsiteX1937" fmla="*/ 3503582 w 4321145"/>
                <a:gd name="connsiteY1937" fmla="*/ 2711385 h 4325873"/>
                <a:gd name="connsiteX1938" fmla="*/ 3481357 w 4321145"/>
                <a:gd name="connsiteY1938" fmla="*/ 2689160 h 4325873"/>
                <a:gd name="connsiteX1939" fmla="*/ 3503582 w 4321145"/>
                <a:gd name="connsiteY1939" fmla="*/ 2666935 h 4325873"/>
                <a:gd name="connsiteX1940" fmla="*/ 3036064 w 4321145"/>
                <a:gd name="connsiteY1940" fmla="*/ 2663760 h 4325873"/>
                <a:gd name="connsiteX1941" fmla="*/ 3060671 w 4321145"/>
                <a:gd name="connsiteY1941" fmla="*/ 2688367 h 4325873"/>
                <a:gd name="connsiteX1942" fmla="*/ 3036064 w 4321145"/>
                <a:gd name="connsiteY1942" fmla="*/ 2712974 h 4325873"/>
                <a:gd name="connsiteX1943" fmla="*/ 3011457 w 4321145"/>
                <a:gd name="connsiteY1943" fmla="*/ 2688367 h 4325873"/>
                <a:gd name="connsiteX1944" fmla="*/ 3036064 w 4321145"/>
                <a:gd name="connsiteY1944" fmla="*/ 2663760 h 4325873"/>
                <a:gd name="connsiteX1945" fmla="*/ 819935 w 4321145"/>
                <a:gd name="connsiteY1945" fmla="*/ 2663760 h 4325873"/>
                <a:gd name="connsiteX1946" fmla="*/ 844539 w 4321145"/>
                <a:gd name="connsiteY1946" fmla="*/ 2688367 h 4325873"/>
                <a:gd name="connsiteX1947" fmla="*/ 819935 w 4321145"/>
                <a:gd name="connsiteY1947" fmla="*/ 2712974 h 4325873"/>
                <a:gd name="connsiteX1948" fmla="*/ 795331 w 4321145"/>
                <a:gd name="connsiteY1948" fmla="*/ 2688367 h 4325873"/>
                <a:gd name="connsiteX1949" fmla="*/ 819935 w 4321145"/>
                <a:gd name="connsiteY1949" fmla="*/ 2663760 h 4325873"/>
                <a:gd name="connsiteX1950" fmla="*/ 3386901 w 4321145"/>
                <a:gd name="connsiteY1950" fmla="*/ 2662173 h 4325873"/>
                <a:gd name="connsiteX1951" fmla="*/ 3413095 w 4321145"/>
                <a:gd name="connsiteY1951" fmla="*/ 2688367 h 4325873"/>
                <a:gd name="connsiteX1952" fmla="*/ 3386901 w 4321145"/>
                <a:gd name="connsiteY1952" fmla="*/ 2714561 h 4325873"/>
                <a:gd name="connsiteX1953" fmla="*/ 3360707 w 4321145"/>
                <a:gd name="connsiteY1953" fmla="*/ 2688367 h 4325873"/>
                <a:gd name="connsiteX1954" fmla="*/ 3386901 w 4321145"/>
                <a:gd name="connsiteY1954" fmla="*/ 2662173 h 4325873"/>
                <a:gd name="connsiteX1955" fmla="*/ 1169190 w 4321145"/>
                <a:gd name="connsiteY1955" fmla="*/ 2658998 h 4325873"/>
                <a:gd name="connsiteX1956" fmla="*/ 1198560 w 4321145"/>
                <a:gd name="connsiteY1956" fmla="*/ 2688367 h 4325873"/>
                <a:gd name="connsiteX1957" fmla="*/ 1169190 w 4321145"/>
                <a:gd name="connsiteY1957" fmla="*/ 2717736 h 4325873"/>
                <a:gd name="connsiteX1958" fmla="*/ 1139820 w 4321145"/>
                <a:gd name="connsiteY1958" fmla="*/ 2688367 h 4325873"/>
                <a:gd name="connsiteX1959" fmla="*/ 1169190 w 4321145"/>
                <a:gd name="connsiteY1959" fmla="*/ 2658998 h 4325873"/>
                <a:gd name="connsiteX1960" fmla="*/ 935832 w 4321145"/>
                <a:gd name="connsiteY1960" fmla="*/ 2658998 h 4325873"/>
                <a:gd name="connsiteX1961" fmla="*/ 965198 w 4321145"/>
                <a:gd name="connsiteY1961" fmla="*/ 2688367 h 4325873"/>
                <a:gd name="connsiteX1962" fmla="*/ 935832 w 4321145"/>
                <a:gd name="connsiteY1962" fmla="*/ 2717736 h 4325873"/>
                <a:gd name="connsiteX1963" fmla="*/ 906459 w 4321145"/>
                <a:gd name="connsiteY1963" fmla="*/ 2688367 h 4325873"/>
                <a:gd name="connsiteX1964" fmla="*/ 935832 w 4321145"/>
                <a:gd name="connsiteY1964" fmla="*/ 2658998 h 4325873"/>
                <a:gd name="connsiteX1965" fmla="*/ 3269427 w 4321145"/>
                <a:gd name="connsiteY1965" fmla="*/ 2657410 h 4325873"/>
                <a:gd name="connsiteX1966" fmla="*/ 3300384 w 4321145"/>
                <a:gd name="connsiteY1966" fmla="*/ 2688367 h 4325873"/>
                <a:gd name="connsiteX1967" fmla="*/ 3269427 w 4321145"/>
                <a:gd name="connsiteY1967" fmla="*/ 2719324 h 4325873"/>
                <a:gd name="connsiteX1968" fmla="*/ 3238470 w 4321145"/>
                <a:gd name="connsiteY1968" fmla="*/ 2688367 h 4325873"/>
                <a:gd name="connsiteX1969" fmla="*/ 3269427 w 4321145"/>
                <a:gd name="connsiteY1969" fmla="*/ 2657410 h 4325873"/>
                <a:gd name="connsiteX1970" fmla="*/ 3153539 w 4321145"/>
                <a:gd name="connsiteY1970" fmla="*/ 2654235 h 4325873"/>
                <a:gd name="connsiteX1971" fmla="*/ 3189258 w 4321145"/>
                <a:gd name="connsiteY1971" fmla="*/ 2689160 h 4325873"/>
                <a:gd name="connsiteX1972" fmla="*/ 3153539 w 4321145"/>
                <a:gd name="connsiteY1972" fmla="*/ 2724085 h 4325873"/>
                <a:gd name="connsiteX1973" fmla="*/ 3117820 w 4321145"/>
                <a:gd name="connsiteY1973" fmla="*/ 2689160 h 4325873"/>
                <a:gd name="connsiteX1974" fmla="*/ 3153539 w 4321145"/>
                <a:gd name="connsiteY1974" fmla="*/ 2654235 h 4325873"/>
                <a:gd name="connsiteX1975" fmla="*/ 1052509 w 4321145"/>
                <a:gd name="connsiteY1975" fmla="*/ 2654235 h 4325873"/>
                <a:gd name="connsiteX1976" fmla="*/ 1085846 w 4321145"/>
                <a:gd name="connsiteY1976" fmla="*/ 2688367 h 4325873"/>
                <a:gd name="connsiteX1977" fmla="*/ 1052509 w 4321145"/>
                <a:gd name="connsiteY1977" fmla="*/ 2722499 h 4325873"/>
                <a:gd name="connsiteX1978" fmla="*/ 1019173 w 4321145"/>
                <a:gd name="connsiteY1978" fmla="*/ 2688367 h 4325873"/>
                <a:gd name="connsiteX1979" fmla="*/ 1052509 w 4321145"/>
                <a:gd name="connsiteY1979" fmla="*/ 2654235 h 4325873"/>
                <a:gd name="connsiteX1980" fmla="*/ 2379 w 4321145"/>
                <a:gd name="connsiteY1980" fmla="*/ 2571686 h 4325873"/>
                <a:gd name="connsiteX1981" fmla="*/ 3172 w 4321145"/>
                <a:gd name="connsiteY1981" fmla="*/ 2572480 h 4325873"/>
                <a:gd name="connsiteX1982" fmla="*/ 2379 w 4321145"/>
                <a:gd name="connsiteY1982" fmla="*/ 2573274 h 4325873"/>
                <a:gd name="connsiteX1983" fmla="*/ 1585 w 4321145"/>
                <a:gd name="connsiteY1983" fmla="*/ 2572480 h 4325873"/>
                <a:gd name="connsiteX1984" fmla="*/ 2379 w 4321145"/>
                <a:gd name="connsiteY1984" fmla="*/ 2571686 h 4325873"/>
                <a:gd name="connsiteX1985" fmla="*/ 4203670 w 4321145"/>
                <a:gd name="connsiteY1985" fmla="*/ 2570098 h 4325873"/>
                <a:gd name="connsiteX1986" fmla="*/ 4205259 w 4321145"/>
                <a:gd name="connsiteY1986" fmla="*/ 2571686 h 4325873"/>
                <a:gd name="connsiteX1987" fmla="*/ 4203670 w 4321145"/>
                <a:gd name="connsiteY1987" fmla="*/ 2573274 h 4325873"/>
                <a:gd name="connsiteX1988" fmla="*/ 4202082 w 4321145"/>
                <a:gd name="connsiteY1988" fmla="*/ 2571686 h 4325873"/>
                <a:gd name="connsiteX1989" fmla="*/ 4203670 w 4321145"/>
                <a:gd name="connsiteY1989" fmla="*/ 2570098 h 4325873"/>
                <a:gd name="connsiteX1990" fmla="*/ 119059 w 4321145"/>
                <a:gd name="connsiteY1990" fmla="*/ 2568511 h 4325873"/>
                <a:gd name="connsiteX1991" fmla="*/ 122234 w 4321145"/>
                <a:gd name="connsiteY1991" fmla="*/ 2571686 h 4325873"/>
                <a:gd name="connsiteX1992" fmla="*/ 119059 w 4321145"/>
                <a:gd name="connsiteY1992" fmla="*/ 2574861 h 4325873"/>
                <a:gd name="connsiteX1993" fmla="*/ 115884 w 4321145"/>
                <a:gd name="connsiteY1993" fmla="*/ 2571686 h 4325873"/>
                <a:gd name="connsiteX1994" fmla="*/ 119059 w 4321145"/>
                <a:gd name="connsiteY1994" fmla="*/ 2568511 h 4325873"/>
                <a:gd name="connsiteX1995" fmla="*/ 4086989 w 4321145"/>
                <a:gd name="connsiteY1995" fmla="*/ 2566923 h 4325873"/>
                <a:gd name="connsiteX1996" fmla="*/ 4090958 w 4321145"/>
                <a:gd name="connsiteY1996" fmla="*/ 2571686 h 4325873"/>
                <a:gd name="connsiteX1997" fmla="*/ 4086989 w 4321145"/>
                <a:gd name="connsiteY1997" fmla="*/ 2576450 h 4325873"/>
                <a:gd name="connsiteX1998" fmla="*/ 4083020 w 4321145"/>
                <a:gd name="connsiteY1998" fmla="*/ 2571686 h 4325873"/>
                <a:gd name="connsiteX1999" fmla="*/ 4086989 w 4321145"/>
                <a:gd name="connsiteY1999" fmla="*/ 2566923 h 4325873"/>
                <a:gd name="connsiteX2000" fmla="*/ 2803494 w 4321145"/>
                <a:gd name="connsiteY2000" fmla="*/ 2565336 h 4325873"/>
                <a:gd name="connsiteX2001" fmla="*/ 2809844 w 4321145"/>
                <a:gd name="connsiteY2001" fmla="*/ 2571686 h 4325873"/>
                <a:gd name="connsiteX2002" fmla="*/ 2803494 w 4321145"/>
                <a:gd name="connsiteY2002" fmla="*/ 2578036 h 4325873"/>
                <a:gd name="connsiteX2003" fmla="*/ 2797144 w 4321145"/>
                <a:gd name="connsiteY2003" fmla="*/ 2571686 h 4325873"/>
                <a:gd name="connsiteX2004" fmla="*/ 2803494 w 4321145"/>
                <a:gd name="connsiteY2004" fmla="*/ 2565336 h 4325873"/>
                <a:gd name="connsiteX2005" fmla="*/ 234946 w 4321145"/>
                <a:gd name="connsiteY2005" fmla="*/ 2565336 h 4325873"/>
                <a:gd name="connsiteX2006" fmla="*/ 241296 w 4321145"/>
                <a:gd name="connsiteY2006" fmla="*/ 2571686 h 4325873"/>
                <a:gd name="connsiteX2007" fmla="*/ 234946 w 4321145"/>
                <a:gd name="connsiteY2007" fmla="*/ 2578036 h 4325873"/>
                <a:gd name="connsiteX2008" fmla="*/ 228597 w 4321145"/>
                <a:gd name="connsiteY2008" fmla="*/ 2571686 h 4325873"/>
                <a:gd name="connsiteX2009" fmla="*/ 234946 w 4321145"/>
                <a:gd name="connsiteY2009" fmla="*/ 2565336 h 4325873"/>
                <a:gd name="connsiteX2010" fmla="*/ 3970308 w 4321145"/>
                <a:gd name="connsiteY2010" fmla="*/ 2563748 h 4325873"/>
                <a:gd name="connsiteX2011" fmla="*/ 3978246 w 4321145"/>
                <a:gd name="connsiteY2011" fmla="*/ 2571686 h 4325873"/>
                <a:gd name="connsiteX2012" fmla="*/ 3970308 w 4321145"/>
                <a:gd name="connsiteY2012" fmla="*/ 2579624 h 4325873"/>
                <a:gd name="connsiteX2013" fmla="*/ 3962370 w 4321145"/>
                <a:gd name="connsiteY2013" fmla="*/ 2571686 h 4325873"/>
                <a:gd name="connsiteX2014" fmla="*/ 3970308 w 4321145"/>
                <a:gd name="connsiteY2014" fmla="*/ 2563748 h 4325873"/>
                <a:gd name="connsiteX2015" fmla="*/ 1402526 w 4321145"/>
                <a:gd name="connsiteY2015" fmla="*/ 2563748 h 4325873"/>
                <a:gd name="connsiteX2016" fmla="*/ 1409670 w 4321145"/>
                <a:gd name="connsiteY2016" fmla="*/ 2571686 h 4325873"/>
                <a:gd name="connsiteX2017" fmla="*/ 1402526 w 4321145"/>
                <a:gd name="connsiteY2017" fmla="*/ 2579624 h 4325873"/>
                <a:gd name="connsiteX2018" fmla="*/ 1395382 w 4321145"/>
                <a:gd name="connsiteY2018" fmla="*/ 2571686 h 4325873"/>
                <a:gd name="connsiteX2019" fmla="*/ 1402526 w 4321145"/>
                <a:gd name="connsiteY2019" fmla="*/ 2563748 h 4325873"/>
                <a:gd name="connsiteX2020" fmla="*/ 352424 w 4321145"/>
                <a:gd name="connsiteY2020" fmla="*/ 2562161 h 4325873"/>
                <a:gd name="connsiteX2021" fmla="*/ 361950 w 4321145"/>
                <a:gd name="connsiteY2021" fmla="*/ 2571686 h 4325873"/>
                <a:gd name="connsiteX2022" fmla="*/ 352424 w 4321145"/>
                <a:gd name="connsiteY2022" fmla="*/ 2581211 h 4325873"/>
                <a:gd name="connsiteX2023" fmla="*/ 342899 w 4321145"/>
                <a:gd name="connsiteY2023" fmla="*/ 2571686 h 4325873"/>
                <a:gd name="connsiteX2024" fmla="*/ 352424 w 4321145"/>
                <a:gd name="connsiteY2024" fmla="*/ 2562161 h 4325873"/>
                <a:gd name="connsiteX2025" fmla="*/ 3853627 w 4321145"/>
                <a:gd name="connsiteY2025" fmla="*/ 2560573 h 4325873"/>
                <a:gd name="connsiteX2026" fmla="*/ 3865534 w 4321145"/>
                <a:gd name="connsiteY2026" fmla="*/ 2571686 h 4325873"/>
                <a:gd name="connsiteX2027" fmla="*/ 3853627 w 4321145"/>
                <a:gd name="connsiteY2027" fmla="*/ 2582799 h 4325873"/>
                <a:gd name="connsiteX2028" fmla="*/ 3841720 w 4321145"/>
                <a:gd name="connsiteY2028" fmla="*/ 2571686 h 4325873"/>
                <a:gd name="connsiteX2029" fmla="*/ 3853627 w 4321145"/>
                <a:gd name="connsiteY2029" fmla="*/ 2560573 h 4325873"/>
                <a:gd name="connsiteX2030" fmla="*/ 2919382 w 4321145"/>
                <a:gd name="connsiteY2030" fmla="*/ 2560573 h 4325873"/>
                <a:gd name="connsiteX2031" fmla="*/ 2930495 w 4321145"/>
                <a:gd name="connsiteY2031" fmla="*/ 2571686 h 4325873"/>
                <a:gd name="connsiteX2032" fmla="*/ 2919382 w 4321145"/>
                <a:gd name="connsiteY2032" fmla="*/ 2582799 h 4325873"/>
                <a:gd name="connsiteX2033" fmla="*/ 2908269 w 4321145"/>
                <a:gd name="connsiteY2033" fmla="*/ 2571686 h 4325873"/>
                <a:gd name="connsiteX2034" fmla="*/ 2919382 w 4321145"/>
                <a:gd name="connsiteY2034" fmla="*/ 2560573 h 4325873"/>
                <a:gd name="connsiteX2035" fmla="*/ 1286668 w 4321145"/>
                <a:gd name="connsiteY2035" fmla="*/ 2558986 h 4325873"/>
                <a:gd name="connsiteX2036" fmla="*/ 1300160 w 4321145"/>
                <a:gd name="connsiteY2036" fmla="*/ 2572480 h 4325873"/>
                <a:gd name="connsiteX2037" fmla="*/ 1286668 w 4321145"/>
                <a:gd name="connsiteY2037" fmla="*/ 2585974 h 4325873"/>
                <a:gd name="connsiteX2038" fmla="*/ 1273173 w 4321145"/>
                <a:gd name="connsiteY2038" fmla="*/ 2572480 h 4325873"/>
                <a:gd name="connsiteX2039" fmla="*/ 1286668 w 4321145"/>
                <a:gd name="connsiteY2039" fmla="*/ 2558986 h 4325873"/>
                <a:gd name="connsiteX2040" fmla="*/ 469104 w 4321145"/>
                <a:gd name="connsiteY2040" fmla="*/ 2558986 h 4325873"/>
                <a:gd name="connsiteX2041" fmla="*/ 482597 w 4321145"/>
                <a:gd name="connsiteY2041" fmla="*/ 2572480 h 4325873"/>
                <a:gd name="connsiteX2042" fmla="*/ 469104 w 4321145"/>
                <a:gd name="connsiteY2042" fmla="*/ 2585974 h 4325873"/>
                <a:gd name="connsiteX2043" fmla="*/ 455610 w 4321145"/>
                <a:gd name="connsiteY2043" fmla="*/ 2572480 h 4325873"/>
                <a:gd name="connsiteX2044" fmla="*/ 469104 w 4321145"/>
                <a:gd name="connsiteY2044" fmla="*/ 2558986 h 4325873"/>
                <a:gd name="connsiteX2045" fmla="*/ 3736945 w 4321145"/>
                <a:gd name="connsiteY2045" fmla="*/ 2557398 h 4325873"/>
                <a:gd name="connsiteX2046" fmla="*/ 3752820 w 4321145"/>
                <a:gd name="connsiteY2046" fmla="*/ 2572480 h 4325873"/>
                <a:gd name="connsiteX2047" fmla="*/ 3736945 w 4321145"/>
                <a:gd name="connsiteY2047" fmla="*/ 2587562 h 4325873"/>
                <a:gd name="connsiteX2048" fmla="*/ 3721070 w 4321145"/>
                <a:gd name="connsiteY2048" fmla="*/ 2572480 h 4325873"/>
                <a:gd name="connsiteX2049" fmla="*/ 3736945 w 4321145"/>
                <a:gd name="connsiteY2049" fmla="*/ 2557398 h 4325873"/>
                <a:gd name="connsiteX2050" fmla="*/ 585789 w 4321145"/>
                <a:gd name="connsiteY2050" fmla="*/ 2554223 h 4325873"/>
                <a:gd name="connsiteX2051" fmla="*/ 603251 w 4321145"/>
                <a:gd name="connsiteY2051" fmla="*/ 2571686 h 4325873"/>
                <a:gd name="connsiteX2052" fmla="*/ 585789 w 4321145"/>
                <a:gd name="connsiteY2052" fmla="*/ 2589149 h 4325873"/>
                <a:gd name="connsiteX2053" fmla="*/ 568323 w 4321145"/>
                <a:gd name="connsiteY2053" fmla="*/ 2571686 h 4325873"/>
                <a:gd name="connsiteX2054" fmla="*/ 585789 w 4321145"/>
                <a:gd name="connsiteY2054" fmla="*/ 2554223 h 4325873"/>
                <a:gd name="connsiteX2055" fmla="*/ 3036857 w 4321145"/>
                <a:gd name="connsiteY2055" fmla="*/ 2552636 h 4325873"/>
                <a:gd name="connsiteX2056" fmla="*/ 3055907 w 4321145"/>
                <a:gd name="connsiteY2056" fmla="*/ 2571686 h 4325873"/>
                <a:gd name="connsiteX2057" fmla="*/ 3036857 w 4321145"/>
                <a:gd name="connsiteY2057" fmla="*/ 2590736 h 4325873"/>
                <a:gd name="connsiteX2058" fmla="*/ 3017807 w 4321145"/>
                <a:gd name="connsiteY2058" fmla="*/ 2571686 h 4325873"/>
                <a:gd name="connsiteX2059" fmla="*/ 3036857 w 4321145"/>
                <a:gd name="connsiteY2059" fmla="*/ 2552636 h 4325873"/>
                <a:gd name="connsiteX2060" fmla="*/ 3620264 w 4321145"/>
                <a:gd name="connsiteY2060" fmla="*/ 2552635 h 4325873"/>
                <a:gd name="connsiteX2061" fmla="*/ 3638521 w 4321145"/>
                <a:gd name="connsiteY2061" fmla="*/ 2571685 h 4325873"/>
                <a:gd name="connsiteX2062" fmla="*/ 3620264 w 4321145"/>
                <a:gd name="connsiteY2062" fmla="*/ 2590735 h 4325873"/>
                <a:gd name="connsiteX2063" fmla="*/ 3602007 w 4321145"/>
                <a:gd name="connsiteY2063" fmla="*/ 2571685 h 4325873"/>
                <a:gd name="connsiteX2064" fmla="*/ 3620264 w 4321145"/>
                <a:gd name="connsiteY2064" fmla="*/ 2552635 h 4325873"/>
                <a:gd name="connsiteX2065" fmla="*/ 702468 w 4321145"/>
                <a:gd name="connsiteY2065" fmla="*/ 2551048 h 4325873"/>
                <a:gd name="connsiteX2066" fmla="*/ 723899 w 4321145"/>
                <a:gd name="connsiteY2066" fmla="*/ 2572480 h 4325873"/>
                <a:gd name="connsiteX2067" fmla="*/ 702468 w 4321145"/>
                <a:gd name="connsiteY2067" fmla="*/ 2593912 h 4325873"/>
                <a:gd name="connsiteX2068" fmla="*/ 681036 w 4321145"/>
                <a:gd name="connsiteY2068" fmla="*/ 2572480 h 4325873"/>
                <a:gd name="connsiteX2069" fmla="*/ 702468 w 4321145"/>
                <a:gd name="connsiteY2069" fmla="*/ 2551048 h 4325873"/>
                <a:gd name="connsiteX2070" fmla="*/ 3503582 w 4321145"/>
                <a:gd name="connsiteY2070" fmla="*/ 2547873 h 4325873"/>
                <a:gd name="connsiteX2071" fmla="*/ 3527395 w 4321145"/>
                <a:gd name="connsiteY2071" fmla="*/ 2571686 h 4325873"/>
                <a:gd name="connsiteX2072" fmla="*/ 3503582 w 4321145"/>
                <a:gd name="connsiteY2072" fmla="*/ 2595499 h 4325873"/>
                <a:gd name="connsiteX2073" fmla="*/ 3479769 w 4321145"/>
                <a:gd name="connsiteY2073" fmla="*/ 2571686 h 4325873"/>
                <a:gd name="connsiteX2074" fmla="*/ 3503582 w 4321145"/>
                <a:gd name="connsiteY2074" fmla="*/ 2547873 h 4325873"/>
                <a:gd name="connsiteX2075" fmla="*/ 1169190 w 4321145"/>
                <a:gd name="connsiteY2075" fmla="*/ 2547873 h 4325873"/>
                <a:gd name="connsiteX2076" fmla="*/ 1192209 w 4321145"/>
                <a:gd name="connsiteY2076" fmla="*/ 2571686 h 4325873"/>
                <a:gd name="connsiteX2077" fmla="*/ 1169190 w 4321145"/>
                <a:gd name="connsiteY2077" fmla="*/ 2595499 h 4325873"/>
                <a:gd name="connsiteX2078" fmla="*/ 1146170 w 4321145"/>
                <a:gd name="connsiteY2078" fmla="*/ 2571686 h 4325873"/>
                <a:gd name="connsiteX2079" fmla="*/ 1169190 w 4321145"/>
                <a:gd name="connsiteY2079" fmla="*/ 2547873 h 4325873"/>
                <a:gd name="connsiteX2080" fmla="*/ 818349 w 4321145"/>
                <a:gd name="connsiteY2080" fmla="*/ 2546286 h 4325873"/>
                <a:gd name="connsiteX2081" fmla="*/ 844539 w 4321145"/>
                <a:gd name="connsiteY2081" fmla="*/ 2572480 h 4325873"/>
                <a:gd name="connsiteX2082" fmla="*/ 818349 w 4321145"/>
                <a:gd name="connsiteY2082" fmla="*/ 2598674 h 4325873"/>
                <a:gd name="connsiteX2083" fmla="*/ 792158 w 4321145"/>
                <a:gd name="connsiteY2083" fmla="*/ 2572480 h 4325873"/>
                <a:gd name="connsiteX2084" fmla="*/ 818349 w 4321145"/>
                <a:gd name="connsiteY2084" fmla="*/ 2546286 h 4325873"/>
                <a:gd name="connsiteX2085" fmla="*/ 3386901 w 4321145"/>
                <a:gd name="connsiteY2085" fmla="*/ 2543111 h 4325873"/>
                <a:gd name="connsiteX2086" fmla="*/ 3414683 w 4321145"/>
                <a:gd name="connsiteY2086" fmla="*/ 2571686 h 4325873"/>
                <a:gd name="connsiteX2087" fmla="*/ 3386901 w 4321145"/>
                <a:gd name="connsiteY2087" fmla="*/ 2600261 h 4325873"/>
                <a:gd name="connsiteX2088" fmla="*/ 3359119 w 4321145"/>
                <a:gd name="connsiteY2088" fmla="*/ 2571686 h 4325873"/>
                <a:gd name="connsiteX2089" fmla="*/ 3386901 w 4321145"/>
                <a:gd name="connsiteY2089" fmla="*/ 2543111 h 4325873"/>
                <a:gd name="connsiteX2090" fmla="*/ 3153539 w 4321145"/>
                <a:gd name="connsiteY2090" fmla="*/ 2541523 h 4325873"/>
                <a:gd name="connsiteX2091" fmla="*/ 3184496 w 4321145"/>
                <a:gd name="connsiteY2091" fmla="*/ 2572480 h 4325873"/>
                <a:gd name="connsiteX2092" fmla="*/ 3153539 w 4321145"/>
                <a:gd name="connsiteY2092" fmla="*/ 2603437 h 4325873"/>
                <a:gd name="connsiteX2093" fmla="*/ 3122582 w 4321145"/>
                <a:gd name="connsiteY2093" fmla="*/ 2572480 h 4325873"/>
                <a:gd name="connsiteX2094" fmla="*/ 3153539 w 4321145"/>
                <a:gd name="connsiteY2094" fmla="*/ 2541523 h 4325873"/>
                <a:gd name="connsiteX2095" fmla="*/ 935834 w 4321145"/>
                <a:gd name="connsiteY2095" fmla="*/ 2541523 h 4325873"/>
                <a:gd name="connsiteX2096" fmla="*/ 966789 w 4321145"/>
                <a:gd name="connsiteY2096" fmla="*/ 2572480 h 4325873"/>
                <a:gd name="connsiteX2097" fmla="*/ 935834 w 4321145"/>
                <a:gd name="connsiteY2097" fmla="*/ 2603437 h 4325873"/>
                <a:gd name="connsiteX2098" fmla="*/ 904873 w 4321145"/>
                <a:gd name="connsiteY2098" fmla="*/ 2572480 h 4325873"/>
                <a:gd name="connsiteX2099" fmla="*/ 935834 w 4321145"/>
                <a:gd name="connsiteY2099" fmla="*/ 2541523 h 4325873"/>
                <a:gd name="connsiteX2100" fmla="*/ 3270220 w 4321145"/>
                <a:gd name="connsiteY2100" fmla="*/ 2538348 h 4325873"/>
                <a:gd name="connsiteX2101" fmla="*/ 3303558 w 4321145"/>
                <a:gd name="connsiteY2101" fmla="*/ 2571686 h 4325873"/>
                <a:gd name="connsiteX2102" fmla="*/ 3270220 w 4321145"/>
                <a:gd name="connsiteY2102" fmla="*/ 2605024 h 4325873"/>
                <a:gd name="connsiteX2103" fmla="*/ 3236882 w 4321145"/>
                <a:gd name="connsiteY2103" fmla="*/ 2571686 h 4325873"/>
                <a:gd name="connsiteX2104" fmla="*/ 3270220 w 4321145"/>
                <a:gd name="connsiteY2104" fmla="*/ 2538348 h 4325873"/>
                <a:gd name="connsiteX2105" fmla="*/ 1052510 w 4321145"/>
                <a:gd name="connsiteY2105" fmla="*/ 2535173 h 4325873"/>
                <a:gd name="connsiteX2106" fmla="*/ 1089023 w 4321145"/>
                <a:gd name="connsiteY2106" fmla="*/ 2571686 h 4325873"/>
                <a:gd name="connsiteX2107" fmla="*/ 1052510 w 4321145"/>
                <a:gd name="connsiteY2107" fmla="*/ 2608199 h 4325873"/>
                <a:gd name="connsiteX2108" fmla="*/ 1015998 w 4321145"/>
                <a:gd name="connsiteY2108" fmla="*/ 2571686 h 4325873"/>
                <a:gd name="connsiteX2109" fmla="*/ 1052510 w 4321145"/>
                <a:gd name="connsiteY2109" fmla="*/ 2535173 h 4325873"/>
                <a:gd name="connsiteX2110" fmla="*/ 4320351 w 4321145"/>
                <a:gd name="connsiteY2110" fmla="*/ 2454211 h 4325873"/>
                <a:gd name="connsiteX2111" fmla="*/ 4321145 w 4321145"/>
                <a:gd name="connsiteY2111" fmla="*/ 2455005 h 4325873"/>
                <a:gd name="connsiteX2112" fmla="*/ 4320351 w 4321145"/>
                <a:gd name="connsiteY2112" fmla="*/ 2455799 h 4325873"/>
                <a:gd name="connsiteX2113" fmla="*/ 4319557 w 4321145"/>
                <a:gd name="connsiteY2113" fmla="*/ 2455005 h 4325873"/>
                <a:gd name="connsiteX2114" fmla="*/ 4320351 w 4321145"/>
                <a:gd name="connsiteY2114" fmla="*/ 2454211 h 4325873"/>
                <a:gd name="connsiteX2115" fmla="*/ 2380 w 4321145"/>
                <a:gd name="connsiteY2115" fmla="*/ 2454211 h 4325873"/>
                <a:gd name="connsiteX2116" fmla="*/ 3174 w 4321145"/>
                <a:gd name="connsiteY2116" fmla="*/ 2455005 h 4325873"/>
                <a:gd name="connsiteX2117" fmla="*/ 2380 w 4321145"/>
                <a:gd name="connsiteY2117" fmla="*/ 2455799 h 4325873"/>
                <a:gd name="connsiteX2118" fmla="*/ 1586 w 4321145"/>
                <a:gd name="connsiteY2118" fmla="*/ 2455005 h 4325873"/>
                <a:gd name="connsiteX2119" fmla="*/ 2380 w 4321145"/>
                <a:gd name="connsiteY2119" fmla="*/ 2454211 h 4325873"/>
                <a:gd name="connsiteX2120" fmla="*/ 4204464 w 4321145"/>
                <a:gd name="connsiteY2120" fmla="*/ 2452623 h 4325873"/>
                <a:gd name="connsiteX2121" fmla="*/ 4206846 w 4321145"/>
                <a:gd name="connsiteY2121" fmla="*/ 2455005 h 4325873"/>
                <a:gd name="connsiteX2122" fmla="*/ 4204464 w 4321145"/>
                <a:gd name="connsiteY2122" fmla="*/ 2457387 h 4325873"/>
                <a:gd name="connsiteX2123" fmla="*/ 4202082 w 4321145"/>
                <a:gd name="connsiteY2123" fmla="*/ 2455005 h 4325873"/>
                <a:gd name="connsiteX2124" fmla="*/ 4204464 w 4321145"/>
                <a:gd name="connsiteY2124" fmla="*/ 2452623 h 4325873"/>
                <a:gd name="connsiteX2125" fmla="*/ 118267 w 4321145"/>
                <a:gd name="connsiteY2125" fmla="*/ 2451036 h 4325873"/>
                <a:gd name="connsiteX2126" fmla="*/ 122236 w 4321145"/>
                <a:gd name="connsiteY2126" fmla="*/ 2455005 h 4325873"/>
                <a:gd name="connsiteX2127" fmla="*/ 118267 w 4321145"/>
                <a:gd name="connsiteY2127" fmla="*/ 2458974 h 4325873"/>
                <a:gd name="connsiteX2128" fmla="*/ 114298 w 4321145"/>
                <a:gd name="connsiteY2128" fmla="*/ 2455005 h 4325873"/>
                <a:gd name="connsiteX2129" fmla="*/ 118267 w 4321145"/>
                <a:gd name="connsiteY2129" fmla="*/ 2451036 h 4325873"/>
                <a:gd name="connsiteX2130" fmla="*/ 4086989 w 4321145"/>
                <a:gd name="connsiteY2130" fmla="*/ 2449448 h 4325873"/>
                <a:gd name="connsiteX2131" fmla="*/ 4092546 w 4321145"/>
                <a:gd name="connsiteY2131" fmla="*/ 2455005 h 4325873"/>
                <a:gd name="connsiteX2132" fmla="*/ 4086989 w 4321145"/>
                <a:gd name="connsiteY2132" fmla="*/ 2460562 h 4325873"/>
                <a:gd name="connsiteX2133" fmla="*/ 4081432 w 4321145"/>
                <a:gd name="connsiteY2133" fmla="*/ 2455005 h 4325873"/>
                <a:gd name="connsiteX2134" fmla="*/ 4086989 w 4321145"/>
                <a:gd name="connsiteY2134" fmla="*/ 2449448 h 4325873"/>
                <a:gd name="connsiteX2135" fmla="*/ 1402526 w 4321145"/>
                <a:gd name="connsiteY2135" fmla="*/ 2449448 h 4325873"/>
                <a:gd name="connsiteX2136" fmla="*/ 1408083 w 4321145"/>
                <a:gd name="connsiteY2136" fmla="*/ 2455005 h 4325873"/>
                <a:gd name="connsiteX2137" fmla="*/ 1402526 w 4321145"/>
                <a:gd name="connsiteY2137" fmla="*/ 2460562 h 4325873"/>
                <a:gd name="connsiteX2138" fmla="*/ 1396969 w 4321145"/>
                <a:gd name="connsiteY2138" fmla="*/ 2455005 h 4325873"/>
                <a:gd name="connsiteX2139" fmla="*/ 1402526 w 4321145"/>
                <a:gd name="connsiteY2139" fmla="*/ 2449448 h 4325873"/>
                <a:gd name="connsiteX2140" fmla="*/ 235742 w 4321145"/>
                <a:gd name="connsiteY2140" fmla="*/ 2447861 h 4325873"/>
                <a:gd name="connsiteX2141" fmla="*/ 242886 w 4321145"/>
                <a:gd name="connsiteY2141" fmla="*/ 2455005 h 4325873"/>
                <a:gd name="connsiteX2142" fmla="*/ 235742 w 4321145"/>
                <a:gd name="connsiteY2142" fmla="*/ 2462149 h 4325873"/>
                <a:gd name="connsiteX2143" fmla="*/ 228599 w 4321145"/>
                <a:gd name="connsiteY2143" fmla="*/ 2455005 h 4325873"/>
                <a:gd name="connsiteX2144" fmla="*/ 235742 w 4321145"/>
                <a:gd name="connsiteY2144" fmla="*/ 2447861 h 4325873"/>
                <a:gd name="connsiteX2145" fmla="*/ 3970307 w 4321145"/>
                <a:gd name="connsiteY2145" fmla="*/ 2446273 h 4325873"/>
                <a:gd name="connsiteX2146" fmla="*/ 3978245 w 4321145"/>
                <a:gd name="connsiteY2146" fmla="*/ 2455005 h 4325873"/>
                <a:gd name="connsiteX2147" fmla="*/ 3970307 w 4321145"/>
                <a:gd name="connsiteY2147" fmla="*/ 2463737 h 4325873"/>
                <a:gd name="connsiteX2148" fmla="*/ 3962369 w 4321145"/>
                <a:gd name="connsiteY2148" fmla="*/ 2455005 h 4325873"/>
                <a:gd name="connsiteX2149" fmla="*/ 3970307 w 4321145"/>
                <a:gd name="connsiteY2149" fmla="*/ 2446273 h 4325873"/>
                <a:gd name="connsiteX2150" fmla="*/ 2920176 w 4321145"/>
                <a:gd name="connsiteY2150" fmla="*/ 2446273 h 4325873"/>
                <a:gd name="connsiteX2151" fmla="*/ 2928908 w 4321145"/>
                <a:gd name="connsiteY2151" fmla="*/ 2455005 h 4325873"/>
                <a:gd name="connsiteX2152" fmla="*/ 2920176 w 4321145"/>
                <a:gd name="connsiteY2152" fmla="*/ 2463737 h 4325873"/>
                <a:gd name="connsiteX2153" fmla="*/ 2911444 w 4321145"/>
                <a:gd name="connsiteY2153" fmla="*/ 2455005 h 4325873"/>
                <a:gd name="connsiteX2154" fmla="*/ 2920176 w 4321145"/>
                <a:gd name="connsiteY2154" fmla="*/ 2446273 h 4325873"/>
                <a:gd name="connsiteX2155" fmla="*/ 1285876 w 4321145"/>
                <a:gd name="connsiteY2155" fmla="*/ 2444686 h 4325873"/>
                <a:gd name="connsiteX2156" fmla="*/ 1296987 w 4321145"/>
                <a:gd name="connsiteY2156" fmla="*/ 2455005 h 4325873"/>
                <a:gd name="connsiteX2157" fmla="*/ 1285876 w 4321145"/>
                <a:gd name="connsiteY2157" fmla="*/ 2465324 h 4325873"/>
                <a:gd name="connsiteX2158" fmla="*/ 1274762 w 4321145"/>
                <a:gd name="connsiteY2158" fmla="*/ 2455005 h 4325873"/>
                <a:gd name="connsiteX2159" fmla="*/ 1285876 w 4321145"/>
                <a:gd name="connsiteY2159" fmla="*/ 2444686 h 4325873"/>
                <a:gd name="connsiteX2160" fmla="*/ 352429 w 4321145"/>
                <a:gd name="connsiteY2160" fmla="*/ 2444686 h 4325873"/>
                <a:gd name="connsiteX2161" fmla="*/ 363540 w 4321145"/>
                <a:gd name="connsiteY2161" fmla="*/ 2455005 h 4325873"/>
                <a:gd name="connsiteX2162" fmla="*/ 352429 w 4321145"/>
                <a:gd name="connsiteY2162" fmla="*/ 2465324 h 4325873"/>
                <a:gd name="connsiteX2163" fmla="*/ 341315 w 4321145"/>
                <a:gd name="connsiteY2163" fmla="*/ 2455005 h 4325873"/>
                <a:gd name="connsiteX2164" fmla="*/ 352429 w 4321145"/>
                <a:gd name="connsiteY2164" fmla="*/ 2444686 h 4325873"/>
                <a:gd name="connsiteX2165" fmla="*/ 3853626 w 4321145"/>
                <a:gd name="connsiteY2165" fmla="*/ 2443098 h 4325873"/>
                <a:gd name="connsiteX2166" fmla="*/ 3865533 w 4321145"/>
                <a:gd name="connsiteY2166" fmla="*/ 2455005 h 4325873"/>
                <a:gd name="connsiteX2167" fmla="*/ 3853626 w 4321145"/>
                <a:gd name="connsiteY2167" fmla="*/ 2466912 h 4325873"/>
                <a:gd name="connsiteX2168" fmla="*/ 3841719 w 4321145"/>
                <a:gd name="connsiteY2168" fmla="*/ 2455005 h 4325873"/>
                <a:gd name="connsiteX2169" fmla="*/ 3853626 w 4321145"/>
                <a:gd name="connsiteY2169" fmla="*/ 2443098 h 4325873"/>
                <a:gd name="connsiteX2170" fmla="*/ 468311 w 4321145"/>
                <a:gd name="connsiteY2170" fmla="*/ 2441511 h 4325873"/>
                <a:gd name="connsiteX2171" fmla="*/ 482600 w 4321145"/>
                <a:gd name="connsiteY2171" fmla="*/ 2455005 h 4325873"/>
                <a:gd name="connsiteX2172" fmla="*/ 468311 w 4321145"/>
                <a:gd name="connsiteY2172" fmla="*/ 2468499 h 4325873"/>
                <a:gd name="connsiteX2173" fmla="*/ 454024 w 4321145"/>
                <a:gd name="connsiteY2173" fmla="*/ 2455005 h 4325873"/>
                <a:gd name="connsiteX2174" fmla="*/ 468311 w 4321145"/>
                <a:gd name="connsiteY2174" fmla="*/ 2441511 h 4325873"/>
                <a:gd name="connsiteX2175" fmla="*/ 3736944 w 4321145"/>
                <a:gd name="connsiteY2175" fmla="*/ 2439923 h 4325873"/>
                <a:gd name="connsiteX2176" fmla="*/ 3752819 w 4321145"/>
                <a:gd name="connsiteY2176" fmla="*/ 2455798 h 4325873"/>
                <a:gd name="connsiteX2177" fmla="*/ 3736944 w 4321145"/>
                <a:gd name="connsiteY2177" fmla="*/ 2471673 h 4325873"/>
                <a:gd name="connsiteX2178" fmla="*/ 3721069 w 4321145"/>
                <a:gd name="connsiteY2178" fmla="*/ 2455798 h 4325873"/>
                <a:gd name="connsiteX2179" fmla="*/ 3736944 w 4321145"/>
                <a:gd name="connsiteY2179" fmla="*/ 2439923 h 4325873"/>
                <a:gd name="connsiteX2180" fmla="*/ 3036857 w 4321145"/>
                <a:gd name="connsiteY2180" fmla="*/ 2439923 h 4325873"/>
                <a:gd name="connsiteX2181" fmla="*/ 3051145 w 4321145"/>
                <a:gd name="connsiteY2181" fmla="*/ 2455005 h 4325873"/>
                <a:gd name="connsiteX2182" fmla="*/ 3036857 w 4321145"/>
                <a:gd name="connsiteY2182" fmla="*/ 2470087 h 4325873"/>
                <a:gd name="connsiteX2183" fmla="*/ 3022569 w 4321145"/>
                <a:gd name="connsiteY2183" fmla="*/ 2455005 h 4325873"/>
                <a:gd name="connsiteX2184" fmla="*/ 3036857 w 4321145"/>
                <a:gd name="connsiteY2184" fmla="*/ 2439923 h 4325873"/>
                <a:gd name="connsiteX2185" fmla="*/ 1169192 w 4321145"/>
                <a:gd name="connsiteY2185" fmla="*/ 2436748 h 4325873"/>
                <a:gd name="connsiteX2186" fmla="*/ 1187449 w 4321145"/>
                <a:gd name="connsiteY2186" fmla="*/ 2455005 h 4325873"/>
                <a:gd name="connsiteX2187" fmla="*/ 1169192 w 4321145"/>
                <a:gd name="connsiteY2187" fmla="*/ 2473262 h 4325873"/>
                <a:gd name="connsiteX2188" fmla="*/ 1150935 w 4321145"/>
                <a:gd name="connsiteY2188" fmla="*/ 2455005 h 4325873"/>
                <a:gd name="connsiteX2189" fmla="*/ 1169192 w 4321145"/>
                <a:gd name="connsiteY2189" fmla="*/ 2436748 h 4325873"/>
                <a:gd name="connsiteX2190" fmla="*/ 584997 w 4321145"/>
                <a:gd name="connsiteY2190" fmla="*/ 2436748 h 4325873"/>
                <a:gd name="connsiteX2191" fmla="*/ 603253 w 4321145"/>
                <a:gd name="connsiteY2191" fmla="*/ 2455005 h 4325873"/>
                <a:gd name="connsiteX2192" fmla="*/ 584997 w 4321145"/>
                <a:gd name="connsiteY2192" fmla="*/ 2473262 h 4325873"/>
                <a:gd name="connsiteX2193" fmla="*/ 566740 w 4321145"/>
                <a:gd name="connsiteY2193" fmla="*/ 2455005 h 4325873"/>
                <a:gd name="connsiteX2194" fmla="*/ 584997 w 4321145"/>
                <a:gd name="connsiteY2194" fmla="*/ 2436748 h 4325873"/>
                <a:gd name="connsiteX2195" fmla="*/ 3620263 w 4321145"/>
                <a:gd name="connsiteY2195" fmla="*/ 2435161 h 4325873"/>
                <a:gd name="connsiteX2196" fmla="*/ 3640107 w 4321145"/>
                <a:gd name="connsiteY2196" fmla="*/ 2455799 h 4325873"/>
                <a:gd name="connsiteX2197" fmla="*/ 3620263 w 4321145"/>
                <a:gd name="connsiteY2197" fmla="*/ 2476437 h 4325873"/>
                <a:gd name="connsiteX2198" fmla="*/ 3600419 w 4321145"/>
                <a:gd name="connsiteY2198" fmla="*/ 2455799 h 4325873"/>
                <a:gd name="connsiteX2199" fmla="*/ 3620263 w 4321145"/>
                <a:gd name="connsiteY2199" fmla="*/ 2435161 h 4325873"/>
                <a:gd name="connsiteX2200" fmla="*/ 702468 w 4321145"/>
                <a:gd name="connsiteY2200" fmla="*/ 2431986 h 4325873"/>
                <a:gd name="connsiteX2201" fmla="*/ 725487 w 4321145"/>
                <a:gd name="connsiteY2201" fmla="*/ 2455005 h 4325873"/>
                <a:gd name="connsiteX2202" fmla="*/ 702468 w 4321145"/>
                <a:gd name="connsiteY2202" fmla="*/ 2478024 h 4325873"/>
                <a:gd name="connsiteX2203" fmla="*/ 679451 w 4321145"/>
                <a:gd name="connsiteY2203" fmla="*/ 2455005 h 4325873"/>
                <a:gd name="connsiteX2204" fmla="*/ 702468 w 4321145"/>
                <a:gd name="connsiteY2204" fmla="*/ 2431986 h 4325873"/>
                <a:gd name="connsiteX2205" fmla="*/ 3503582 w 4321145"/>
                <a:gd name="connsiteY2205" fmla="*/ 2430398 h 4325873"/>
                <a:gd name="connsiteX2206" fmla="*/ 3528982 w 4321145"/>
                <a:gd name="connsiteY2206" fmla="*/ 2455005 h 4325873"/>
                <a:gd name="connsiteX2207" fmla="*/ 3503582 w 4321145"/>
                <a:gd name="connsiteY2207" fmla="*/ 2479612 h 4325873"/>
                <a:gd name="connsiteX2208" fmla="*/ 3478182 w 4321145"/>
                <a:gd name="connsiteY2208" fmla="*/ 2455005 h 4325873"/>
                <a:gd name="connsiteX2209" fmla="*/ 3503582 w 4321145"/>
                <a:gd name="connsiteY2209" fmla="*/ 2430398 h 4325873"/>
                <a:gd name="connsiteX2210" fmla="*/ 3152744 w 4321145"/>
                <a:gd name="connsiteY2210" fmla="*/ 2428811 h 4325873"/>
                <a:gd name="connsiteX2211" fmla="*/ 3178144 w 4321145"/>
                <a:gd name="connsiteY2211" fmla="*/ 2455005 h 4325873"/>
                <a:gd name="connsiteX2212" fmla="*/ 3152744 w 4321145"/>
                <a:gd name="connsiteY2212" fmla="*/ 2481199 h 4325873"/>
                <a:gd name="connsiteX2213" fmla="*/ 3127344 w 4321145"/>
                <a:gd name="connsiteY2213" fmla="*/ 2455005 h 4325873"/>
                <a:gd name="connsiteX2214" fmla="*/ 3152744 w 4321145"/>
                <a:gd name="connsiteY2214" fmla="*/ 2428811 h 4325873"/>
                <a:gd name="connsiteX2215" fmla="*/ 819938 w 4321145"/>
                <a:gd name="connsiteY2215" fmla="*/ 2427223 h 4325873"/>
                <a:gd name="connsiteX2216" fmla="*/ 847717 w 4321145"/>
                <a:gd name="connsiteY2216" fmla="*/ 2455005 h 4325873"/>
                <a:gd name="connsiteX2217" fmla="*/ 819938 w 4321145"/>
                <a:gd name="connsiteY2217" fmla="*/ 2482787 h 4325873"/>
                <a:gd name="connsiteX2218" fmla="*/ 792160 w 4321145"/>
                <a:gd name="connsiteY2218" fmla="*/ 2455005 h 4325873"/>
                <a:gd name="connsiteX2219" fmla="*/ 819938 w 4321145"/>
                <a:gd name="connsiteY2219" fmla="*/ 2427223 h 4325873"/>
                <a:gd name="connsiteX2220" fmla="*/ 3386901 w 4321145"/>
                <a:gd name="connsiteY2220" fmla="*/ 2425636 h 4325873"/>
                <a:gd name="connsiteX2221" fmla="*/ 3416270 w 4321145"/>
                <a:gd name="connsiteY2221" fmla="*/ 2455005 h 4325873"/>
                <a:gd name="connsiteX2222" fmla="*/ 3386901 w 4321145"/>
                <a:gd name="connsiteY2222" fmla="*/ 2484374 h 4325873"/>
                <a:gd name="connsiteX2223" fmla="*/ 3357532 w 4321145"/>
                <a:gd name="connsiteY2223" fmla="*/ 2455005 h 4325873"/>
                <a:gd name="connsiteX2224" fmla="*/ 3386901 w 4321145"/>
                <a:gd name="connsiteY2224" fmla="*/ 2425636 h 4325873"/>
                <a:gd name="connsiteX2225" fmla="*/ 1052512 w 4321145"/>
                <a:gd name="connsiteY2225" fmla="*/ 2424048 h 4325873"/>
                <a:gd name="connsiteX2226" fmla="*/ 1084260 w 4321145"/>
                <a:gd name="connsiteY2226" fmla="*/ 2455005 h 4325873"/>
                <a:gd name="connsiteX2227" fmla="*/ 1052512 w 4321145"/>
                <a:gd name="connsiteY2227" fmla="*/ 2485962 h 4325873"/>
                <a:gd name="connsiteX2228" fmla="*/ 1020763 w 4321145"/>
                <a:gd name="connsiteY2228" fmla="*/ 2455005 h 4325873"/>
                <a:gd name="connsiteX2229" fmla="*/ 1052512 w 4321145"/>
                <a:gd name="connsiteY2229" fmla="*/ 2424048 h 4325873"/>
                <a:gd name="connsiteX2230" fmla="*/ 935836 w 4321145"/>
                <a:gd name="connsiteY2230" fmla="*/ 2422461 h 4325873"/>
                <a:gd name="connsiteX2231" fmla="*/ 968379 w 4321145"/>
                <a:gd name="connsiteY2231" fmla="*/ 2455005 h 4325873"/>
                <a:gd name="connsiteX2232" fmla="*/ 935836 w 4321145"/>
                <a:gd name="connsiteY2232" fmla="*/ 2487549 h 4325873"/>
                <a:gd name="connsiteX2233" fmla="*/ 903288 w 4321145"/>
                <a:gd name="connsiteY2233" fmla="*/ 2455005 h 4325873"/>
                <a:gd name="connsiteX2234" fmla="*/ 935836 w 4321145"/>
                <a:gd name="connsiteY2234" fmla="*/ 2422461 h 4325873"/>
                <a:gd name="connsiteX2235" fmla="*/ 3270219 w 4321145"/>
                <a:gd name="connsiteY2235" fmla="*/ 2420873 h 4325873"/>
                <a:gd name="connsiteX2236" fmla="*/ 3305144 w 4321145"/>
                <a:gd name="connsiteY2236" fmla="*/ 2455005 h 4325873"/>
                <a:gd name="connsiteX2237" fmla="*/ 3270219 w 4321145"/>
                <a:gd name="connsiteY2237" fmla="*/ 2489137 h 4325873"/>
                <a:gd name="connsiteX2238" fmla="*/ 3235294 w 4321145"/>
                <a:gd name="connsiteY2238" fmla="*/ 2455005 h 4325873"/>
                <a:gd name="connsiteX2239" fmla="*/ 3270219 w 4321145"/>
                <a:gd name="connsiteY2239" fmla="*/ 2420873 h 4325873"/>
                <a:gd name="connsiteX2240" fmla="*/ 4320351 w 4321145"/>
                <a:gd name="connsiteY2240" fmla="*/ 2338323 h 4325873"/>
                <a:gd name="connsiteX2241" fmla="*/ 4321145 w 4321145"/>
                <a:gd name="connsiteY2241" fmla="*/ 2339117 h 4325873"/>
                <a:gd name="connsiteX2242" fmla="*/ 4320351 w 4321145"/>
                <a:gd name="connsiteY2242" fmla="*/ 2339911 h 4325873"/>
                <a:gd name="connsiteX2243" fmla="*/ 4319557 w 4321145"/>
                <a:gd name="connsiteY2243" fmla="*/ 2339117 h 4325873"/>
                <a:gd name="connsiteX2244" fmla="*/ 4320351 w 4321145"/>
                <a:gd name="connsiteY2244" fmla="*/ 2338323 h 4325873"/>
                <a:gd name="connsiteX2245" fmla="*/ 1588 w 4321145"/>
                <a:gd name="connsiteY2245" fmla="*/ 2336736 h 4325873"/>
                <a:gd name="connsiteX2246" fmla="*/ 3177 w 4321145"/>
                <a:gd name="connsiteY2246" fmla="*/ 2338324 h 4325873"/>
                <a:gd name="connsiteX2247" fmla="*/ 1588 w 4321145"/>
                <a:gd name="connsiteY2247" fmla="*/ 2339912 h 4325873"/>
                <a:gd name="connsiteX2248" fmla="*/ 0 w 4321145"/>
                <a:gd name="connsiteY2248" fmla="*/ 2338324 h 4325873"/>
                <a:gd name="connsiteX2249" fmla="*/ 1588 w 4321145"/>
                <a:gd name="connsiteY2249" fmla="*/ 2336736 h 4325873"/>
                <a:gd name="connsiteX2250" fmla="*/ 4203669 w 4321145"/>
                <a:gd name="connsiteY2250" fmla="*/ 2335148 h 4325873"/>
                <a:gd name="connsiteX2251" fmla="*/ 4206844 w 4321145"/>
                <a:gd name="connsiteY2251" fmla="*/ 2338323 h 4325873"/>
                <a:gd name="connsiteX2252" fmla="*/ 4203669 w 4321145"/>
                <a:gd name="connsiteY2252" fmla="*/ 2341498 h 4325873"/>
                <a:gd name="connsiteX2253" fmla="*/ 4200494 w 4321145"/>
                <a:gd name="connsiteY2253" fmla="*/ 2338323 h 4325873"/>
                <a:gd name="connsiteX2254" fmla="*/ 4203669 w 4321145"/>
                <a:gd name="connsiteY2254" fmla="*/ 2335148 h 4325873"/>
                <a:gd name="connsiteX2255" fmla="*/ 119063 w 4321145"/>
                <a:gd name="connsiteY2255" fmla="*/ 2333561 h 4325873"/>
                <a:gd name="connsiteX2256" fmla="*/ 123826 w 4321145"/>
                <a:gd name="connsiteY2256" fmla="*/ 2338324 h 4325873"/>
                <a:gd name="connsiteX2257" fmla="*/ 119063 w 4321145"/>
                <a:gd name="connsiteY2257" fmla="*/ 2343088 h 4325873"/>
                <a:gd name="connsiteX2258" fmla="*/ 114299 w 4321145"/>
                <a:gd name="connsiteY2258" fmla="*/ 2338324 h 4325873"/>
                <a:gd name="connsiteX2259" fmla="*/ 119063 w 4321145"/>
                <a:gd name="connsiteY2259" fmla="*/ 2333561 h 4325873"/>
                <a:gd name="connsiteX2260" fmla="*/ 4086989 w 4321145"/>
                <a:gd name="connsiteY2260" fmla="*/ 2331973 h 4325873"/>
                <a:gd name="connsiteX2261" fmla="*/ 4092546 w 4321145"/>
                <a:gd name="connsiteY2261" fmla="*/ 2338323 h 4325873"/>
                <a:gd name="connsiteX2262" fmla="*/ 4086989 w 4321145"/>
                <a:gd name="connsiteY2262" fmla="*/ 2344673 h 4325873"/>
                <a:gd name="connsiteX2263" fmla="*/ 4081432 w 4321145"/>
                <a:gd name="connsiteY2263" fmla="*/ 2338323 h 4325873"/>
                <a:gd name="connsiteX2264" fmla="*/ 4086989 w 4321145"/>
                <a:gd name="connsiteY2264" fmla="*/ 2331973 h 4325873"/>
                <a:gd name="connsiteX2265" fmla="*/ 2920176 w 4321145"/>
                <a:gd name="connsiteY2265" fmla="*/ 2331973 h 4325873"/>
                <a:gd name="connsiteX2266" fmla="*/ 2927320 w 4321145"/>
                <a:gd name="connsiteY2266" fmla="*/ 2338323 h 4325873"/>
                <a:gd name="connsiteX2267" fmla="*/ 2920176 w 4321145"/>
                <a:gd name="connsiteY2267" fmla="*/ 2344673 h 4325873"/>
                <a:gd name="connsiteX2268" fmla="*/ 2913032 w 4321145"/>
                <a:gd name="connsiteY2268" fmla="*/ 2338323 h 4325873"/>
                <a:gd name="connsiteX2269" fmla="*/ 2920176 w 4321145"/>
                <a:gd name="connsiteY2269" fmla="*/ 2331973 h 4325873"/>
                <a:gd name="connsiteX2270" fmla="*/ 235744 w 4321145"/>
                <a:gd name="connsiteY2270" fmla="*/ 2330386 h 4325873"/>
                <a:gd name="connsiteX2271" fmla="*/ 242888 w 4321145"/>
                <a:gd name="connsiteY2271" fmla="*/ 2338324 h 4325873"/>
                <a:gd name="connsiteX2272" fmla="*/ 235744 w 4321145"/>
                <a:gd name="connsiteY2272" fmla="*/ 2346262 h 4325873"/>
                <a:gd name="connsiteX2273" fmla="*/ 228600 w 4321145"/>
                <a:gd name="connsiteY2273" fmla="*/ 2338324 h 4325873"/>
                <a:gd name="connsiteX2274" fmla="*/ 235744 w 4321145"/>
                <a:gd name="connsiteY2274" fmla="*/ 2330386 h 4325873"/>
                <a:gd name="connsiteX2275" fmla="*/ 3970307 w 4321145"/>
                <a:gd name="connsiteY2275" fmla="*/ 2328798 h 4325873"/>
                <a:gd name="connsiteX2276" fmla="*/ 3979832 w 4321145"/>
                <a:gd name="connsiteY2276" fmla="*/ 2338323 h 4325873"/>
                <a:gd name="connsiteX2277" fmla="*/ 3970307 w 4321145"/>
                <a:gd name="connsiteY2277" fmla="*/ 2347848 h 4325873"/>
                <a:gd name="connsiteX2278" fmla="*/ 3960782 w 4321145"/>
                <a:gd name="connsiteY2278" fmla="*/ 2338323 h 4325873"/>
                <a:gd name="connsiteX2279" fmla="*/ 3970307 w 4321145"/>
                <a:gd name="connsiteY2279" fmla="*/ 2328798 h 4325873"/>
                <a:gd name="connsiteX2280" fmla="*/ 1285878 w 4321145"/>
                <a:gd name="connsiteY2280" fmla="*/ 2328798 h 4325873"/>
                <a:gd name="connsiteX2281" fmla="*/ 1293814 w 4321145"/>
                <a:gd name="connsiteY2281" fmla="*/ 2338323 h 4325873"/>
                <a:gd name="connsiteX2282" fmla="*/ 1285878 w 4321145"/>
                <a:gd name="connsiteY2282" fmla="*/ 2347848 h 4325873"/>
                <a:gd name="connsiteX2283" fmla="*/ 1277939 w 4321145"/>
                <a:gd name="connsiteY2283" fmla="*/ 2338323 h 4325873"/>
                <a:gd name="connsiteX2284" fmla="*/ 1285878 w 4321145"/>
                <a:gd name="connsiteY2284" fmla="*/ 2328798 h 4325873"/>
                <a:gd name="connsiteX2285" fmla="*/ 352431 w 4321145"/>
                <a:gd name="connsiteY2285" fmla="*/ 2327211 h 4325873"/>
                <a:gd name="connsiteX2286" fmla="*/ 363542 w 4321145"/>
                <a:gd name="connsiteY2286" fmla="*/ 2338324 h 4325873"/>
                <a:gd name="connsiteX2287" fmla="*/ 352431 w 4321145"/>
                <a:gd name="connsiteY2287" fmla="*/ 2349437 h 4325873"/>
                <a:gd name="connsiteX2288" fmla="*/ 341315 w 4321145"/>
                <a:gd name="connsiteY2288" fmla="*/ 2338324 h 4325873"/>
                <a:gd name="connsiteX2289" fmla="*/ 352431 w 4321145"/>
                <a:gd name="connsiteY2289" fmla="*/ 2327211 h 4325873"/>
                <a:gd name="connsiteX2290" fmla="*/ 3853626 w 4321145"/>
                <a:gd name="connsiteY2290" fmla="*/ 2325623 h 4325873"/>
                <a:gd name="connsiteX2291" fmla="*/ 3865533 w 4321145"/>
                <a:gd name="connsiteY2291" fmla="*/ 2338323 h 4325873"/>
                <a:gd name="connsiteX2292" fmla="*/ 3853626 w 4321145"/>
                <a:gd name="connsiteY2292" fmla="*/ 2351023 h 4325873"/>
                <a:gd name="connsiteX2293" fmla="*/ 3841719 w 4321145"/>
                <a:gd name="connsiteY2293" fmla="*/ 2338323 h 4325873"/>
                <a:gd name="connsiteX2294" fmla="*/ 3853626 w 4321145"/>
                <a:gd name="connsiteY2294" fmla="*/ 2325623 h 4325873"/>
                <a:gd name="connsiteX2295" fmla="*/ 3036857 w 4321145"/>
                <a:gd name="connsiteY2295" fmla="*/ 2325623 h 4325873"/>
                <a:gd name="connsiteX2296" fmla="*/ 3049557 w 4321145"/>
                <a:gd name="connsiteY2296" fmla="*/ 2338323 h 4325873"/>
                <a:gd name="connsiteX2297" fmla="*/ 3036857 w 4321145"/>
                <a:gd name="connsiteY2297" fmla="*/ 2351023 h 4325873"/>
                <a:gd name="connsiteX2298" fmla="*/ 3024157 w 4321145"/>
                <a:gd name="connsiteY2298" fmla="*/ 2338323 h 4325873"/>
                <a:gd name="connsiteX2299" fmla="*/ 3036857 w 4321145"/>
                <a:gd name="connsiteY2299" fmla="*/ 2325623 h 4325873"/>
                <a:gd name="connsiteX2300" fmla="*/ 1169989 w 4321145"/>
                <a:gd name="connsiteY2300" fmla="*/ 2322448 h 4325873"/>
                <a:gd name="connsiteX2301" fmla="*/ 1185861 w 4321145"/>
                <a:gd name="connsiteY2301" fmla="*/ 2338323 h 4325873"/>
                <a:gd name="connsiteX2302" fmla="*/ 1169989 w 4321145"/>
                <a:gd name="connsiteY2302" fmla="*/ 2354198 h 4325873"/>
                <a:gd name="connsiteX2303" fmla="*/ 1154114 w 4321145"/>
                <a:gd name="connsiteY2303" fmla="*/ 2338323 h 4325873"/>
                <a:gd name="connsiteX2304" fmla="*/ 1169989 w 4321145"/>
                <a:gd name="connsiteY2304" fmla="*/ 2322448 h 4325873"/>
                <a:gd name="connsiteX2305" fmla="*/ 469107 w 4321145"/>
                <a:gd name="connsiteY2305" fmla="*/ 2322448 h 4325873"/>
                <a:gd name="connsiteX2306" fmla="*/ 484190 w 4321145"/>
                <a:gd name="connsiteY2306" fmla="*/ 2338323 h 4325873"/>
                <a:gd name="connsiteX2307" fmla="*/ 469107 w 4321145"/>
                <a:gd name="connsiteY2307" fmla="*/ 2354198 h 4325873"/>
                <a:gd name="connsiteX2308" fmla="*/ 454025 w 4321145"/>
                <a:gd name="connsiteY2308" fmla="*/ 2338323 h 4325873"/>
                <a:gd name="connsiteX2309" fmla="*/ 469107 w 4321145"/>
                <a:gd name="connsiteY2309" fmla="*/ 2322448 h 4325873"/>
                <a:gd name="connsiteX2310" fmla="*/ 3736151 w 4321145"/>
                <a:gd name="connsiteY2310" fmla="*/ 2320861 h 4325873"/>
                <a:gd name="connsiteX2311" fmla="*/ 3752820 w 4321145"/>
                <a:gd name="connsiteY2311" fmla="*/ 2338324 h 4325873"/>
                <a:gd name="connsiteX2312" fmla="*/ 3736151 w 4321145"/>
                <a:gd name="connsiteY2312" fmla="*/ 2355787 h 4325873"/>
                <a:gd name="connsiteX2313" fmla="*/ 3719482 w 4321145"/>
                <a:gd name="connsiteY2313" fmla="*/ 2338324 h 4325873"/>
                <a:gd name="connsiteX2314" fmla="*/ 3736151 w 4321145"/>
                <a:gd name="connsiteY2314" fmla="*/ 2320861 h 4325873"/>
                <a:gd name="connsiteX2315" fmla="*/ 585792 w 4321145"/>
                <a:gd name="connsiteY2315" fmla="*/ 2319273 h 4325873"/>
                <a:gd name="connsiteX2316" fmla="*/ 604842 w 4321145"/>
                <a:gd name="connsiteY2316" fmla="*/ 2338323 h 4325873"/>
                <a:gd name="connsiteX2317" fmla="*/ 585792 w 4321145"/>
                <a:gd name="connsiteY2317" fmla="*/ 2357373 h 4325873"/>
                <a:gd name="connsiteX2318" fmla="*/ 566744 w 4321145"/>
                <a:gd name="connsiteY2318" fmla="*/ 2338323 h 4325873"/>
                <a:gd name="connsiteX2319" fmla="*/ 585792 w 4321145"/>
                <a:gd name="connsiteY2319" fmla="*/ 2319273 h 4325873"/>
                <a:gd name="connsiteX2320" fmla="*/ 3620264 w 4321145"/>
                <a:gd name="connsiteY2320" fmla="*/ 2317686 h 4325873"/>
                <a:gd name="connsiteX2321" fmla="*/ 3641696 w 4321145"/>
                <a:gd name="connsiteY2321" fmla="*/ 2338324 h 4325873"/>
                <a:gd name="connsiteX2322" fmla="*/ 3620264 w 4321145"/>
                <a:gd name="connsiteY2322" fmla="*/ 2358962 h 4325873"/>
                <a:gd name="connsiteX2323" fmla="*/ 3598832 w 4321145"/>
                <a:gd name="connsiteY2323" fmla="*/ 2338324 h 4325873"/>
                <a:gd name="connsiteX2324" fmla="*/ 3620264 w 4321145"/>
                <a:gd name="connsiteY2324" fmla="*/ 2317686 h 4325873"/>
                <a:gd name="connsiteX2325" fmla="*/ 3152744 w 4321145"/>
                <a:gd name="connsiteY2325" fmla="*/ 2316098 h 4325873"/>
                <a:gd name="connsiteX2326" fmla="*/ 3174969 w 4321145"/>
                <a:gd name="connsiteY2326" fmla="*/ 2338323 h 4325873"/>
                <a:gd name="connsiteX2327" fmla="*/ 3152744 w 4321145"/>
                <a:gd name="connsiteY2327" fmla="*/ 2360548 h 4325873"/>
                <a:gd name="connsiteX2328" fmla="*/ 3130519 w 4321145"/>
                <a:gd name="connsiteY2328" fmla="*/ 2338323 h 4325873"/>
                <a:gd name="connsiteX2329" fmla="*/ 3152744 w 4321145"/>
                <a:gd name="connsiteY2329" fmla="*/ 2316098 h 4325873"/>
                <a:gd name="connsiteX2330" fmla="*/ 702472 w 4321145"/>
                <a:gd name="connsiteY2330" fmla="*/ 2314511 h 4325873"/>
                <a:gd name="connsiteX2331" fmla="*/ 727077 w 4321145"/>
                <a:gd name="connsiteY2331" fmla="*/ 2338324 h 4325873"/>
                <a:gd name="connsiteX2332" fmla="*/ 702472 w 4321145"/>
                <a:gd name="connsiteY2332" fmla="*/ 2362137 h 4325873"/>
                <a:gd name="connsiteX2333" fmla="*/ 677865 w 4321145"/>
                <a:gd name="connsiteY2333" fmla="*/ 2338324 h 4325873"/>
                <a:gd name="connsiteX2334" fmla="*/ 702472 w 4321145"/>
                <a:gd name="connsiteY2334" fmla="*/ 2314511 h 4325873"/>
                <a:gd name="connsiteX2335" fmla="*/ 3503582 w 4321145"/>
                <a:gd name="connsiteY2335" fmla="*/ 2312923 h 4325873"/>
                <a:gd name="connsiteX2336" fmla="*/ 3528982 w 4321145"/>
                <a:gd name="connsiteY2336" fmla="*/ 2338323 h 4325873"/>
                <a:gd name="connsiteX2337" fmla="*/ 3503582 w 4321145"/>
                <a:gd name="connsiteY2337" fmla="*/ 2363723 h 4325873"/>
                <a:gd name="connsiteX2338" fmla="*/ 3478182 w 4321145"/>
                <a:gd name="connsiteY2338" fmla="*/ 2338323 h 4325873"/>
                <a:gd name="connsiteX2339" fmla="*/ 3503582 w 4321145"/>
                <a:gd name="connsiteY2339" fmla="*/ 2312923 h 4325873"/>
                <a:gd name="connsiteX2340" fmla="*/ 1052513 w 4321145"/>
                <a:gd name="connsiteY2340" fmla="*/ 2311336 h 4325873"/>
                <a:gd name="connsiteX2341" fmla="*/ 1081087 w 4321145"/>
                <a:gd name="connsiteY2341" fmla="*/ 2338324 h 4325873"/>
                <a:gd name="connsiteX2342" fmla="*/ 1052513 w 4321145"/>
                <a:gd name="connsiteY2342" fmla="*/ 2365312 h 4325873"/>
                <a:gd name="connsiteX2343" fmla="*/ 1023940 w 4321145"/>
                <a:gd name="connsiteY2343" fmla="*/ 2338324 h 4325873"/>
                <a:gd name="connsiteX2344" fmla="*/ 1052513 w 4321145"/>
                <a:gd name="connsiteY2344" fmla="*/ 2311336 h 4325873"/>
                <a:gd name="connsiteX2345" fmla="*/ 819143 w 4321145"/>
                <a:gd name="connsiteY2345" fmla="*/ 2309748 h 4325873"/>
                <a:gd name="connsiteX2346" fmla="*/ 847716 w 4321145"/>
                <a:gd name="connsiteY2346" fmla="*/ 2338323 h 4325873"/>
                <a:gd name="connsiteX2347" fmla="*/ 819143 w 4321145"/>
                <a:gd name="connsiteY2347" fmla="*/ 2366898 h 4325873"/>
                <a:gd name="connsiteX2348" fmla="*/ 790575 w 4321145"/>
                <a:gd name="connsiteY2348" fmla="*/ 2338323 h 4325873"/>
                <a:gd name="connsiteX2349" fmla="*/ 819143 w 4321145"/>
                <a:gd name="connsiteY2349" fmla="*/ 2309748 h 4325873"/>
                <a:gd name="connsiteX2350" fmla="*/ 3386901 w 4321145"/>
                <a:gd name="connsiteY2350" fmla="*/ 2308161 h 4325873"/>
                <a:gd name="connsiteX2351" fmla="*/ 3417858 w 4321145"/>
                <a:gd name="connsiteY2351" fmla="*/ 2338324 h 4325873"/>
                <a:gd name="connsiteX2352" fmla="*/ 3386901 w 4321145"/>
                <a:gd name="connsiteY2352" fmla="*/ 2368487 h 4325873"/>
                <a:gd name="connsiteX2353" fmla="*/ 3355944 w 4321145"/>
                <a:gd name="connsiteY2353" fmla="*/ 2338324 h 4325873"/>
                <a:gd name="connsiteX2354" fmla="*/ 3386901 w 4321145"/>
                <a:gd name="connsiteY2354" fmla="*/ 2308161 h 4325873"/>
                <a:gd name="connsiteX2355" fmla="*/ 935838 w 4321145"/>
                <a:gd name="connsiteY2355" fmla="*/ 2304986 h 4325873"/>
                <a:gd name="connsiteX2356" fmla="*/ 969968 w 4321145"/>
                <a:gd name="connsiteY2356" fmla="*/ 2338324 h 4325873"/>
                <a:gd name="connsiteX2357" fmla="*/ 935838 w 4321145"/>
                <a:gd name="connsiteY2357" fmla="*/ 2371662 h 4325873"/>
                <a:gd name="connsiteX2358" fmla="*/ 901701 w 4321145"/>
                <a:gd name="connsiteY2358" fmla="*/ 2338324 h 4325873"/>
                <a:gd name="connsiteX2359" fmla="*/ 935838 w 4321145"/>
                <a:gd name="connsiteY2359" fmla="*/ 2304986 h 4325873"/>
                <a:gd name="connsiteX2360" fmla="*/ 3270220 w 4321145"/>
                <a:gd name="connsiteY2360" fmla="*/ 2301811 h 4325873"/>
                <a:gd name="connsiteX2361" fmla="*/ 3306733 w 4321145"/>
                <a:gd name="connsiteY2361" fmla="*/ 2338324 h 4325873"/>
                <a:gd name="connsiteX2362" fmla="*/ 3270220 w 4321145"/>
                <a:gd name="connsiteY2362" fmla="*/ 2374837 h 4325873"/>
                <a:gd name="connsiteX2363" fmla="*/ 3233707 w 4321145"/>
                <a:gd name="connsiteY2363" fmla="*/ 2338324 h 4325873"/>
                <a:gd name="connsiteX2364" fmla="*/ 3270220 w 4321145"/>
                <a:gd name="connsiteY2364" fmla="*/ 2301811 h 4325873"/>
                <a:gd name="connsiteX2365" fmla="*/ 4320351 w 4321145"/>
                <a:gd name="connsiteY2365" fmla="*/ 2220848 h 4325873"/>
                <a:gd name="connsiteX2366" fmla="*/ 4321145 w 4321145"/>
                <a:gd name="connsiteY2366" fmla="*/ 2221642 h 4325873"/>
                <a:gd name="connsiteX2367" fmla="*/ 4320351 w 4321145"/>
                <a:gd name="connsiteY2367" fmla="*/ 2222436 h 4325873"/>
                <a:gd name="connsiteX2368" fmla="*/ 4319557 w 4321145"/>
                <a:gd name="connsiteY2368" fmla="*/ 2221642 h 4325873"/>
                <a:gd name="connsiteX2369" fmla="*/ 4320351 w 4321145"/>
                <a:gd name="connsiteY2369" fmla="*/ 2220848 h 4325873"/>
                <a:gd name="connsiteX2370" fmla="*/ 4203669 w 4321145"/>
                <a:gd name="connsiteY2370" fmla="*/ 2219261 h 4325873"/>
                <a:gd name="connsiteX2371" fmla="*/ 4206844 w 4321145"/>
                <a:gd name="connsiteY2371" fmla="*/ 2221643 h 4325873"/>
                <a:gd name="connsiteX2372" fmla="*/ 4203669 w 4321145"/>
                <a:gd name="connsiteY2372" fmla="*/ 2224025 h 4325873"/>
                <a:gd name="connsiteX2373" fmla="*/ 4200494 w 4321145"/>
                <a:gd name="connsiteY2373" fmla="*/ 2221643 h 4325873"/>
                <a:gd name="connsiteX2374" fmla="*/ 4203669 w 4321145"/>
                <a:gd name="connsiteY2374" fmla="*/ 2219261 h 4325873"/>
                <a:gd name="connsiteX2375" fmla="*/ 2384 w 4321145"/>
                <a:gd name="connsiteY2375" fmla="*/ 2219261 h 4325873"/>
                <a:gd name="connsiteX2376" fmla="*/ 4766 w 4321145"/>
                <a:gd name="connsiteY2376" fmla="*/ 2221643 h 4325873"/>
                <a:gd name="connsiteX2377" fmla="*/ 2384 w 4321145"/>
                <a:gd name="connsiteY2377" fmla="*/ 2224025 h 4325873"/>
                <a:gd name="connsiteX2378" fmla="*/ 1 w 4321145"/>
                <a:gd name="connsiteY2378" fmla="*/ 2221643 h 4325873"/>
                <a:gd name="connsiteX2379" fmla="*/ 2384 w 4321145"/>
                <a:gd name="connsiteY2379" fmla="*/ 2219261 h 4325873"/>
                <a:gd name="connsiteX2380" fmla="*/ 119065 w 4321145"/>
                <a:gd name="connsiteY2380" fmla="*/ 2217673 h 4325873"/>
                <a:gd name="connsiteX2381" fmla="*/ 123828 w 4321145"/>
                <a:gd name="connsiteY2381" fmla="*/ 2221642 h 4325873"/>
                <a:gd name="connsiteX2382" fmla="*/ 119065 w 4321145"/>
                <a:gd name="connsiteY2382" fmla="*/ 2225611 h 4325873"/>
                <a:gd name="connsiteX2383" fmla="*/ 114302 w 4321145"/>
                <a:gd name="connsiteY2383" fmla="*/ 2221642 h 4325873"/>
                <a:gd name="connsiteX2384" fmla="*/ 119065 w 4321145"/>
                <a:gd name="connsiteY2384" fmla="*/ 2217673 h 4325873"/>
                <a:gd name="connsiteX2385" fmla="*/ 4086989 w 4321145"/>
                <a:gd name="connsiteY2385" fmla="*/ 2216086 h 4325873"/>
                <a:gd name="connsiteX2386" fmla="*/ 4092546 w 4321145"/>
                <a:gd name="connsiteY2386" fmla="*/ 2221643 h 4325873"/>
                <a:gd name="connsiteX2387" fmla="*/ 4086989 w 4321145"/>
                <a:gd name="connsiteY2387" fmla="*/ 2227200 h 4325873"/>
                <a:gd name="connsiteX2388" fmla="*/ 4081432 w 4321145"/>
                <a:gd name="connsiteY2388" fmla="*/ 2221643 h 4325873"/>
                <a:gd name="connsiteX2389" fmla="*/ 4086989 w 4321145"/>
                <a:gd name="connsiteY2389" fmla="*/ 2216086 h 4325873"/>
                <a:gd name="connsiteX2390" fmla="*/ 2920176 w 4321145"/>
                <a:gd name="connsiteY2390" fmla="*/ 2216086 h 4325873"/>
                <a:gd name="connsiteX2391" fmla="*/ 2925733 w 4321145"/>
                <a:gd name="connsiteY2391" fmla="*/ 2221643 h 4325873"/>
                <a:gd name="connsiteX2392" fmla="*/ 2920176 w 4321145"/>
                <a:gd name="connsiteY2392" fmla="*/ 2227200 h 4325873"/>
                <a:gd name="connsiteX2393" fmla="*/ 2914619 w 4321145"/>
                <a:gd name="connsiteY2393" fmla="*/ 2221643 h 4325873"/>
                <a:gd name="connsiteX2394" fmla="*/ 2920176 w 4321145"/>
                <a:gd name="connsiteY2394" fmla="*/ 2216086 h 4325873"/>
                <a:gd name="connsiteX2395" fmla="*/ 3970307 w 4321145"/>
                <a:gd name="connsiteY2395" fmla="*/ 2212911 h 4325873"/>
                <a:gd name="connsiteX2396" fmla="*/ 3979832 w 4321145"/>
                <a:gd name="connsiteY2396" fmla="*/ 2221643 h 4325873"/>
                <a:gd name="connsiteX2397" fmla="*/ 3970307 w 4321145"/>
                <a:gd name="connsiteY2397" fmla="*/ 2230375 h 4325873"/>
                <a:gd name="connsiteX2398" fmla="*/ 3960782 w 4321145"/>
                <a:gd name="connsiteY2398" fmla="*/ 2221643 h 4325873"/>
                <a:gd name="connsiteX2399" fmla="*/ 3970307 w 4321145"/>
                <a:gd name="connsiteY2399" fmla="*/ 2212911 h 4325873"/>
                <a:gd name="connsiteX2400" fmla="*/ 1285879 w 4321145"/>
                <a:gd name="connsiteY2400" fmla="*/ 2212911 h 4325873"/>
                <a:gd name="connsiteX2401" fmla="*/ 1293816 w 4321145"/>
                <a:gd name="connsiteY2401" fmla="*/ 2220849 h 4325873"/>
                <a:gd name="connsiteX2402" fmla="*/ 1285879 w 4321145"/>
                <a:gd name="connsiteY2402" fmla="*/ 2228787 h 4325873"/>
                <a:gd name="connsiteX2403" fmla="*/ 1277941 w 4321145"/>
                <a:gd name="connsiteY2403" fmla="*/ 2220849 h 4325873"/>
                <a:gd name="connsiteX2404" fmla="*/ 1285879 w 4321145"/>
                <a:gd name="connsiteY2404" fmla="*/ 2212911 h 4325873"/>
                <a:gd name="connsiteX2405" fmla="*/ 235745 w 4321145"/>
                <a:gd name="connsiteY2405" fmla="*/ 2212911 h 4325873"/>
                <a:gd name="connsiteX2406" fmla="*/ 242889 w 4321145"/>
                <a:gd name="connsiteY2406" fmla="*/ 2220849 h 4325873"/>
                <a:gd name="connsiteX2407" fmla="*/ 235745 w 4321145"/>
                <a:gd name="connsiteY2407" fmla="*/ 2228787 h 4325873"/>
                <a:gd name="connsiteX2408" fmla="*/ 228602 w 4321145"/>
                <a:gd name="connsiteY2408" fmla="*/ 2220849 h 4325873"/>
                <a:gd name="connsiteX2409" fmla="*/ 235745 w 4321145"/>
                <a:gd name="connsiteY2409" fmla="*/ 2212911 h 4325873"/>
                <a:gd name="connsiteX2410" fmla="*/ 3036857 w 4321145"/>
                <a:gd name="connsiteY2410" fmla="*/ 2209736 h 4325873"/>
                <a:gd name="connsiteX2411" fmla="*/ 3047970 w 4321145"/>
                <a:gd name="connsiteY2411" fmla="*/ 2221643 h 4325873"/>
                <a:gd name="connsiteX2412" fmla="*/ 3036857 w 4321145"/>
                <a:gd name="connsiteY2412" fmla="*/ 2233550 h 4325873"/>
                <a:gd name="connsiteX2413" fmla="*/ 3025744 w 4321145"/>
                <a:gd name="connsiteY2413" fmla="*/ 2221643 h 4325873"/>
                <a:gd name="connsiteX2414" fmla="*/ 3036857 w 4321145"/>
                <a:gd name="connsiteY2414" fmla="*/ 2209736 h 4325873"/>
                <a:gd name="connsiteX2415" fmla="*/ 352431 w 4321145"/>
                <a:gd name="connsiteY2415" fmla="*/ 2209736 h 4325873"/>
                <a:gd name="connsiteX2416" fmla="*/ 363545 w 4321145"/>
                <a:gd name="connsiteY2416" fmla="*/ 2221643 h 4325873"/>
                <a:gd name="connsiteX2417" fmla="*/ 352431 w 4321145"/>
                <a:gd name="connsiteY2417" fmla="*/ 2233550 h 4325873"/>
                <a:gd name="connsiteX2418" fmla="*/ 341317 w 4321145"/>
                <a:gd name="connsiteY2418" fmla="*/ 2221643 h 4325873"/>
                <a:gd name="connsiteX2419" fmla="*/ 352431 w 4321145"/>
                <a:gd name="connsiteY2419" fmla="*/ 2209736 h 4325873"/>
                <a:gd name="connsiteX2420" fmla="*/ 3853626 w 4321145"/>
                <a:gd name="connsiteY2420" fmla="*/ 2208148 h 4325873"/>
                <a:gd name="connsiteX2421" fmla="*/ 3867120 w 4321145"/>
                <a:gd name="connsiteY2421" fmla="*/ 2221642 h 4325873"/>
                <a:gd name="connsiteX2422" fmla="*/ 3853626 w 4321145"/>
                <a:gd name="connsiteY2422" fmla="*/ 2235136 h 4325873"/>
                <a:gd name="connsiteX2423" fmla="*/ 3840132 w 4321145"/>
                <a:gd name="connsiteY2423" fmla="*/ 2221642 h 4325873"/>
                <a:gd name="connsiteX2424" fmla="*/ 3853626 w 4321145"/>
                <a:gd name="connsiteY2424" fmla="*/ 2208148 h 4325873"/>
                <a:gd name="connsiteX2425" fmla="*/ 1169196 w 4321145"/>
                <a:gd name="connsiteY2425" fmla="*/ 2206561 h 4325873"/>
                <a:gd name="connsiteX2426" fmla="*/ 1184276 w 4321145"/>
                <a:gd name="connsiteY2426" fmla="*/ 2221643 h 4325873"/>
                <a:gd name="connsiteX2427" fmla="*/ 1169196 w 4321145"/>
                <a:gd name="connsiteY2427" fmla="*/ 2236725 h 4325873"/>
                <a:gd name="connsiteX2428" fmla="*/ 1154117 w 4321145"/>
                <a:gd name="connsiteY2428" fmla="*/ 2221643 h 4325873"/>
                <a:gd name="connsiteX2429" fmla="*/ 1169196 w 4321145"/>
                <a:gd name="connsiteY2429" fmla="*/ 2206561 h 4325873"/>
                <a:gd name="connsiteX2430" fmla="*/ 469109 w 4321145"/>
                <a:gd name="connsiteY2430" fmla="*/ 2206561 h 4325873"/>
                <a:gd name="connsiteX2431" fmla="*/ 484191 w 4321145"/>
                <a:gd name="connsiteY2431" fmla="*/ 2221643 h 4325873"/>
                <a:gd name="connsiteX2432" fmla="*/ 469109 w 4321145"/>
                <a:gd name="connsiteY2432" fmla="*/ 2236725 h 4325873"/>
                <a:gd name="connsiteX2433" fmla="*/ 454027 w 4321145"/>
                <a:gd name="connsiteY2433" fmla="*/ 2221643 h 4325873"/>
                <a:gd name="connsiteX2434" fmla="*/ 469109 w 4321145"/>
                <a:gd name="connsiteY2434" fmla="*/ 2206561 h 4325873"/>
                <a:gd name="connsiteX2435" fmla="*/ 3736945 w 4321145"/>
                <a:gd name="connsiteY2435" fmla="*/ 2204973 h 4325873"/>
                <a:gd name="connsiteX2436" fmla="*/ 3754408 w 4321145"/>
                <a:gd name="connsiteY2436" fmla="*/ 2221642 h 4325873"/>
                <a:gd name="connsiteX2437" fmla="*/ 3736945 w 4321145"/>
                <a:gd name="connsiteY2437" fmla="*/ 2238311 h 4325873"/>
                <a:gd name="connsiteX2438" fmla="*/ 3719482 w 4321145"/>
                <a:gd name="connsiteY2438" fmla="*/ 2221642 h 4325873"/>
                <a:gd name="connsiteX2439" fmla="*/ 3736945 w 4321145"/>
                <a:gd name="connsiteY2439" fmla="*/ 2204973 h 4325873"/>
                <a:gd name="connsiteX2440" fmla="*/ 585793 w 4321145"/>
                <a:gd name="connsiteY2440" fmla="*/ 2201798 h 4325873"/>
                <a:gd name="connsiteX2441" fmla="*/ 604843 w 4321145"/>
                <a:gd name="connsiteY2441" fmla="*/ 2221642 h 4325873"/>
                <a:gd name="connsiteX2442" fmla="*/ 585793 w 4321145"/>
                <a:gd name="connsiteY2442" fmla="*/ 2241486 h 4325873"/>
                <a:gd name="connsiteX2443" fmla="*/ 566746 w 4321145"/>
                <a:gd name="connsiteY2443" fmla="*/ 2221642 h 4325873"/>
                <a:gd name="connsiteX2444" fmla="*/ 585793 w 4321145"/>
                <a:gd name="connsiteY2444" fmla="*/ 2201798 h 4325873"/>
                <a:gd name="connsiteX2445" fmla="*/ 3620264 w 4321145"/>
                <a:gd name="connsiteY2445" fmla="*/ 2200211 h 4325873"/>
                <a:gd name="connsiteX2446" fmla="*/ 3641696 w 4321145"/>
                <a:gd name="connsiteY2446" fmla="*/ 2221643 h 4325873"/>
                <a:gd name="connsiteX2447" fmla="*/ 3620264 w 4321145"/>
                <a:gd name="connsiteY2447" fmla="*/ 2243075 h 4325873"/>
                <a:gd name="connsiteX2448" fmla="*/ 3598832 w 4321145"/>
                <a:gd name="connsiteY2448" fmla="*/ 2221643 h 4325873"/>
                <a:gd name="connsiteX2449" fmla="*/ 3620264 w 4321145"/>
                <a:gd name="connsiteY2449" fmla="*/ 2200211 h 4325873"/>
                <a:gd name="connsiteX2450" fmla="*/ 3152745 w 4321145"/>
                <a:gd name="connsiteY2450" fmla="*/ 2200211 h 4325873"/>
                <a:gd name="connsiteX2451" fmla="*/ 3173383 w 4321145"/>
                <a:gd name="connsiteY2451" fmla="*/ 2220849 h 4325873"/>
                <a:gd name="connsiteX2452" fmla="*/ 3152745 w 4321145"/>
                <a:gd name="connsiteY2452" fmla="*/ 2241487 h 4325873"/>
                <a:gd name="connsiteX2453" fmla="*/ 3132107 w 4321145"/>
                <a:gd name="connsiteY2453" fmla="*/ 2220849 h 4325873"/>
                <a:gd name="connsiteX2454" fmla="*/ 3152745 w 4321145"/>
                <a:gd name="connsiteY2454" fmla="*/ 2200211 h 4325873"/>
                <a:gd name="connsiteX2455" fmla="*/ 702474 w 4321145"/>
                <a:gd name="connsiteY2455" fmla="*/ 2197036 h 4325873"/>
                <a:gd name="connsiteX2456" fmla="*/ 727079 w 4321145"/>
                <a:gd name="connsiteY2456" fmla="*/ 2221643 h 4325873"/>
                <a:gd name="connsiteX2457" fmla="*/ 702474 w 4321145"/>
                <a:gd name="connsiteY2457" fmla="*/ 2246250 h 4325873"/>
                <a:gd name="connsiteX2458" fmla="*/ 677867 w 4321145"/>
                <a:gd name="connsiteY2458" fmla="*/ 2221643 h 4325873"/>
                <a:gd name="connsiteX2459" fmla="*/ 702474 w 4321145"/>
                <a:gd name="connsiteY2459" fmla="*/ 2197036 h 4325873"/>
                <a:gd name="connsiteX2460" fmla="*/ 3502788 w 4321145"/>
                <a:gd name="connsiteY2460" fmla="*/ 2195448 h 4325873"/>
                <a:gd name="connsiteX2461" fmla="*/ 3528982 w 4321145"/>
                <a:gd name="connsiteY2461" fmla="*/ 2221642 h 4325873"/>
                <a:gd name="connsiteX2462" fmla="*/ 3502788 w 4321145"/>
                <a:gd name="connsiteY2462" fmla="*/ 2247836 h 4325873"/>
                <a:gd name="connsiteX2463" fmla="*/ 3476594 w 4321145"/>
                <a:gd name="connsiteY2463" fmla="*/ 2221642 h 4325873"/>
                <a:gd name="connsiteX2464" fmla="*/ 3502788 w 4321145"/>
                <a:gd name="connsiteY2464" fmla="*/ 2195448 h 4325873"/>
                <a:gd name="connsiteX2465" fmla="*/ 1052515 w 4321145"/>
                <a:gd name="connsiteY2465" fmla="*/ 2195448 h 4325873"/>
                <a:gd name="connsiteX2466" fmla="*/ 1077915 w 4321145"/>
                <a:gd name="connsiteY2466" fmla="*/ 2221642 h 4325873"/>
                <a:gd name="connsiteX2467" fmla="*/ 1052515 w 4321145"/>
                <a:gd name="connsiteY2467" fmla="*/ 2247836 h 4325873"/>
                <a:gd name="connsiteX2468" fmla="*/ 1027117 w 4321145"/>
                <a:gd name="connsiteY2468" fmla="*/ 2221642 h 4325873"/>
                <a:gd name="connsiteX2469" fmla="*/ 1052515 w 4321145"/>
                <a:gd name="connsiteY2469" fmla="*/ 2195448 h 4325873"/>
                <a:gd name="connsiteX2470" fmla="*/ 819146 w 4321145"/>
                <a:gd name="connsiteY2470" fmla="*/ 2192273 h 4325873"/>
                <a:gd name="connsiteX2471" fmla="*/ 847717 w 4321145"/>
                <a:gd name="connsiteY2471" fmla="*/ 2221642 h 4325873"/>
                <a:gd name="connsiteX2472" fmla="*/ 819146 w 4321145"/>
                <a:gd name="connsiteY2472" fmla="*/ 2251011 h 4325873"/>
                <a:gd name="connsiteX2473" fmla="*/ 790576 w 4321145"/>
                <a:gd name="connsiteY2473" fmla="*/ 2221642 h 4325873"/>
                <a:gd name="connsiteX2474" fmla="*/ 819146 w 4321145"/>
                <a:gd name="connsiteY2474" fmla="*/ 2192273 h 4325873"/>
                <a:gd name="connsiteX2475" fmla="*/ 3386901 w 4321145"/>
                <a:gd name="connsiteY2475" fmla="*/ 2190686 h 4325873"/>
                <a:gd name="connsiteX2476" fmla="*/ 3417858 w 4321145"/>
                <a:gd name="connsiteY2476" fmla="*/ 2221643 h 4325873"/>
                <a:gd name="connsiteX2477" fmla="*/ 3386901 w 4321145"/>
                <a:gd name="connsiteY2477" fmla="*/ 2252600 h 4325873"/>
                <a:gd name="connsiteX2478" fmla="*/ 3355944 w 4321145"/>
                <a:gd name="connsiteY2478" fmla="*/ 2221643 h 4325873"/>
                <a:gd name="connsiteX2479" fmla="*/ 3386901 w 4321145"/>
                <a:gd name="connsiteY2479" fmla="*/ 2190686 h 4325873"/>
                <a:gd name="connsiteX2480" fmla="*/ 935840 w 4321145"/>
                <a:gd name="connsiteY2480" fmla="*/ 2187511 h 4325873"/>
                <a:gd name="connsiteX2481" fmla="*/ 969969 w 4321145"/>
                <a:gd name="connsiteY2481" fmla="*/ 2221643 h 4325873"/>
                <a:gd name="connsiteX2482" fmla="*/ 935840 w 4321145"/>
                <a:gd name="connsiteY2482" fmla="*/ 2255775 h 4325873"/>
                <a:gd name="connsiteX2483" fmla="*/ 901702 w 4321145"/>
                <a:gd name="connsiteY2483" fmla="*/ 2221643 h 4325873"/>
                <a:gd name="connsiteX2484" fmla="*/ 935840 w 4321145"/>
                <a:gd name="connsiteY2484" fmla="*/ 2187511 h 4325873"/>
                <a:gd name="connsiteX2485" fmla="*/ 3270219 w 4321145"/>
                <a:gd name="connsiteY2485" fmla="*/ 2185923 h 4325873"/>
                <a:gd name="connsiteX2486" fmla="*/ 3305144 w 4321145"/>
                <a:gd name="connsiteY2486" fmla="*/ 2220848 h 4325873"/>
                <a:gd name="connsiteX2487" fmla="*/ 3270219 w 4321145"/>
                <a:gd name="connsiteY2487" fmla="*/ 2255773 h 4325873"/>
                <a:gd name="connsiteX2488" fmla="*/ 3235294 w 4321145"/>
                <a:gd name="connsiteY2488" fmla="*/ 2220848 h 4325873"/>
                <a:gd name="connsiteX2489" fmla="*/ 3270219 w 4321145"/>
                <a:gd name="connsiteY2489" fmla="*/ 2185923 h 4325873"/>
                <a:gd name="connsiteX2490" fmla="*/ 4320351 w 4321145"/>
                <a:gd name="connsiteY2490" fmla="*/ 2103373 h 4325873"/>
                <a:gd name="connsiteX2491" fmla="*/ 4321145 w 4321145"/>
                <a:gd name="connsiteY2491" fmla="*/ 2104167 h 4325873"/>
                <a:gd name="connsiteX2492" fmla="*/ 4320351 w 4321145"/>
                <a:gd name="connsiteY2492" fmla="*/ 2104961 h 4325873"/>
                <a:gd name="connsiteX2493" fmla="*/ 4319557 w 4321145"/>
                <a:gd name="connsiteY2493" fmla="*/ 2104167 h 4325873"/>
                <a:gd name="connsiteX2494" fmla="*/ 4320351 w 4321145"/>
                <a:gd name="connsiteY2494" fmla="*/ 2103373 h 4325873"/>
                <a:gd name="connsiteX2495" fmla="*/ 2386 w 4321145"/>
                <a:gd name="connsiteY2495" fmla="*/ 2103373 h 4325873"/>
                <a:gd name="connsiteX2496" fmla="*/ 4768 w 4321145"/>
                <a:gd name="connsiteY2496" fmla="*/ 2104961 h 4325873"/>
                <a:gd name="connsiteX2497" fmla="*/ 2386 w 4321145"/>
                <a:gd name="connsiteY2497" fmla="*/ 2106549 h 4325873"/>
                <a:gd name="connsiteX2498" fmla="*/ 3 w 4321145"/>
                <a:gd name="connsiteY2498" fmla="*/ 2104961 h 4325873"/>
                <a:gd name="connsiteX2499" fmla="*/ 2386 w 4321145"/>
                <a:gd name="connsiteY2499" fmla="*/ 2103373 h 4325873"/>
                <a:gd name="connsiteX2500" fmla="*/ 4203669 w 4321145"/>
                <a:gd name="connsiteY2500" fmla="*/ 2101786 h 4325873"/>
                <a:gd name="connsiteX2501" fmla="*/ 4206844 w 4321145"/>
                <a:gd name="connsiteY2501" fmla="*/ 2104961 h 4325873"/>
                <a:gd name="connsiteX2502" fmla="*/ 4203669 w 4321145"/>
                <a:gd name="connsiteY2502" fmla="*/ 2108136 h 4325873"/>
                <a:gd name="connsiteX2503" fmla="*/ 4200494 w 4321145"/>
                <a:gd name="connsiteY2503" fmla="*/ 2104961 h 4325873"/>
                <a:gd name="connsiteX2504" fmla="*/ 4203669 w 4321145"/>
                <a:gd name="connsiteY2504" fmla="*/ 2101786 h 4325873"/>
                <a:gd name="connsiteX2505" fmla="*/ 119066 w 4321145"/>
                <a:gd name="connsiteY2505" fmla="*/ 2100198 h 4325873"/>
                <a:gd name="connsiteX2506" fmla="*/ 123830 w 4321145"/>
                <a:gd name="connsiteY2506" fmla="*/ 2104961 h 4325873"/>
                <a:gd name="connsiteX2507" fmla="*/ 119066 w 4321145"/>
                <a:gd name="connsiteY2507" fmla="*/ 2109725 h 4325873"/>
                <a:gd name="connsiteX2508" fmla="*/ 114303 w 4321145"/>
                <a:gd name="connsiteY2508" fmla="*/ 2104961 h 4325873"/>
                <a:gd name="connsiteX2509" fmla="*/ 119066 w 4321145"/>
                <a:gd name="connsiteY2509" fmla="*/ 2100198 h 4325873"/>
                <a:gd name="connsiteX2510" fmla="*/ 4086989 w 4321145"/>
                <a:gd name="connsiteY2510" fmla="*/ 2098611 h 4325873"/>
                <a:gd name="connsiteX2511" fmla="*/ 4092546 w 4321145"/>
                <a:gd name="connsiteY2511" fmla="*/ 2104168 h 4325873"/>
                <a:gd name="connsiteX2512" fmla="*/ 4086989 w 4321145"/>
                <a:gd name="connsiteY2512" fmla="*/ 2109725 h 4325873"/>
                <a:gd name="connsiteX2513" fmla="*/ 4081432 w 4321145"/>
                <a:gd name="connsiteY2513" fmla="*/ 2104168 h 4325873"/>
                <a:gd name="connsiteX2514" fmla="*/ 4086989 w 4321145"/>
                <a:gd name="connsiteY2514" fmla="*/ 2098611 h 4325873"/>
                <a:gd name="connsiteX2515" fmla="*/ 2920176 w 4321145"/>
                <a:gd name="connsiteY2515" fmla="*/ 2098611 h 4325873"/>
                <a:gd name="connsiteX2516" fmla="*/ 2925733 w 4321145"/>
                <a:gd name="connsiteY2516" fmla="*/ 2104168 h 4325873"/>
                <a:gd name="connsiteX2517" fmla="*/ 2920176 w 4321145"/>
                <a:gd name="connsiteY2517" fmla="*/ 2109725 h 4325873"/>
                <a:gd name="connsiteX2518" fmla="*/ 2914619 w 4321145"/>
                <a:gd name="connsiteY2518" fmla="*/ 2104168 h 4325873"/>
                <a:gd name="connsiteX2519" fmla="*/ 2920176 w 4321145"/>
                <a:gd name="connsiteY2519" fmla="*/ 2098611 h 4325873"/>
                <a:gd name="connsiteX2520" fmla="*/ 1285881 w 4321145"/>
                <a:gd name="connsiteY2520" fmla="*/ 2097023 h 4325873"/>
                <a:gd name="connsiteX2521" fmla="*/ 1293817 w 4321145"/>
                <a:gd name="connsiteY2521" fmla="*/ 2104961 h 4325873"/>
                <a:gd name="connsiteX2522" fmla="*/ 1285881 w 4321145"/>
                <a:gd name="connsiteY2522" fmla="*/ 2112899 h 4325873"/>
                <a:gd name="connsiteX2523" fmla="*/ 1277942 w 4321145"/>
                <a:gd name="connsiteY2523" fmla="*/ 2104961 h 4325873"/>
                <a:gd name="connsiteX2524" fmla="*/ 1285881 w 4321145"/>
                <a:gd name="connsiteY2524" fmla="*/ 2097023 h 4325873"/>
                <a:gd name="connsiteX2525" fmla="*/ 235747 w 4321145"/>
                <a:gd name="connsiteY2525" fmla="*/ 2097023 h 4325873"/>
                <a:gd name="connsiteX2526" fmla="*/ 242891 w 4321145"/>
                <a:gd name="connsiteY2526" fmla="*/ 2104961 h 4325873"/>
                <a:gd name="connsiteX2527" fmla="*/ 235747 w 4321145"/>
                <a:gd name="connsiteY2527" fmla="*/ 2112899 h 4325873"/>
                <a:gd name="connsiteX2528" fmla="*/ 228604 w 4321145"/>
                <a:gd name="connsiteY2528" fmla="*/ 2104961 h 4325873"/>
                <a:gd name="connsiteX2529" fmla="*/ 235747 w 4321145"/>
                <a:gd name="connsiteY2529" fmla="*/ 2097023 h 4325873"/>
                <a:gd name="connsiteX2530" fmla="*/ 3970307 w 4321145"/>
                <a:gd name="connsiteY2530" fmla="*/ 2095436 h 4325873"/>
                <a:gd name="connsiteX2531" fmla="*/ 3979832 w 4321145"/>
                <a:gd name="connsiteY2531" fmla="*/ 2104961 h 4325873"/>
                <a:gd name="connsiteX2532" fmla="*/ 3970307 w 4321145"/>
                <a:gd name="connsiteY2532" fmla="*/ 2114486 h 4325873"/>
                <a:gd name="connsiteX2533" fmla="*/ 3960782 w 4321145"/>
                <a:gd name="connsiteY2533" fmla="*/ 2104961 h 4325873"/>
                <a:gd name="connsiteX2534" fmla="*/ 3970307 w 4321145"/>
                <a:gd name="connsiteY2534" fmla="*/ 2095436 h 4325873"/>
                <a:gd name="connsiteX2535" fmla="*/ 3036857 w 4321145"/>
                <a:gd name="connsiteY2535" fmla="*/ 2093848 h 4325873"/>
                <a:gd name="connsiteX2536" fmla="*/ 3047970 w 4321145"/>
                <a:gd name="connsiteY2536" fmla="*/ 2104961 h 4325873"/>
                <a:gd name="connsiteX2537" fmla="*/ 3036857 w 4321145"/>
                <a:gd name="connsiteY2537" fmla="*/ 2116074 h 4325873"/>
                <a:gd name="connsiteX2538" fmla="*/ 3025744 w 4321145"/>
                <a:gd name="connsiteY2538" fmla="*/ 2104961 h 4325873"/>
                <a:gd name="connsiteX2539" fmla="*/ 3036857 w 4321145"/>
                <a:gd name="connsiteY2539" fmla="*/ 2093848 h 4325873"/>
                <a:gd name="connsiteX2540" fmla="*/ 352433 w 4321145"/>
                <a:gd name="connsiteY2540" fmla="*/ 2093848 h 4325873"/>
                <a:gd name="connsiteX2541" fmla="*/ 363546 w 4321145"/>
                <a:gd name="connsiteY2541" fmla="*/ 2104961 h 4325873"/>
                <a:gd name="connsiteX2542" fmla="*/ 352433 w 4321145"/>
                <a:gd name="connsiteY2542" fmla="*/ 2116074 h 4325873"/>
                <a:gd name="connsiteX2543" fmla="*/ 341319 w 4321145"/>
                <a:gd name="connsiteY2543" fmla="*/ 2104961 h 4325873"/>
                <a:gd name="connsiteX2544" fmla="*/ 352433 w 4321145"/>
                <a:gd name="connsiteY2544" fmla="*/ 2093848 h 4325873"/>
                <a:gd name="connsiteX2545" fmla="*/ 3853626 w 4321145"/>
                <a:gd name="connsiteY2545" fmla="*/ 2092261 h 4325873"/>
                <a:gd name="connsiteX2546" fmla="*/ 3867120 w 4321145"/>
                <a:gd name="connsiteY2546" fmla="*/ 2104961 h 4325873"/>
                <a:gd name="connsiteX2547" fmla="*/ 3853626 w 4321145"/>
                <a:gd name="connsiteY2547" fmla="*/ 2117661 h 4325873"/>
                <a:gd name="connsiteX2548" fmla="*/ 3840132 w 4321145"/>
                <a:gd name="connsiteY2548" fmla="*/ 2104961 h 4325873"/>
                <a:gd name="connsiteX2549" fmla="*/ 3853626 w 4321145"/>
                <a:gd name="connsiteY2549" fmla="*/ 2092261 h 4325873"/>
                <a:gd name="connsiteX2550" fmla="*/ 1169989 w 4321145"/>
                <a:gd name="connsiteY2550" fmla="*/ 2090673 h 4325873"/>
                <a:gd name="connsiteX2551" fmla="*/ 1184277 w 4321145"/>
                <a:gd name="connsiteY2551" fmla="*/ 2104961 h 4325873"/>
                <a:gd name="connsiteX2552" fmla="*/ 1169989 w 4321145"/>
                <a:gd name="connsiteY2552" fmla="*/ 2119249 h 4325873"/>
                <a:gd name="connsiteX2553" fmla="*/ 1155705 w 4321145"/>
                <a:gd name="connsiteY2553" fmla="*/ 2104961 h 4325873"/>
                <a:gd name="connsiteX2554" fmla="*/ 1169989 w 4321145"/>
                <a:gd name="connsiteY2554" fmla="*/ 2090673 h 4325873"/>
                <a:gd name="connsiteX2555" fmla="*/ 469111 w 4321145"/>
                <a:gd name="connsiteY2555" fmla="*/ 2089086 h 4325873"/>
                <a:gd name="connsiteX2556" fmla="*/ 484194 w 4321145"/>
                <a:gd name="connsiteY2556" fmla="*/ 2104961 h 4325873"/>
                <a:gd name="connsiteX2557" fmla="*/ 469111 w 4321145"/>
                <a:gd name="connsiteY2557" fmla="*/ 2120836 h 4325873"/>
                <a:gd name="connsiteX2558" fmla="*/ 454028 w 4321145"/>
                <a:gd name="connsiteY2558" fmla="*/ 2104961 h 4325873"/>
                <a:gd name="connsiteX2559" fmla="*/ 469111 w 4321145"/>
                <a:gd name="connsiteY2559" fmla="*/ 2089086 h 4325873"/>
                <a:gd name="connsiteX2560" fmla="*/ 3736945 w 4321145"/>
                <a:gd name="connsiteY2560" fmla="*/ 2087498 h 4325873"/>
                <a:gd name="connsiteX2561" fmla="*/ 3754408 w 4321145"/>
                <a:gd name="connsiteY2561" fmla="*/ 2104961 h 4325873"/>
                <a:gd name="connsiteX2562" fmla="*/ 3736945 w 4321145"/>
                <a:gd name="connsiteY2562" fmla="*/ 2122424 h 4325873"/>
                <a:gd name="connsiteX2563" fmla="*/ 3719482 w 4321145"/>
                <a:gd name="connsiteY2563" fmla="*/ 2104961 h 4325873"/>
                <a:gd name="connsiteX2564" fmla="*/ 3736945 w 4321145"/>
                <a:gd name="connsiteY2564" fmla="*/ 2087498 h 4325873"/>
                <a:gd name="connsiteX2565" fmla="*/ 585796 w 4321145"/>
                <a:gd name="connsiteY2565" fmla="*/ 2085911 h 4325873"/>
                <a:gd name="connsiteX2566" fmla="*/ 604845 w 4321145"/>
                <a:gd name="connsiteY2566" fmla="*/ 2104961 h 4325873"/>
                <a:gd name="connsiteX2567" fmla="*/ 585796 w 4321145"/>
                <a:gd name="connsiteY2567" fmla="*/ 2124011 h 4325873"/>
                <a:gd name="connsiteX2568" fmla="*/ 566751 w 4321145"/>
                <a:gd name="connsiteY2568" fmla="*/ 2104961 h 4325873"/>
                <a:gd name="connsiteX2569" fmla="*/ 585796 w 4321145"/>
                <a:gd name="connsiteY2569" fmla="*/ 2085911 h 4325873"/>
                <a:gd name="connsiteX2570" fmla="*/ 3153538 w 4321145"/>
                <a:gd name="connsiteY2570" fmla="*/ 2084323 h 4325873"/>
                <a:gd name="connsiteX2571" fmla="*/ 3173382 w 4321145"/>
                <a:gd name="connsiteY2571" fmla="*/ 2104961 h 4325873"/>
                <a:gd name="connsiteX2572" fmla="*/ 3153538 w 4321145"/>
                <a:gd name="connsiteY2572" fmla="*/ 2125599 h 4325873"/>
                <a:gd name="connsiteX2573" fmla="*/ 3133694 w 4321145"/>
                <a:gd name="connsiteY2573" fmla="*/ 2104961 h 4325873"/>
                <a:gd name="connsiteX2574" fmla="*/ 3153538 w 4321145"/>
                <a:gd name="connsiteY2574" fmla="*/ 2084323 h 4325873"/>
                <a:gd name="connsiteX2575" fmla="*/ 3620264 w 4321145"/>
                <a:gd name="connsiteY2575" fmla="*/ 2082736 h 4325873"/>
                <a:gd name="connsiteX2576" fmla="*/ 3641696 w 4321145"/>
                <a:gd name="connsiteY2576" fmla="*/ 2104961 h 4325873"/>
                <a:gd name="connsiteX2577" fmla="*/ 3620264 w 4321145"/>
                <a:gd name="connsiteY2577" fmla="*/ 2127186 h 4325873"/>
                <a:gd name="connsiteX2578" fmla="*/ 3598832 w 4321145"/>
                <a:gd name="connsiteY2578" fmla="*/ 2104961 h 4325873"/>
                <a:gd name="connsiteX2579" fmla="*/ 3620264 w 4321145"/>
                <a:gd name="connsiteY2579" fmla="*/ 2082736 h 4325873"/>
                <a:gd name="connsiteX2580" fmla="*/ 1052517 w 4321145"/>
                <a:gd name="connsiteY2580" fmla="*/ 2079561 h 4325873"/>
                <a:gd name="connsiteX2581" fmla="*/ 1077917 w 4321145"/>
                <a:gd name="connsiteY2581" fmla="*/ 2104961 h 4325873"/>
                <a:gd name="connsiteX2582" fmla="*/ 1052517 w 4321145"/>
                <a:gd name="connsiteY2582" fmla="*/ 2130361 h 4325873"/>
                <a:gd name="connsiteX2583" fmla="*/ 1027118 w 4321145"/>
                <a:gd name="connsiteY2583" fmla="*/ 2104961 h 4325873"/>
                <a:gd name="connsiteX2584" fmla="*/ 1052517 w 4321145"/>
                <a:gd name="connsiteY2584" fmla="*/ 2079561 h 4325873"/>
                <a:gd name="connsiteX2585" fmla="*/ 702476 w 4321145"/>
                <a:gd name="connsiteY2585" fmla="*/ 2079561 h 4325873"/>
                <a:gd name="connsiteX2586" fmla="*/ 727080 w 4321145"/>
                <a:gd name="connsiteY2586" fmla="*/ 2104168 h 4325873"/>
                <a:gd name="connsiteX2587" fmla="*/ 702476 w 4321145"/>
                <a:gd name="connsiteY2587" fmla="*/ 2128775 h 4325873"/>
                <a:gd name="connsiteX2588" fmla="*/ 677869 w 4321145"/>
                <a:gd name="connsiteY2588" fmla="*/ 2104168 h 4325873"/>
                <a:gd name="connsiteX2589" fmla="*/ 702476 w 4321145"/>
                <a:gd name="connsiteY2589" fmla="*/ 2079561 h 4325873"/>
                <a:gd name="connsiteX2590" fmla="*/ 3503582 w 4321145"/>
                <a:gd name="connsiteY2590" fmla="*/ 2077973 h 4325873"/>
                <a:gd name="connsiteX2591" fmla="*/ 3530570 w 4321145"/>
                <a:gd name="connsiteY2591" fmla="*/ 2104961 h 4325873"/>
                <a:gd name="connsiteX2592" fmla="*/ 3503582 w 4321145"/>
                <a:gd name="connsiteY2592" fmla="*/ 2131949 h 4325873"/>
                <a:gd name="connsiteX2593" fmla="*/ 3476594 w 4321145"/>
                <a:gd name="connsiteY2593" fmla="*/ 2104961 h 4325873"/>
                <a:gd name="connsiteX2594" fmla="*/ 3503582 w 4321145"/>
                <a:gd name="connsiteY2594" fmla="*/ 2077973 h 4325873"/>
                <a:gd name="connsiteX2595" fmla="*/ 819148 w 4321145"/>
                <a:gd name="connsiteY2595" fmla="*/ 2074798 h 4325873"/>
                <a:gd name="connsiteX2596" fmla="*/ 849306 w 4321145"/>
                <a:gd name="connsiteY2596" fmla="*/ 2104961 h 4325873"/>
                <a:gd name="connsiteX2597" fmla="*/ 819148 w 4321145"/>
                <a:gd name="connsiteY2597" fmla="*/ 2135124 h 4325873"/>
                <a:gd name="connsiteX2598" fmla="*/ 788991 w 4321145"/>
                <a:gd name="connsiteY2598" fmla="*/ 2104961 h 4325873"/>
                <a:gd name="connsiteX2599" fmla="*/ 819148 w 4321145"/>
                <a:gd name="connsiteY2599" fmla="*/ 2074798 h 4325873"/>
                <a:gd name="connsiteX2600" fmla="*/ 3386901 w 4321145"/>
                <a:gd name="connsiteY2600" fmla="*/ 2073211 h 4325873"/>
                <a:gd name="connsiteX2601" fmla="*/ 3417858 w 4321145"/>
                <a:gd name="connsiteY2601" fmla="*/ 2104961 h 4325873"/>
                <a:gd name="connsiteX2602" fmla="*/ 3386901 w 4321145"/>
                <a:gd name="connsiteY2602" fmla="*/ 2136711 h 4325873"/>
                <a:gd name="connsiteX2603" fmla="*/ 3355944 w 4321145"/>
                <a:gd name="connsiteY2603" fmla="*/ 2104961 h 4325873"/>
                <a:gd name="connsiteX2604" fmla="*/ 3386901 w 4321145"/>
                <a:gd name="connsiteY2604" fmla="*/ 2073211 h 4325873"/>
                <a:gd name="connsiteX2605" fmla="*/ 3270219 w 4321145"/>
                <a:gd name="connsiteY2605" fmla="*/ 2070036 h 4325873"/>
                <a:gd name="connsiteX2606" fmla="*/ 3305144 w 4321145"/>
                <a:gd name="connsiteY2606" fmla="*/ 2104961 h 4325873"/>
                <a:gd name="connsiteX2607" fmla="*/ 3270219 w 4321145"/>
                <a:gd name="connsiteY2607" fmla="*/ 2139886 h 4325873"/>
                <a:gd name="connsiteX2608" fmla="*/ 3235294 w 4321145"/>
                <a:gd name="connsiteY2608" fmla="*/ 2104961 h 4325873"/>
                <a:gd name="connsiteX2609" fmla="*/ 3270219 w 4321145"/>
                <a:gd name="connsiteY2609" fmla="*/ 2070036 h 4325873"/>
                <a:gd name="connsiteX2610" fmla="*/ 935842 w 4321145"/>
                <a:gd name="connsiteY2610" fmla="*/ 2070036 h 4325873"/>
                <a:gd name="connsiteX2611" fmla="*/ 969971 w 4321145"/>
                <a:gd name="connsiteY2611" fmla="*/ 2104961 h 4325873"/>
                <a:gd name="connsiteX2612" fmla="*/ 935842 w 4321145"/>
                <a:gd name="connsiteY2612" fmla="*/ 2139886 h 4325873"/>
                <a:gd name="connsiteX2613" fmla="*/ 901703 w 4321145"/>
                <a:gd name="connsiteY2613" fmla="*/ 2104961 h 4325873"/>
                <a:gd name="connsiteX2614" fmla="*/ 935842 w 4321145"/>
                <a:gd name="connsiteY2614" fmla="*/ 2070036 h 4325873"/>
                <a:gd name="connsiteX2615" fmla="*/ 4320351 w 4321145"/>
                <a:gd name="connsiteY2615" fmla="*/ 1987486 h 4325873"/>
                <a:gd name="connsiteX2616" fmla="*/ 4321145 w 4321145"/>
                <a:gd name="connsiteY2616" fmla="*/ 1988280 h 4325873"/>
                <a:gd name="connsiteX2617" fmla="*/ 4320351 w 4321145"/>
                <a:gd name="connsiteY2617" fmla="*/ 1989074 h 4325873"/>
                <a:gd name="connsiteX2618" fmla="*/ 4319557 w 4321145"/>
                <a:gd name="connsiteY2618" fmla="*/ 1988280 h 4325873"/>
                <a:gd name="connsiteX2619" fmla="*/ 4320351 w 4321145"/>
                <a:gd name="connsiteY2619" fmla="*/ 1987486 h 4325873"/>
                <a:gd name="connsiteX2620" fmla="*/ 4203669 w 4321145"/>
                <a:gd name="connsiteY2620" fmla="*/ 1985898 h 4325873"/>
                <a:gd name="connsiteX2621" fmla="*/ 4206844 w 4321145"/>
                <a:gd name="connsiteY2621" fmla="*/ 1988280 h 4325873"/>
                <a:gd name="connsiteX2622" fmla="*/ 4203669 w 4321145"/>
                <a:gd name="connsiteY2622" fmla="*/ 1990662 h 4325873"/>
                <a:gd name="connsiteX2623" fmla="*/ 4200494 w 4321145"/>
                <a:gd name="connsiteY2623" fmla="*/ 1988280 h 4325873"/>
                <a:gd name="connsiteX2624" fmla="*/ 4203669 w 4321145"/>
                <a:gd name="connsiteY2624" fmla="*/ 1985898 h 4325873"/>
                <a:gd name="connsiteX2625" fmla="*/ 1593 w 4321145"/>
                <a:gd name="connsiteY2625" fmla="*/ 1985898 h 4325873"/>
                <a:gd name="connsiteX2626" fmla="*/ 3181 w 4321145"/>
                <a:gd name="connsiteY2626" fmla="*/ 1987486 h 4325873"/>
                <a:gd name="connsiteX2627" fmla="*/ 1593 w 4321145"/>
                <a:gd name="connsiteY2627" fmla="*/ 1989074 h 4325873"/>
                <a:gd name="connsiteX2628" fmla="*/ 4 w 4321145"/>
                <a:gd name="connsiteY2628" fmla="*/ 1987486 h 4325873"/>
                <a:gd name="connsiteX2629" fmla="*/ 1593 w 4321145"/>
                <a:gd name="connsiteY2629" fmla="*/ 1985898 h 4325873"/>
                <a:gd name="connsiteX2630" fmla="*/ 4086989 w 4321145"/>
                <a:gd name="connsiteY2630" fmla="*/ 1982723 h 4325873"/>
                <a:gd name="connsiteX2631" fmla="*/ 4092546 w 4321145"/>
                <a:gd name="connsiteY2631" fmla="*/ 1988280 h 4325873"/>
                <a:gd name="connsiteX2632" fmla="*/ 4086989 w 4321145"/>
                <a:gd name="connsiteY2632" fmla="*/ 1993837 h 4325873"/>
                <a:gd name="connsiteX2633" fmla="*/ 4081432 w 4321145"/>
                <a:gd name="connsiteY2633" fmla="*/ 1988280 h 4325873"/>
                <a:gd name="connsiteX2634" fmla="*/ 4086989 w 4321145"/>
                <a:gd name="connsiteY2634" fmla="*/ 1982723 h 4325873"/>
                <a:gd name="connsiteX2635" fmla="*/ 2919382 w 4321145"/>
                <a:gd name="connsiteY2635" fmla="*/ 1982723 h 4325873"/>
                <a:gd name="connsiteX2636" fmla="*/ 2925732 w 4321145"/>
                <a:gd name="connsiteY2636" fmla="*/ 1988280 h 4325873"/>
                <a:gd name="connsiteX2637" fmla="*/ 2919382 w 4321145"/>
                <a:gd name="connsiteY2637" fmla="*/ 1993837 h 4325873"/>
                <a:gd name="connsiteX2638" fmla="*/ 2913032 w 4321145"/>
                <a:gd name="connsiteY2638" fmla="*/ 1988280 h 4325873"/>
                <a:gd name="connsiteX2639" fmla="*/ 2919382 w 4321145"/>
                <a:gd name="connsiteY2639" fmla="*/ 1982723 h 4325873"/>
                <a:gd name="connsiteX2640" fmla="*/ 119068 w 4321145"/>
                <a:gd name="connsiteY2640" fmla="*/ 1982723 h 4325873"/>
                <a:gd name="connsiteX2641" fmla="*/ 123831 w 4321145"/>
                <a:gd name="connsiteY2641" fmla="*/ 1987486 h 4325873"/>
                <a:gd name="connsiteX2642" fmla="*/ 119068 w 4321145"/>
                <a:gd name="connsiteY2642" fmla="*/ 1992250 h 4325873"/>
                <a:gd name="connsiteX2643" fmla="*/ 114305 w 4321145"/>
                <a:gd name="connsiteY2643" fmla="*/ 1987486 h 4325873"/>
                <a:gd name="connsiteX2644" fmla="*/ 119068 w 4321145"/>
                <a:gd name="connsiteY2644" fmla="*/ 1982723 h 4325873"/>
                <a:gd name="connsiteX2645" fmla="*/ 1285883 w 4321145"/>
                <a:gd name="connsiteY2645" fmla="*/ 1979548 h 4325873"/>
                <a:gd name="connsiteX2646" fmla="*/ 1293819 w 4321145"/>
                <a:gd name="connsiteY2646" fmla="*/ 1987486 h 4325873"/>
                <a:gd name="connsiteX2647" fmla="*/ 1285883 w 4321145"/>
                <a:gd name="connsiteY2647" fmla="*/ 1995424 h 4325873"/>
                <a:gd name="connsiteX2648" fmla="*/ 1277944 w 4321145"/>
                <a:gd name="connsiteY2648" fmla="*/ 1987486 h 4325873"/>
                <a:gd name="connsiteX2649" fmla="*/ 1285883 w 4321145"/>
                <a:gd name="connsiteY2649" fmla="*/ 1979548 h 4325873"/>
                <a:gd name="connsiteX2650" fmla="*/ 235749 w 4321145"/>
                <a:gd name="connsiteY2650" fmla="*/ 1979548 h 4325873"/>
                <a:gd name="connsiteX2651" fmla="*/ 242892 w 4321145"/>
                <a:gd name="connsiteY2651" fmla="*/ 1987486 h 4325873"/>
                <a:gd name="connsiteX2652" fmla="*/ 235749 w 4321145"/>
                <a:gd name="connsiteY2652" fmla="*/ 1995424 h 4325873"/>
                <a:gd name="connsiteX2653" fmla="*/ 228605 w 4321145"/>
                <a:gd name="connsiteY2653" fmla="*/ 1987486 h 4325873"/>
                <a:gd name="connsiteX2654" fmla="*/ 235749 w 4321145"/>
                <a:gd name="connsiteY2654" fmla="*/ 1979548 h 4325873"/>
                <a:gd name="connsiteX2655" fmla="*/ 3970307 w 4321145"/>
                <a:gd name="connsiteY2655" fmla="*/ 1977961 h 4325873"/>
                <a:gd name="connsiteX2656" fmla="*/ 3979832 w 4321145"/>
                <a:gd name="connsiteY2656" fmla="*/ 1987486 h 4325873"/>
                <a:gd name="connsiteX2657" fmla="*/ 3970307 w 4321145"/>
                <a:gd name="connsiteY2657" fmla="*/ 1997011 h 4325873"/>
                <a:gd name="connsiteX2658" fmla="*/ 3960782 w 4321145"/>
                <a:gd name="connsiteY2658" fmla="*/ 1987486 h 4325873"/>
                <a:gd name="connsiteX2659" fmla="*/ 3970307 w 4321145"/>
                <a:gd name="connsiteY2659" fmla="*/ 1977961 h 4325873"/>
                <a:gd name="connsiteX2660" fmla="*/ 3036857 w 4321145"/>
                <a:gd name="connsiteY2660" fmla="*/ 1976373 h 4325873"/>
                <a:gd name="connsiteX2661" fmla="*/ 3047970 w 4321145"/>
                <a:gd name="connsiteY2661" fmla="*/ 1988280 h 4325873"/>
                <a:gd name="connsiteX2662" fmla="*/ 3036857 w 4321145"/>
                <a:gd name="connsiteY2662" fmla="*/ 2000187 h 4325873"/>
                <a:gd name="connsiteX2663" fmla="*/ 3025744 w 4321145"/>
                <a:gd name="connsiteY2663" fmla="*/ 1988280 h 4325873"/>
                <a:gd name="connsiteX2664" fmla="*/ 3036857 w 4321145"/>
                <a:gd name="connsiteY2664" fmla="*/ 1976373 h 4325873"/>
                <a:gd name="connsiteX2665" fmla="*/ 352435 w 4321145"/>
                <a:gd name="connsiteY2665" fmla="*/ 1976373 h 4325873"/>
                <a:gd name="connsiteX2666" fmla="*/ 363547 w 4321145"/>
                <a:gd name="connsiteY2666" fmla="*/ 1987486 h 4325873"/>
                <a:gd name="connsiteX2667" fmla="*/ 352435 w 4321145"/>
                <a:gd name="connsiteY2667" fmla="*/ 1998599 h 4325873"/>
                <a:gd name="connsiteX2668" fmla="*/ 341321 w 4321145"/>
                <a:gd name="connsiteY2668" fmla="*/ 1987486 h 4325873"/>
                <a:gd name="connsiteX2669" fmla="*/ 352435 w 4321145"/>
                <a:gd name="connsiteY2669" fmla="*/ 1976373 h 4325873"/>
                <a:gd name="connsiteX2670" fmla="*/ 3853626 w 4321145"/>
                <a:gd name="connsiteY2670" fmla="*/ 1974786 h 4325873"/>
                <a:gd name="connsiteX2671" fmla="*/ 3867120 w 4321145"/>
                <a:gd name="connsiteY2671" fmla="*/ 1987486 h 4325873"/>
                <a:gd name="connsiteX2672" fmla="*/ 3853626 w 4321145"/>
                <a:gd name="connsiteY2672" fmla="*/ 2000186 h 4325873"/>
                <a:gd name="connsiteX2673" fmla="*/ 3840132 w 4321145"/>
                <a:gd name="connsiteY2673" fmla="*/ 1987486 h 4325873"/>
                <a:gd name="connsiteX2674" fmla="*/ 3853626 w 4321145"/>
                <a:gd name="connsiteY2674" fmla="*/ 1974786 h 4325873"/>
                <a:gd name="connsiteX2675" fmla="*/ 1169198 w 4321145"/>
                <a:gd name="connsiteY2675" fmla="*/ 1973198 h 4325873"/>
                <a:gd name="connsiteX2676" fmla="*/ 1184280 w 4321145"/>
                <a:gd name="connsiteY2676" fmla="*/ 1988280 h 4325873"/>
                <a:gd name="connsiteX2677" fmla="*/ 1169198 w 4321145"/>
                <a:gd name="connsiteY2677" fmla="*/ 2003362 h 4325873"/>
                <a:gd name="connsiteX2678" fmla="*/ 1154120 w 4321145"/>
                <a:gd name="connsiteY2678" fmla="*/ 1988280 h 4325873"/>
                <a:gd name="connsiteX2679" fmla="*/ 1169198 w 4321145"/>
                <a:gd name="connsiteY2679" fmla="*/ 1973198 h 4325873"/>
                <a:gd name="connsiteX2680" fmla="*/ 469112 w 4321145"/>
                <a:gd name="connsiteY2680" fmla="*/ 1973198 h 4325873"/>
                <a:gd name="connsiteX2681" fmla="*/ 484195 w 4321145"/>
                <a:gd name="connsiteY2681" fmla="*/ 1988280 h 4325873"/>
                <a:gd name="connsiteX2682" fmla="*/ 469112 w 4321145"/>
                <a:gd name="connsiteY2682" fmla="*/ 2003362 h 4325873"/>
                <a:gd name="connsiteX2683" fmla="*/ 454030 w 4321145"/>
                <a:gd name="connsiteY2683" fmla="*/ 1988280 h 4325873"/>
                <a:gd name="connsiteX2684" fmla="*/ 469112 w 4321145"/>
                <a:gd name="connsiteY2684" fmla="*/ 1973198 h 4325873"/>
                <a:gd name="connsiteX2685" fmla="*/ 3736151 w 4321145"/>
                <a:gd name="connsiteY2685" fmla="*/ 1971611 h 4325873"/>
                <a:gd name="connsiteX2686" fmla="*/ 3752820 w 4321145"/>
                <a:gd name="connsiteY2686" fmla="*/ 1988280 h 4325873"/>
                <a:gd name="connsiteX2687" fmla="*/ 3736151 w 4321145"/>
                <a:gd name="connsiteY2687" fmla="*/ 2004949 h 4325873"/>
                <a:gd name="connsiteX2688" fmla="*/ 3719482 w 4321145"/>
                <a:gd name="connsiteY2688" fmla="*/ 1988280 h 4325873"/>
                <a:gd name="connsiteX2689" fmla="*/ 3736151 w 4321145"/>
                <a:gd name="connsiteY2689" fmla="*/ 1971611 h 4325873"/>
                <a:gd name="connsiteX2690" fmla="*/ 585798 w 4321145"/>
                <a:gd name="connsiteY2690" fmla="*/ 1968436 h 4325873"/>
                <a:gd name="connsiteX2691" fmla="*/ 604848 w 4321145"/>
                <a:gd name="connsiteY2691" fmla="*/ 1988280 h 4325873"/>
                <a:gd name="connsiteX2692" fmla="*/ 585798 w 4321145"/>
                <a:gd name="connsiteY2692" fmla="*/ 2008124 h 4325873"/>
                <a:gd name="connsiteX2693" fmla="*/ 566753 w 4321145"/>
                <a:gd name="connsiteY2693" fmla="*/ 1988280 h 4325873"/>
                <a:gd name="connsiteX2694" fmla="*/ 585798 w 4321145"/>
                <a:gd name="connsiteY2694" fmla="*/ 1968436 h 4325873"/>
                <a:gd name="connsiteX2695" fmla="*/ 3620264 w 4321145"/>
                <a:gd name="connsiteY2695" fmla="*/ 1966848 h 4325873"/>
                <a:gd name="connsiteX2696" fmla="*/ 3641696 w 4321145"/>
                <a:gd name="connsiteY2696" fmla="*/ 1988280 h 4325873"/>
                <a:gd name="connsiteX2697" fmla="*/ 3620264 w 4321145"/>
                <a:gd name="connsiteY2697" fmla="*/ 2009712 h 4325873"/>
                <a:gd name="connsiteX2698" fmla="*/ 3598832 w 4321145"/>
                <a:gd name="connsiteY2698" fmla="*/ 1988280 h 4325873"/>
                <a:gd name="connsiteX2699" fmla="*/ 3620264 w 4321145"/>
                <a:gd name="connsiteY2699" fmla="*/ 1966848 h 4325873"/>
                <a:gd name="connsiteX2700" fmla="*/ 3153539 w 4321145"/>
                <a:gd name="connsiteY2700" fmla="*/ 1966848 h 4325873"/>
                <a:gd name="connsiteX2701" fmla="*/ 3174971 w 4321145"/>
                <a:gd name="connsiteY2701" fmla="*/ 1988280 h 4325873"/>
                <a:gd name="connsiteX2702" fmla="*/ 3153539 w 4321145"/>
                <a:gd name="connsiteY2702" fmla="*/ 2009712 h 4325873"/>
                <a:gd name="connsiteX2703" fmla="*/ 3132107 w 4321145"/>
                <a:gd name="connsiteY2703" fmla="*/ 1988280 h 4325873"/>
                <a:gd name="connsiteX2704" fmla="*/ 3153539 w 4321145"/>
                <a:gd name="connsiteY2704" fmla="*/ 1966848 h 4325873"/>
                <a:gd name="connsiteX2705" fmla="*/ 702477 w 4321145"/>
                <a:gd name="connsiteY2705" fmla="*/ 1963673 h 4325873"/>
                <a:gd name="connsiteX2706" fmla="*/ 727082 w 4321145"/>
                <a:gd name="connsiteY2706" fmla="*/ 1988280 h 4325873"/>
                <a:gd name="connsiteX2707" fmla="*/ 702477 w 4321145"/>
                <a:gd name="connsiteY2707" fmla="*/ 2012887 h 4325873"/>
                <a:gd name="connsiteX2708" fmla="*/ 677871 w 4321145"/>
                <a:gd name="connsiteY2708" fmla="*/ 1988280 h 4325873"/>
                <a:gd name="connsiteX2709" fmla="*/ 702477 w 4321145"/>
                <a:gd name="connsiteY2709" fmla="*/ 1963673 h 4325873"/>
                <a:gd name="connsiteX2710" fmla="*/ 3502788 w 4321145"/>
                <a:gd name="connsiteY2710" fmla="*/ 1962086 h 4325873"/>
                <a:gd name="connsiteX2711" fmla="*/ 3528982 w 4321145"/>
                <a:gd name="connsiteY2711" fmla="*/ 1988280 h 4325873"/>
                <a:gd name="connsiteX2712" fmla="*/ 3502788 w 4321145"/>
                <a:gd name="connsiteY2712" fmla="*/ 2014474 h 4325873"/>
                <a:gd name="connsiteX2713" fmla="*/ 3476594 w 4321145"/>
                <a:gd name="connsiteY2713" fmla="*/ 1988280 h 4325873"/>
                <a:gd name="connsiteX2714" fmla="*/ 3502788 w 4321145"/>
                <a:gd name="connsiteY2714" fmla="*/ 1962086 h 4325873"/>
                <a:gd name="connsiteX2715" fmla="*/ 1052519 w 4321145"/>
                <a:gd name="connsiteY2715" fmla="*/ 1962086 h 4325873"/>
                <a:gd name="connsiteX2716" fmla="*/ 1077918 w 4321145"/>
                <a:gd name="connsiteY2716" fmla="*/ 1988280 h 4325873"/>
                <a:gd name="connsiteX2717" fmla="*/ 1052519 w 4321145"/>
                <a:gd name="connsiteY2717" fmla="*/ 2014474 h 4325873"/>
                <a:gd name="connsiteX2718" fmla="*/ 1027119 w 4321145"/>
                <a:gd name="connsiteY2718" fmla="*/ 1988280 h 4325873"/>
                <a:gd name="connsiteX2719" fmla="*/ 1052519 w 4321145"/>
                <a:gd name="connsiteY2719" fmla="*/ 1962086 h 4325873"/>
                <a:gd name="connsiteX2720" fmla="*/ 819148 w 4321145"/>
                <a:gd name="connsiteY2720" fmla="*/ 1958911 h 4325873"/>
                <a:gd name="connsiteX2721" fmla="*/ 847720 w 4321145"/>
                <a:gd name="connsiteY2721" fmla="*/ 1988280 h 4325873"/>
                <a:gd name="connsiteX2722" fmla="*/ 819148 w 4321145"/>
                <a:gd name="connsiteY2722" fmla="*/ 2017649 h 4325873"/>
                <a:gd name="connsiteX2723" fmla="*/ 790579 w 4321145"/>
                <a:gd name="connsiteY2723" fmla="*/ 1988280 h 4325873"/>
                <a:gd name="connsiteX2724" fmla="*/ 819148 w 4321145"/>
                <a:gd name="connsiteY2724" fmla="*/ 1958911 h 4325873"/>
                <a:gd name="connsiteX2725" fmla="*/ 3386901 w 4321145"/>
                <a:gd name="connsiteY2725" fmla="*/ 1957323 h 4325873"/>
                <a:gd name="connsiteX2726" fmla="*/ 3417858 w 4321145"/>
                <a:gd name="connsiteY2726" fmla="*/ 1988280 h 4325873"/>
                <a:gd name="connsiteX2727" fmla="*/ 3386901 w 4321145"/>
                <a:gd name="connsiteY2727" fmla="*/ 2019237 h 4325873"/>
                <a:gd name="connsiteX2728" fmla="*/ 3355944 w 4321145"/>
                <a:gd name="connsiteY2728" fmla="*/ 1988280 h 4325873"/>
                <a:gd name="connsiteX2729" fmla="*/ 3386901 w 4321145"/>
                <a:gd name="connsiteY2729" fmla="*/ 1957323 h 4325873"/>
                <a:gd name="connsiteX2730" fmla="*/ 935844 w 4321145"/>
                <a:gd name="connsiteY2730" fmla="*/ 1954148 h 4325873"/>
                <a:gd name="connsiteX2731" fmla="*/ 969974 w 4321145"/>
                <a:gd name="connsiteY2731" fmla="*/ 1988280 h 4325873"/>
                <a:gd name="connsiteX2732" fmla="*/ 935844 w 4321145"/>
                <a:gd name="connsiteY2732" fmla="*/ 2022412 h 4325873"/>
                <a:gd name="connsiteX2733" fmla="*/ 901706 w 4321145"/>
                <a:gd name="connsiteY2733" fmla="*/ 1988280 h 4325873"/>
                <a:gd name="connsiteX2734" fmla="*/ 935844 w 4321145"/>
                <a:gd name="connsiteY2734" fmla="*/ 1954148 h 4325873"/>
                <a:gd name="connsiteX2735" fmla="*/ 3270220 w 4321145"/>
                <a:gd name="connsiteY2735" fmla="*/ 1950973 h 4325873"/>
                <a:gd name="connsiteX2736" fmla="*/ 3306733 w 4321145"/>
                <a:gd name="connsiteY2736" fmla="*/ 1987486 h 4325873"/>
                <a:gd name="connsiteX2737" fmla="*/ 3270220 w 4321145"/>
                <a:gd name="connsiteY2737" fmla="*/ 2023999 h 4325873"/>
                <a:gd name="connsiteX2738" fmla="*/ 3233707 w 4321145"/>
                <a:gd name="connsiteY2738" fmla="*/ 1987486 h 4325873"/>
                <a:gd name="connsiteX2739" fmla="*/ 3270220 w 4321145"/>
                <a:gd name="connsiteY2739" fmla="*/ 1950973 h 4325873"/>
                <a:gd name="connsiteX2740" fmla="*/ 4320351 w 4321145"/>
                <a:gd name="connsiteY2740" fmla="*/ 1871598 h 4325873"/>
                <a:gd name="connsiteX2741" fmla="*/ 4321145 w 4321145"/>
                <a:gd name="connsiteY2741" fmla="*/ 1872392 h 4325873"/>
                <a:gd name="connsiteX2742" fmla="*/ 4320351 w 4321145"/>
                <a:gd name="connsiteY2742" fmla="*/ 1873186 h 4325873"/>
                <a:gd name="connsiteX2743" fmla="*/ 4319557 w 4321145"/>
                <a:gd name="connsiteY2743" fmla="*/ 1872392 h 4325873"/>
                <a:gd name="connsiteX2744" fmla="*/ 4320351 w 4321145"/>
                <a:gd name="connsiteY2744" fmla="*/ 1871598 h 4325873"/>
                <a:gd name="connsiteX2745" fmla="*/ 1595 w 4321145"/>
                <a:gd name="connsiteY2745" fmla="*/ 1870011 h 4325873"/>
                <a:gd name="connsiteX2746" fmla="*/ 3183 w 4321145"/>
                <a:gd name="connsiteY2746" fmla="*/ 1871599 h 4325873"/>
                <a:gd name="connsiteX2747" fmla="*/ 1595 w 4321145"/>
                <a:gd name="connsiteY2747" fmla="*/ 1873187 h 4325873"/>
                <a:gd name="connsiteX2748" fmla="*/ 6 w 4321145"/>
                <a:gd name="connsiteY2748" fmla="*/ 1871599 h 4325873"/>
                <a:gd name="connsiteX2749" fmla="*/ 1595 w 4321145"/>
                <a:gd name="connsiteY2749" fmla="*/ 1870011 h 4325873"/>
                <a:gd name="connsiteX2750" fmla="*/ 4203669 w 4321145"/>
                <a:gd name="connsiteY2750" fmla="*/ 1868423 h 4325873"/>
                <a:gd name="connsiteX2751" fmla="*/ 4206844 w 4321145"/>
                <a:gd name="connsiteY2751" fmla="*/ 1870805 h 4325873"/>
                <a:gd name="connsiteX2752" fmla="*/ 4203669 w 4321145"/>
                <a:gd name="connsiteY2752" fmla="*/ 1873187 h 4325873"/>
                <a:gd name="connsiteX2753" fmla="*/ 4200494 w 4321145"/>
                <a:gd name="connsiteY2753" fmla="*/ 1870805 h 4325873"/>
                <a:gd name="connsiteX2754" fmla="*/ 4203669 w 4321145"/>
                <a:gd name="connsiteY2754" fmla="*/ 1868423 h 4325873"/>
                <a:gd name="connsiteX2755" fmla="*/ 119070 w 4321145"/>
                <a:gd name="connsiteY2755" fmla="*/ 1866836 h 4325873"/>
                <a:gd name="connsiteX2756" fmla="*/ 123833 w 4321145"/>
                <a:gd name="connsiteY2756" fmla="*/ 1870805 h 4325873"/>
                <a:gd name="connsiteX2757" fmla="*/ 119070 w 4321145"/>
                <a:gd name="connsiteY2757" fmla="*/ 1874774 h 4325873"/>
                <a:gd name="connsiteX2758" fmla="*/ 114306 w 4321145"/>
                <a:gd name="connsiteY2758" fmla="*/ 1870805 h 4325873"/>
                <a:gd name="connsiteX2759" fmla="*/ 119070 w 4321145"/>
                <a:gd name="connsiteY2759" fmla="*/ 1866836 h 4325873"/>
                <a:gd name="connsiteX2760" fmla="*/ 4086989 w 4321145"/>
                <a:gd name="connsiteY2760" fmla="*/ 1865248 h 4325873"/>
                <a:gd name="connsiteX2761" fmla="*/ 4092546 w 4321145"/>
                <a:gd name="connsiteY2761" fmla="*/ 1870805 h 4325873"/>
                <a:gd name="connsiteX2762" fmla="*/ 4086989 w 4321145"/>
                <a:gd name="connsiteY2762" fmla="*/ 1876362 h 4325873"/>
                <a:gd name="connsiteX2763" fmla="*/ 4081432 w 4321145"/>
                <a:gd name="connsiteY2763" fmla="*/ 1870805 h 4325873"/>
                <a:gd name="connsiteX2764" fmla="*/ 4086989 w 4321145"/>
                <a:gd name="connsiteY2764" fmla="*/ 1865248 h 4325873"/>
                <a:gd name="connsiteX2765" fmla="*/ 2920176 w 4321145"/>
                <a:gd name="connsiteY2765" fmla="*/ 1863661 h 4325873"/>
                <a:gd name="connsiteX2766" fmla="*/ 2927320 w 4321145"/>
                <a:gd name="connsiteY2766" fmla="*/ 1870805 h 4325873"/>
                <a:gd name="connsiteX2767" fmla="*/ 2920176 w 4321145"/>
                <a:gd name="connsiteY2767" fmla="*/ 1877949 h 4325873"/>
                <a:gd name="connsiteX2768" fmla="*/ 2913032 w 4321145"/>
                <a:gd name="connsiteY2768" fmla="*/ 1870805 h 4325873"/>
                <a:gd name="connsiteX2769" fmla="*/ 2920176 w 4321145"/>
                <a:gd name="connsiteY2769" fmla="*/ 1863661 h 4325873"/>
                <a:gd name="connsiteX2770" fmla="*/ 235750 w 4321145"/>
                <a:gd name="connsiteY2770" fmla="*/ 1863661 h 4325873"/>
                <a:gd name="connsiteX2771" fmla="*/ 242894 w 4321145"/>
                <a:gd name="connsiteY2771" fmla="*/ 1870805 h 4325873"/>
                <a:gd name="connsiteX2772" fmla="*/ 235750 w 4321145"/>
                <a:gd name="connsiteY2772" fmla="*/ 1877949 h 4325873"/>
                <a:gd name="connsiteX2773" fmla="*/ 228607 w 4321145"/>
                <a:gd name="connsiteY2773" fmla="*/ 1870805 h 4325873"/>
                <a:gd name="connsiteX2774" fmla="*/ 235750 w 4321145"/>
                <a:gd name="connsiteY2774" fmla="*/ 1863661 h 4325873"/>
                <a:gd name="connsiteX2775" fmla="*/ 3969514 w 4321145"/>
                <a:gd name="connsiteY2775" fmla="*/ 1862073 h 4325873"/>
                <a:gd name="connsiteX2776" fmla="*/ 3978246 w 4321145"/>
                <a:gd name="connsiteY2776" fmla="*/ 1870805 h 4325873"/>
                <a:gd name="connsiteX2777" fmla="*/ 3969514 w 4321145"/>
                <a:gd name="connsiteY2777" fmla="*/ 1879537 h 4325873"/>
                <a:gd name="connsiteX2778" fmla="*/ 3960782 w 4321145"/>
                <a:gd name="connsiteY2778" fmla="*/ 1870805 h 4325873"/>
                <a:gd name="connsiteX2779" fmla="*/ 3969514 w 4321145"/>
                <a:gd name="connsiteY2779" fmla="*/ 1862073 h 4325873"/>
                <a:gd name="connsiteX2780" fmla="*/ 1285884 w 4321145"/>
                <a:gd name="connsiteY2780" fmla="*/ 1862073 h 4325873"/>
                <a:gd name="connsiteX2781" fmla="*/ 1295407 w 4321145"/>
                <a:gd name="connsiteY2781" fmla="*/ 1871598 h 4325873"/>
                <a:gd name="connsiteX2782" fmla="*/ 1285884 w 4321145"/>
                <a:gd name="connsiteY2782" fmla="*/ 1881123 h 4325873"/>
                <a:gd name="connsiteX2783" fmla="*/ 1276359 w 4321145"/>
                <a:gd name="connsiteY2783" fmla="*/ 1871598 h 4325873"/>
                <a:gd name="connsiteX2784" fmla="*/ 1285884 w 4321145"/>
                <a:gd name="connsiteY2784" fmla="*/ 1862073 h 4325873"/>
                <a:gd name="connsiteX2785" fmla="*/ 352437 w 4321145"/>
                <a:gd name="connsiteY2785" fmla="*/ 1860486 h 4325873"/>
                <a:gd name="connsiteX2786" fmla="*/ 363549 w 4321145"/>
                <a:gd name="connsiteY2786" fmla="*/ 1871599 h 4325873"/>
                <a:gd name="connsiteX2787" fmla="*/ 352437 w 4321145"/>
                <a:gd name="connsiteY2787" fmla="*/ 1882712 h 4325873"/>
                <a:gd name="connsiteX2788" fmla="*/ 341323 w 4321145"/>
                <a:gd name="connsiteY2788" fmla="*/ 1871599 h 4325873"/>
                <a:gd name="connsiteX2789" fmla="*/ 352437 w 4321145"/>
                <a:gd name="connsiteY2789" fmla="*/ 1860486 h 4325873"/>
                <a:gd name="connsiteX2790" fmla="*/ 3853626 w 4321145"/>
                <a:gd name="connsiteY2790" fmla="*/ 1858898 h 4325873"/>
                <a:gd name="connsiteX2791" fmla="*/ 3865533 w 4321145"/>
                <a:gd name="connsiteY2791" fmla="*/ 1871598 h 4325873"/>
                <a:gd name="connsiteX2792" fmla="*/ 3853626 w 4321145"/>
                <a:gd name="connsiteY2792" fmla="*/ 1884298 h 4325873"/>
                <a:gd name="connsiteX2793" fmla="*/ 3841719 w 4321145"/>
                <a:gd name="connsiteY2793" fmla="*/ 1871598 h 4325873"/>
                <a:gd name="connsiteX2794" fmla="*/ 3853626 w 4321145"/>
                <a:gd name="connsiteY2794" fmla="*/ 1858898 h 4325873"/>
                <a:gd name="connsiteX2795" fmla="*/ 3036857 w 4321145"/>
                <a:gd name="connsiteY2795" fmla="*/ 1857311 h 4325873"/>
                <a:gd name="connsiteX2796" fmla="*/ 3051145 w 4321145"/>
                <a:gd name="connsiteY2796" fmla="*/ 1870805 h 4325873"/>
                <a:gd name="connsiteX2797" fmla="*/ 3036857 w 4321145"/>
                <a:gd name="connsiteY2797" fmla="*/ 1884299 h 4325873"/>
                <a:gd name="connsiteX2798" fmla="*/ 3022569 w 4321145"/>
                <a:gd name="connsiteY2798" fmla="*/ 1870805 h 4325873"/>
                <a:gd name="connsiteX2799" fmla="*/ 3036857 w 4321145"/>
                <a:gd name="connsiteY2799" fmla="*/ 1857311 h 4325873"/>
                <a:gd name="connsiteX2800" fmla="*/ 469113 w 4321145"/>
                <a:gd name="connsiteY2800" fmla="*/ 1855723 h 4325873"/>
                <a:gd name="connsiteX2801" fmla="*/ 484196 w 4321145"/>
                <a:gd name="connsiteY2801" fmla="*/ 1870805 h 4325873"/>
                <a:gd name="connsiteX2802" fmla="*/ 469113 w 4321145"/>
                <a:gd name="connsiteY2802" fmla="*/ 1885887 h 4325873"/>
                <a:gd name="connsiteX2803" fmla="*/ 454032 w 4321145"/>
                <a:gd name="connsiteY2803" fmla="*/ 1870805 h 4325873"/>
                <a:gd name="connsiteX2804" fmla="*/ 469113 w 4321145"/>
                <a:gd name="connsiteY2804" fmla="*/ 1855723 h 4325873"/>
                <a:gd name="connsiteX2805" fmla="*/ 3736151 w 4321145"/>
                <a:gd name="connsiteY2805" fmla="*/ 1854136 h 4325873"/>
                <a:gd name="connsiteX2806" fmla="*/ 3752820 w 4321145"/>
                <a:gd name="connsiteY2806" fmla="*/ 1870805 h 4325873"/>
                <a:gd name="connsiteX2807" fmla="*/ 3736151 w 4321145"/>
                <a:gd name="connsiteY2807" fmla="*/ 1887474 h 4325873"/>
                <a:gd name="connsiteX2808" fmla="*/ 3719482 w 4321145"/>
                <a:gd name="connsiteY2808" fmla="*/ 1870805 h 4325873"/>
                <a:gd name="connsiteX2809" fmla="*/ 3736151 w 4321145"/>
                <a:gd name="connsiteY2809" fmla="*/ 1854136 h 4325873"/>
                <a:gd name="connsiteX2810" fmla="*/ 1169200 w 4321145"/>
                <a:gd name="connsiteY2810" fmla="*/ 1854136 h 4325873"/>
                <a:gd name="connsiteX2811" fmla="*/ 1185868 w 4321145"/>
                <a:gd name="connsiteY2811" fmla="*/ 1870805 h 4325873"/>
                <a:gd name="connsiteX2812" fmla="*/ 1169200 w 4321145"/>
                <a:gd name="connsiteY2812" fmla="*/ 1887474 h 4325873"/>
                <a:gd name="connsiteX2813" fmla="*/ 1152530 w 4321145"/>
                <a:gd name="connsiteY2813" fmla="*/ 1870805 h 4325873"/>
                <a:gd name="connsiteX2814" fmla="*/ 1169200 w 4321145"/>
                <a:gd name="connsiteY2814" fmla="*/ 1854136 h 4325873"/>
                <a:gd name="connsiteX2815" fmla="*/ 585800 w 4321145"/>
                <a:gd name="connsiteY2815" fmla="*/ 1852548 h 4325873"/>
                <a:gd name="connsiteX2816" fmla="*/ 604850 w 4321145"/>
                <a:gd name="connsiteY2816" fmla="*/ 1871598 h 4325873"/>
                <a:gd name="connsiteX2817" fmla="*/ 585800 w 4321145"/>
                <a:gd name="connsiteY2817" fmla="*/ 1890648 h 4325873"/>
                <a:gd name="connsiteX2818" fmla="*/ 566753 w 4321145"/>
                <a:gd name="connsiteY2818" fmla="*/ 1871598 h 4325873"/>
                <a:gd name="connsiteX2819" fmla="*/ 585800 w 4321145"/>
                <a:gd name="connsiteY2819" fmla="*/ 1852548 h 4325873"/>
                <a:gd name="connsiteX2820" fmla="*/ 3620264 w 4321145"/>
                <a:gd name="connsiteY2820" fmla="*/ 1850961 h 4325873"/>
                <a:gd name="connsiteX2821" fmla="*/ 3641696 w 4321145"/>
                <a:gd name="connsiteY2821" fmla="*/ 1871599 h 4325873"/>
                <a:gd name="connsiteX2822" fmla="*/ 3620264 w 4321145"/>
                <a:gd name="connsiteY2822" fmla="*/ 1892237 h 4325873"/>
                <a:gd name="connsiteX2823" fmla="*/ 3598832 w 4321145"/>
                <a:gd name="connsiteY2823" fmla="*/ 1871599 h 4325873"/>
                <a:gd name="connsiteX2824" fmla="*/ 3620264 w 4321145"/>
                <a:gd name="connsiteY2824" fmla="*/ 1850961 h 4325873"/>
                <a:gd name="connsiteX2825" fmla="*/ 3152745 w 4321145"/>
                <a:gd name="connsiteY2825" fmla="*/ 1847786 h 4325873"/>
                <a:gd name="connsiteX2826" fmla="*/ 3176558 w 4321145"/>
                <a:gd name="connsiteY2826" fmla="*/ 1871599 h 4325873"/>
                <a:gd name="connsiteX2827" fmla="*/ 3152745 w 4321145"/>
                <a:gd name="connsiteY2827" fmla="*/ 1895412 h 4325873"/>
                <a:gd name="connsiteX2828" fmla="*/ 3128932 w 4321145"/>
                <a:gd name="connsiteY2828" fmla="*/ 1871599 h 4325873"/>
                <a:gd name="connsiteX2829" fmla="*/ 3152745 w 4321145"/>
                <a:gd name="connsiteY2829" fmla="*/ 1847786 h 4325873"/>
                <a:gd name="connsiteX2830" fmla="*/ 702478 w 4321145"/>
                <a:gd name="connsiteY2830" fmla="*/ 1847786 h 4325873"/>
                <a:gd name="connsiteX2831" fmla="*/ 725495 w 4321145"/>
                <a:gd name="connsiteY2831" fmla="*/ 1871599 h 4325873"/>
                <a:gd name="connsiteX2832" fmla="*/ 702478 w 4321145"/>
                <a:gd name="connsiteY2832" fmla="*/ 1895412 h 4325873"/>
                <a:gd name="connsiteX2833" fmla="*/ 679459 w 4321145"/>
                <a:gd name="connsiteY2833" fmla="*/ 1871599 h 4325873"/>
                <a:gd name="connsiteX2834" fmla="*/ 702478 w 4321145"/>
                <a:gd name="connsiteY2834" fmla="*/ 1847786 h 4325873"/>
                <a:gd name="connsiteX2835" fmla="*/ 3503582 w 4321145"/>
                <a:gd name="connsiteY2835" fmla="*/ 1846198 h 4325873"/>
                <a:gd name="connsiteX2836" fmla="*/ 3528982 w 4321145"/>
                <a:gd name="connsiteY2836" fmla="*/ 1871598 h 4325873"/>
                <a:gd name="connsiteX2837" fmla="*/ 3503582 w 4321145"/>
                <a:gd name="connsiteY2837" fmla="*/ 1896998 h 4325873"/>
                <a:gd name="connsiteX2838" fmla="*/ 3478182 w 4321145"/>
                <a:gd name="connsiteY2838" fmla="*/ 1871598 h 4325873"/>
                <a:gd name="connsiteX2839" fmla="*/ 3503582 w 4321145"/>
                <a:gd name="connsiteY2839" fmla="*/ 1846198 h 4325873"/>
                <a:gd name="connsiteX2840" fmla="*/ 1052520 w 4321145"/>
                <a:gd name="connsiteY2840" fmla="*/ 1843023 h 4325873"/>
                <a:gd name="connsiteX2841" fmla="*/ 1081093 w 4321145"/>
                <a:gd name="connsiteY2841" fmla="*/ 1871598 h 4325873"/>
                <a:gd name="connsiteX2842" fmla="*/ 1052520 w 4321145"/>
                <a:gd name="connsiteY2842" fmla="*/ 1900173 h 4325873"/>
                <a:gd name="connsiteX2843" fmla="*/ 1023948 w 4321145"/>
                <a:gd name="connsiteY2843" fmla="*/ 1871598 h 4325873"/>
                <a:gd name="connsiteX2844" fmla="*/ 1052520 w 4321145"/>
                <a:gd name="connsiteY2844" fmla="*/ 1843023 h 4325873"/>
                <a:gd name="connsiteX2845" fmla="*/ 819150 w 4321145"/>
                <a:gd name="connsiteY2845" fmla="*/ 1843023 h 4325873"/>
                <a:gd name="connsiteX2846" fmla="*/ 847721 w 4321145"/>
                <a:gd name="connsiteY2846" fmla="*/ 1871598 h 4325873"/>
                <a:gd name="connsiteX2847" fmla="*/ 819150 w 4321145"/>
                <a:gd name="connsiteY2847" fmla="*/ 1900173 h 4325873"/>
                <a:gd name="connsiteX2848" fmla="*/ 790581 w 4321145"/>
                <a:gd name="connsiteY2848" fmla="*/ 1871598 h 4325873"/>
                <a:gd name="connsiteX2849" fmla="*/ 819150 w 4321145"/>
                <a:gd name="connsiteY2849" fmla="*/ 1843023 h 4325873"/>
                <a:gd name="connsiteX2850" fmla="*/ 3386901 w 4321145"/>
                <a:gd name="connsiteY2850" fmla="*/ 1841436 h 4325873"/>
                <a:gd name="connsiteX2851" fmla="*/ 3417858 w 4321145"/>
                <a:gd name="connsiteY2851" fmla="*/ 1871599 h 4325873"/>
                <a:gd name="connsiteX2852" fmla="*/ 3386901 w 4321145"/>
                <a:gd name="connsiteY2852" fmla="*/ 1901762 h 4325873"/>
                <a:gd name="connsiteX2853" fmla="*/ 3355944 w 4321145"/>
                <a:gd name="connsiteY2853" fmla="*/ 1871599 h 4325873"/>
                <a:gd name="connsiteX2854" fmla="*/ 3386901 w 4321145"/>
                <a:gd name="connsiteY2854" fmla="*/ 1841436 h 4325873"/>
                <a:gd name="connsiteX2855" fmla="*/ 935846 w 4321145"/>
                <a:gd name="connsiteY2855" fmla="*/ 1838261 h 4325873"/>
                <a:gd name="connsiteX2856" fmla="*/ 969975 w 4321145"/>
                <a:gd name="connsiteY2856" fmla="*/ 1871599 h 4325873"/>
                <a:gd name="connsiteX2857" fmla="*/ 935846 w 4321145"/>
                <a:gd name="connsiteY2857" fmla="*/ 1904937 h 4325873"/>
                <a:gd name="connsiteX2858" fmla="*/ 901708 w 4321145"/>
                <a:gd name="connsiteY2858" fmla="*/ 1871599 h 4325873"/>
                <a:gd name="connsiteX2859" fmla="*/ 935846 w 4321145"/>
                <a:gd name="connsiteY2859" fmla="*/ 1838261 h 4325873"/>
                <a:gd name="connsiteX2860" fmla="*/ 3270219 w 4321145"/>
                <a:gd name="connsiteY2860" fmla="*/ 1835086 h 4325873"/>
                <a:gd name="connsiteX2861" fmla="*/ 3305144 w 4321145"/>
                <a:gd name="connsiteY2861" fmla="*/ 1870805 h 4325873"/>
                <a:gd name="connsiteX2862" fmla="*/ 3270219 w 4321145"/>
                <a:gd name="connsiteY2862" fmla="*/ 1906524 h 4325873"/>
                <a:gd name="connsiteX2863" fmla="*/ 3235294 w 4321145"/>
                <a:gd name="connsiteY2863" fmla="*/ 1870805 h 4325873"/>
                <a:gd name="connsiteX2864" fmla="*/ 3270219 w 4321145"/>
                <a:gd name="connsiteY2864" fmla="*/ 1835086 h 4325873"/>
                <a:gd name="connsiteX2865" fmla="*/ 4320351 w 4321145"/>
                <a:gd name="connsiteY2865" fmla="*/ 1754123 h 4325873"/>
                <a:gd name="connsiteX2866" fmla="*/ 4321145 w 4321145"/>
                <a:gd name="connsiteY2866" fmla="*/ 1754917 h 4325873"/>
                <a:gd name="connsiteX2867" fmla="*/ 4320351 w 4321145"/>
                <a:gd name="connsiteY2867" fmla="*/ 1755711 h 4325873"/>
                <a:gd name="connsiteX2868" fmla="*/ 4319557 w 4321145"/>
                <a:gd name="connsiteY2868" fmla="*/ 1754917 h 4325873"/>
                <a:gd name="connsiteX2869" fmla="*/ 4320351 w 4321145"/>
                <a:gd name="connsiteY2869" fmla="*/ 1754123 h 4325873"/>
                <a:gd name="connsiteX2870" fmla="*/ 4203670 w 4321145"/>
                <a:gd name="connsiteY2870" fmla="*/ 1752536 h 4325873"/>
                <a:gd name="connsiteX2871" fmla="*/ 4205259 w 4321145"/>
                <a:gd name="connsiteY2871" fmla="*/ 1754124 h 4325873"/>
                <a:gd name="connsiteX2872" fmla="*/ 4203670 w 4321145"/>
                <a:gd name="connsiteY2872" fmla="*/ 1755712 h 4325873"/>
                <a:gd name="connsiteX2873" fmla="*/ 4202082 w 4321145"/>
                <a:gd name="connsiteY2873" fmla="*/ 1754124 h 4325873"/>
                <a:gd name="connsiteX2874" fmla="*/ 4203670 w 4321145"/>
                <a:gd name="connsiteY2874" fmla="*/ 1752536 h 4325873"/>
                <a:gd name="connsiteX2875" fmla="*/ 2391 w 4321145"/>
                <a:gd name="connsiteY2875" fmla="*/ 1752536 h 4325873"/>
                <a:gd name="connsiteX2876" fmla="*/ 3184 w 4321145"/>
                <a:gd name="connsiteY2876" fmla="*/ 1754124 h 4325873"/>
                <a:gd name="connsiteX2877" fmla="*/ 2391 w 4321145"/>
                <a:gd name="connsiteY2877" fmla="*/ 1755712 h 4325873"/>
                <a:gd name="connsiteX2878" fmla="*/ 1597 w 4321145"/>
                <a:gd name="connsiteY2878" fmla="*/ 1754124 h 4325873"/>
                <a:gd name="connsiteX2879" fmla="*/ 2391 w 4321145"/>
                <a:gd name="connsiteY2879" fmla="*/ 1752536 h 4325873"/>
                <a:gd name="connsiteX2880" fmla="*/ 118277 w 4321145"/>
                <a:gd name="connsiteY2880" fmla="*/ 1750948 h 4325873"/>
                <a:gd name="connsiteX2881" fmla="*/ 122246 w 4321145"/>
                <a:gd name="connsiteY2881" fmla="*/ 1754917 h 4325873"/>
                <a:gd name="connsiteX2882" fmla="*/ 118277 w 4321145"/>
                <a:gd name="connsiteY2882" fmla="*/ 1758886 h 4325873"/>
                <a:gd name="connsiteX2883" fmla="*/ 114308 w 4321145"/>
                <a:gd name="connsiteY2883" fmla="*/ 1754917 h 4325873"/>
                <a:gd name="connsiteX2884" fmla="*/ 118277 w 4321145"/>
                <a:gd name="connsiteY2884" fmla="*/ 1750948 h 4325873"/>
                <a:gd name="connsiteX2885" fmla="*/ 4086989 w 4321145"/>
                <a:gd name="connsiteY2885" fmla="*/ 1749361 h 4325873"/>
                <a:gd name="connsiteX2886" fmla="*/ 4092545 w 4321145"/>
                <a:gd name="connsiteY2886" fmla="*/ 1754124 h 4325873"/>
                <a:gd name="connsiteX2887" fmla="*/ 4086989 w 4321145"/>
                <a:gd name="connsiteY2887" fmla="*/ 1758888 h 4325873"/>
                <a:gd name="connsiteX2888" fmla="*/ 4081432 w 4321145"/>
                <a:gd name="connsiteY2888" fmla="*/ 1754124 h 4325873"/>
                <a:gd name="connsiteX2889" fmla="*/ 4086989 w 4321145"/>
                <a:gd name="connsiteY2889" fmla="*/ 1749361 h 4325873"/>
                <a:gd name="connsiteX2890" fmla="*/ 1403319 w 4321145"/>
                <a:gd name="connsiteY2890" fmla="*/ 1747773 h 4325873"/>
                <a:gd name="connsiteX2891" fmla="*/ 1409669 w 4321145"/>
                <a:gd name="connsiteY2891" fmla="*/ 1754123 h 4325873"/>
                <a:gd name="connsiteX2892" fmla="*/ 1403319 w 4321145"/>
                <a:gd name="connsiteY2892" fmla="*/ 1760473 h 4325873"/>
                <a:gd name="connsiteX2893" fmla="*/ 1396969 w 4321145"/>
                <a:gd name="connsiteY2893" fmla="*/ 1754123 h 4325873"/>
                <a:gd name="connsiteX2894" fmla="*/ 1403319 w 4321145"/>
                <a:gd name="connsiteY2894" fmla="*/ 1747773 h 4325873"/>
                <a:gd name="connsiteX2895" fmla="*/ 235752 w 4321145"/>
                <a:gd name="connsiteY2895" fmla="*/ 1747773 h 4325873"/>
                <a:gd name="connsiteX2896" fmla="*/ 242896 w 4321145"/>
                <a:gd name="connsiteY2896" fmla="*/ 1754123 h 4325873"/>
                <a:gd name="connsiteX2897" fmla="*/ 235752 w 4321145"/>
                <a:gd name="connsiteY2897" fmla="*/ 1760473 h 4325873"/>
                <a:gd name="connsiteX2898" fmla="*/ 228608 w 4321145"/>
                <a:gd name="connsiteY2898" fmla="*/ 1754123 h 4325873"/>
                <a:gd name="connsiteX2899" fmla="*/ 235752 w 4321145"/>
                <a:gd name="connsiteY2899" fmla="*/ 1747773 h 4325873"/>
                <a:gd name="connsiteX2900" fmla="*/ 3970307 w 4321145"/>
                <a:gd name="connsiteY2900" fmla="*/ 1746186 h 4325873"/>
                <a:gd name="connsiteX2901" fmla="*/ 3978245 w 4321145"/>
                <a:gd name="connsiteY2901" fmla="*/ 1754124 h 4325873"/>
                <a:gd name="connsiteX2902" fmla="*/ 3970307 w 4321145"/>
                <a:gd name="connsiteY2902" fmla="*/ 1762062 h 4325873"/>
                <a:gd name="connsiteX2903" fmla="*/ 3962369 w 4321145"/>
                <a:gd name="connsiteY2903" fmla="*/ 1754124 h 4325873"/>
                <a:gd name="connsiteX2904" fmla="*/ 3970307 w 4321145"/>
                <a:gd name="connsiteY2904" fmla="*/ 1746186 h 4325873"/>
                <a:gd name="connsiteX2905" fmla="*/ 2919382 w 4321145"/>
                <a:gd name="connsiteY2905" fmla="*/ 1744598 h 4325873"/>
                <a:gd name="connsiteX2906" fmla="*/ 2928907 w 4321145"/>
                <a:gd name="connsiteY2906" fmla="*/ 1754123 h 4325873"/>
                <a:gd name="connsiteX2907" fmla="*/ 2919382 w 4321145"/>
                <a:gd name="connsiteY2907" fmla="*/ 1763648 h 4325873"/>
                <a:gd name="connsiteX2908" fmla="*/ 2909857 w 4321145"/>
                <a:gd name="connsiteY2908" fmla="*/ 1754123 h 4325873"/>
                <a:gd name="connsiteX2909" fmla="*/ 2919382 w 4321145"/>
                <a:gd name="connsiteY2909" fmla="*/ 1744598 h 4325873"/>
                <a:gd name="connsiteX2910" fmla="*/ 353231 w 4321145"/>
                <a:gd name="connsiteY2910" fmla="*/ 1744598 h 4325873"/>
                <a:gd name="connsiteX2911" fmla="*/ 363550 w 4321145"/>
                <a:gd name="connsiteY2911" fmla="*/ 1754917 h 4325873"/>
                <a:gd name="connsiteX2912" fmla="*/ 353231 w 4321145"/>
                <a:gd name="connsiteY2912" fmla="*/ 1765236 h 4325873"/>
                <a:gd name="connsiteX2913" fmla="*/ 342912 w 4321145"/>
                <a:gd name="connsiteY2913" fmla="*/ 1754917 h 4325873"/>
                <a:gd name="connsiteX2914" fmla="*/ 353231 w 4321145"/>
                <a:gd name="connsiteY2914" fmla="*/ 1744598 h 4325873"/>
                <a:gd name="connsiteX2915" fmla="*/ 3853626 w 4321145"/>
                <a:gd name="connsiteY2915" fmla="*/ 1743011 h 4325873"/>
                <a:gd name="connsiteX2916" fmla="*/ 3865533 w 4321145"/>
                <a:gd name="connsiteY2916" fmla="*/ 1754124 h 4325873"/>
                <a:gd name="connsiteX2917" fmla="*/ 3853626 w 4321145"/>
                <a:gd name="connsiteY2917" fmla="*/ 1765237 h 4325873"/>
                <a:gd name="connsiteX2918" fmla="*/ 3841719 w 4321145"/>
                <a:gd name="connsiteY2918" fmla="*/ 1754124 h 4325873"/>
                <a:gd name="connsiteX2919" fmla="*/ 3853626 w 4321145"/>
                <a:gd name="connsiteY2919" fmla="*/ 1743011 h 4325873"/>
                <a:gd name="connsiteX2920" fmla="*/ 1286681 w 4321145"/>
                <a:gd name="connsiteY2920" fmla="*/ 1743011 h 4325873"/>
                <a:gd name="connsiteX2921" fmla="*/ 1298586 w 4321145"/>
                <a:gd name="connsiteY2921" fmla="*/ 1754124 h 4325873"/>
                <a:gd name="connsiteX2922" fmla="*/ 1286681 w 4321145"/>
                <a:gd name="connsiteY2922" fmla="*/ 1765237 h 4325873"/>
                <a:gd name="connsiteX2923" fmla="*/ 1274773 w 4321145"/>
                <a:gd name="connsiteY2923" fmla="*/ 1754124 h 4325873"/>
                <a:gd name="connsiteX2924" fmla="*/ 1286681 w 4321145"/>
                <a:gd name="connsiteY2924" fmla="*/ 1743011 h 4325873"/>
                <a:gd name="connsiteX2925" fmla="*/ 469115 w 4321145"/>
                <a:gd name="connsiteY2925" fmla="*/ 1739836 h 4325873"/>
                <a:gd name="connsiteX2926" fmla="*/ 482610 w 4321145"/>
                <a:gd name="connsiteY2926" fmla="*/ 1754124 h 4325873"/>
                <a:gd name="connsiteX2927" fmla="*/ 469115 w 4321145"/>
                <a:gd name="connsiteY2927" fmla="*/ 1768412 h 4325873"/>
                <a:gd name="connsiteX2928" fmla="*/ 455621 w 4321145"/>
                <a:gd name="connsiteY2928" fmla="*/ 1754124 h 4325873"/>
                <a:gd name="connsiteX2929" fmla="*/ 469115 w 4321145"/>
                <a:gd name="connsiteY2929" fmla="*/ 1739836 h 4325873"/>
                <a:gd name="connsiteX2930" fmla="*/ 3736944 w 4321145"/>
                <a:gd name="connsiteY2930" fmla="*/ 1738248 h 4325873"/>
                <a:gd name="connsiteX2931" fmla="*/ 3752819 w 4321145"/>
                <a:gd name="connsiteY2931" fmla="*/ 1754123 h 4325873"/>
                <a:gd name="connsiteX2932" fmla="*/ 3736944 w 4321145"/>
                <a:gd name="connsiteY2932" fmla="*/ 1769998 h 4325873"/>
                <a:gd name="connsiteX2933" fmla="*/ 3721069 w 4321145"/>
                <a:gd name="connsiteY2933" fmla="*/ 1754123 h 4325873"/>
                <a:gd name="connsiteX2934" fmla="*/ 3736944 w 4321145"/>
                <a:gd name="connsiteY2934" fmla="*/ 1738248 h 4325873"/>
                <a:gd name="connsiteX2935" fmla="*/ 3036857 w 4321145"/>
                <a:gd name="connsiteY2935" fmla="*/ 1738248 h 4325873"/>
                <a:gd name="connsiteX2936" fmla="*/ 3052732 w 4321145"/>
                <a:gd name="connsiteY2936" fmla="*/ 1754123 h 4325873"/>
                <a:gd name="connsiteX2937" fmla="*/ 3036857 w 4321145"/>
                <a:gd name="connsiteY2937" fmla="*/ 1769998 h 4325873"/>
                <a:gd name="connsiteX2938" fmla="*/ 3020982 w 4321145"/>
                <a:gd name="connsiteY2938" fmla="*/ 1754123 h 4325873"/>
                <a:gd name="connsiteX2939" fmla="*/ 3036857 w 4321145"/>
                <a:gd name="connsiteY2939" fmla="*/ 1738248 h 4325873"/>
                <a:gd name="connsiteX2940" fmla="*/ 585008 w 4321145"/>
                <a:gd name="connsiteY2940" fmla="*/ 1736661 h 4325873"/>
                <a:gd name="connsiteX2941" fmla="*/ 603266 w 4321145"/>
                <a:gd name="connsiteY2941" fmla="*/ 1754918 h 4325873"/>
                <a:gd name="connsiteX2942" fmla="*/ 585008 w 4321145"/>
                <a:gd name="connsiteY2942" fmla="*/ 1773175 h 4325873"/>
                <a:gd name="connsiteX2943" fmla="*/ 566755 w 4321145"/>
                <a:gd name="connsiteY2943" fmla="*/ 1754918 h 4325873"/>
                <a:gd name="connsiteX2944" fmla="*/ 585008 w 4321145"/>
                <a:gd name="connsiteY2944" fmla="*/ 1736661 h 4325873"/>
                <a:gd name="connsiteX2945" fmla="*/ 3620263 w 4321145"/>
                <a:gd name="connsiteY2945" fmla="*/ 1735073 h 4325873"/>
                <a:gd name="connsiteX2946" fmla="*/ 3640107 w 4321145"/>
                <a:gd name="connsiteY2946" fmla="*/ 1754917 h 4325873"/>
                <a:gd name="connsiteX2947" fmla="*/ 3620263 w 4321145"/>
                <a:gd name="connsiteY2947" fmla="*/ 1774761 h 4325873"/>
                <a:gd name="connsiteX2948" fmla="*/ 3600419 w 4321145"/>
                <a:gd name="connsiteY2948" fmla="*/ 1754917 h 4325873"/>
                <a:gd name="connsiteX2949" fmla="*/ 3620263 w 4321145"/>
                <a:gd name="connsiteY2949" fmla="*/ 1735073 h 4325873"/>
                <a:gd name="connsiteX2950" fmla="*/ 1169202 w 4321145"/>
                <a:gd name="connsiteY2950" fmla="*/ 1735073 h 4325873"/>
                <a:gd name="connsiteX2951" fmla="*/ 1189045 w 4321145"/>
                <a:gd name="connsiteY2951" fmla="*/ 1754917 h 4325873"/>
                <a:gd name="connsiteX2952" fmla="*/ 1169202 w 4321145"/>
                <a:gd name="connsiteY2952" fmla="*/ 1774761 h 4325873"/>
                <a:gd name="connsiteX2953" fmla="*/ 1149357 w 4321145"/>
                <a:gd name="connsiteY2953" fmla="*/ 1754917 h 4325873"/>
                <a:gd name="connsiteX2954" fmla="*/ 1169202 w 4321145"/>
                <a:gd name="connsiteY2954" fmla="*/ 1735073 h 4325873"/>
                <a:gd name="connsiteX2955" fmla="*/ 702480 w 4321145"/>
                <a:gd name="connsiteY2955" fmla="*/ 1731898 h 4325873"/>
                <a:gd name="connsiteX2956" fmla="*/ 725496 w 4321145"/>
                <a:gd name="connsiteY2956" fmla="*/ 1754123 h 4325873"/>
                <a:gd name="connsiteX2957" fmla="*/ 702480 w 4321145"/>
                <a:gd name="connsiteY2957" fmla="*/ 1776348 h 4325873"/>
                <a:gd name="connsiteX2958" fmla="*/ 679461 w 4321145"/>
                <a:gd name="connsiteY2958" fmla="*/ 1754123 h 4325873"/>
                <a:gd name="connsiteX2959" fmla="*/ 702480 w 4321145"/>
                <a:gd name="connsiteY2959" fmla="*/ 1731898 h 4325873"/>
                <a:gd name="connsiteX2960" fmla="*/ 3503582 w 4321145"/>
                <a:gd name="connsiteY2960" fmla="*/ 1730311 h 4325873"/>
                <a:gd name="connsiteX2961" fmla="*/ 3527395 w 4321145"/>
                <a:gd name="connsiteY2961" fmla="*/ 1754124 h 4325873"/>
                <a:gd name="connsiteX2962" fmla="*/ 3503582 w 4321145"/>
                <a:gd name="connsiteY2962" fmla="*/ 1777937 h 4325873"/>
                <a:gd name="connsiteX2963" fmla="*/ 3479769 w 4321145"/>
                <a:gd name="connsiteY2963" fmla="*/ 1754124 h 4325873"/>
                <a:gd name="connsiteX2964" fmla="*/ 3503582 w 4321145"/>
                <a:gd name="connsiteY2964" fmla="*/ 1730311 h 4325873"/>
                <a:gd name="connsiteX2965" fmla="*/ 3153539 w 4321145"/>
                <a:gd name="connsiteY2965" fmla="*/ 1727136 h 4325873"/>
                <a:gd name="connsiteX2966" fmla="*/ 3181321 w 4321145"/>
                <a:gd name="connsiteY2966" fmla="*/ 1754918 h 4325873"/>
                <a:gd name="connsiteX2967" fmla="*/ 3153539 w 4321145"/>
                <a:gd name="connsiteY2967" fmla="*/ 1782700 h 4325873"/>
                <a:gd name="connsiteX2968" fmla="*/ 3125757 w 4321145"/>
                <a:gd name="connsiteY2968" fmla="*/ 1754918 h 4325873"/>
                <a:gd name="connsiteX2969" fmla="*/ 3153539 w 4321145"/>
                <a:gd name="connsiteY2969" fmla="*/ 1727136 h 4325873"/>
                <a:gd name="connsiteX2970" fmla="*/ 819152 w 4321145"/>
                <a:gd name="connsiteY2970" fmla="*/ 1727136 h 4325873"/>
                <a:gd name="connsiteX2971" fmla="*/ 846136 w 4321145"/>
                <a:gd name="connsiteY2971" fmla="*/ 1754124 h 4325873"/>
                <a:gd name="connsiteX2972" fmla="*/ 819152 w 4321145"/>
                <a:gd name="connsiteY2972" fmla="*/ 1781112 h 4325873"/>
                <a:gd name="connsiteX2973" fmla="*/ 792170 w 4321145"/>
                <a:gd name="connsiteY2973" fmla="*/ 1754124 h 4325873"/>
                <a:gd name="connsiteX2974" fmla="*/ 819152 w 4321145"/>
                <a:gd name="connsiteY2974" fmla="*/ 1727136 h 4325873"/>
                <a:gd name="connsiteX2975" fmla="*/ 3386901 w 4321145"/>
                <a:gd name="connsiteY2975" fmla="*/ 1725548 h 4325873"/>
                <a:gd name="connsiteX2976" fmla="*/ 3416270 w 4321145"/>
                <a:gd name="connsiteY2976" fmla="*/ 1754917 h 4325873"/>
                <a:gd name="connsiteX2977" fmla="*/ 3386901 w 4321145"/>
                <a:gd name="connsiteY2977" fmla="*/ 1784286 h 4325873"/>
                <a:gd name="connsiteX2978" fmla="*/ 3357532 w 4321145"/>
                <a:gd name="connsiteY2978" fmla="*/ 1754917 h 4325873"/>
                <a:gd name="connsiteX2979" fmla="*/ 3386901 w 4321145"/>
                <a:gd name="connsiteY2979" fmla="*/ 1725548 h 4325873"/>
                <a:gd name="connsiteX2980" fmla="*/ 935848 w 4321145"/>
                <a:gd name="connsiteY2980" fmla="*/ 1722373 h 4325873"/>
                <a:gd name="connsiteX2981" fmla="*/ 968390 w 4321145"/>
                <a:gd name="connsiteY2981" fmla="*/ 1754123 h 4325873"/>
                <a:gd name="connsiteX2982" fmla="*/ 935848 w 4321145"/>
                <a:gd name="connsiteY2982" fmla="*/ 1785873 h 4325873"/>
                <a:gd name="connsiteX2983" fmla="*/ 903299 w 4321145"/>
                <a:gd name="connsiteY2983" fmla="*/ 1754123 h 4325873"/>
                <a:gd name="connsiteX2984" fmla="*/ 935848 w 4321145"/>
                <a:gd name="connsiteY2984" fmla="*/ 1722373 h 4325873"/>
                <a:gd name="connsiteX2985" fmla="*/ 3269426 w 4321145"/>
                <a:gd name="connsiteY2985" fmla="*/ 1720786 h 4325873"/>
                <a:gd name="connsiteX2986" fmla="*/ 3303558 w 4321145"/>
                <a:gd name="connsiteY2986" fmla="*/ 1754918 h 4325873"/>
                <a:gd name="connsiteX2987" fmla="*/ 3269426 w 4321145"/>
                <a:gd name="connsiteY2987" fmla="*/ 1789050 h 4325873"/>
                <a:gd name="connsiteX2988" fmla="*/ 3235294 w 4321145"/>
                <a:gd name="connsiteY2988" fmla="*/ 1754918 h 4325873"/>
                <a:gd name="connsiteX2989" fmla="*/ 3269426 w 4321145"/>
                <a:gd name="connsiteY2989" fmla="*/ 1720786 h 4325873"/>
                <a:gd name="connsiteX2990" fmla="*/ 1052522 w 4321145"/>
                <a:gd name="connsiteY2990" fmla="*/ 1720786 h 4325873"/>
                <a:gd name="connsiteX2991" fmla="*/ 1085858 w 4321145"/>
                <a:gd name="connsiteY2991" fmla="*/ 1754124 h 4325873"/>
                <a:gd name="connsiteX2992" fmla="*/ 1052522 w 4321145"/>
                <a:gd name="connsiteY2992" fmla="*/ 1787462 h 4325873"/>
                <a:gd name="connsiteX2993" fmla="*/ 1019186 w 4321145"/>
                <a:gd name="connsiteY2993" fmla="*/ 1754124 h 4325873"/>
                <a:gd name="connsiteX2994" fmla="*/ 1052522 w 4321145"/>
                <a:gd name="connsiteY2994" fmla="*/ 1720786 h 4325873"/>
                <a:gd name="connsiteX2995" fmla="*/ 4203670 w 4321145"/>
                <a:gd name="connsiteY2995" fmla="*/ 1636648 h 4325873"/>
                <a:gd name="connsiteX2996" fmla="*/ 4205259 w 4321145"/>
                <a:gd name="connsiteY2996" fmla="*/ 1638236 h 4325873"/>
                <a:gd name="connsiteX2997" fmla="*/ 4203670 w 4321145"/>
                <a:gd name="connsiteY2997" fmla="*/ 1639824 h 4325873"/>
                <a:gd name="connsiteX2998" fmla="*/ 4202082 w 4321145"/>
                <a:gd name="connsiteY2998" fmla="*/ 1638236 h 4325873"/>
                <a:gd name="connsiteX2999" fmla="*/ 4203670 w 4321145"/>
                <a:gd name="connsiteY2999" fmla="*/ 1636648 h 4325873"/>
                <a:gd name="connsiteX3000" fmla="*/ 2392 w 4321145"/>
                <a:gd name="connsiteY3000" fmla="*/ 1636648 h 4325873"/>
                <a:gd name="connsiteX3001" fmla="*/ 3186 w 4321145"/>
                <a:gd name="connsiteY3001" fmla="*/ 1637442 h 4325873"/>
                <a:gd name="connsiteX3002" fmla="*/ 2392 w 4321145"/>
                <a:gd name="connsiteY3002" fmla="*/ 1638236 h 4325873"/>
                <a:gd name="connsiteX3003" fmla="*/ 1598 w 4321145"/>
                <a:gd name="connsiteY3003" fmla="*/ 1637442 h 4325873"/>
                <a:gd name="connsiteX3004" fmla="*/ 2392 w 4321145"/>
                <a:gd name="connsiteY3004" fmla="*/ 1636648 h 4325873"/>
                <a:gd name="connsiteX3005" fmla="*/ 119072 w 4321145"/>
                <a:gd name="connsiteY3005" fmla="*/ 1635060 h 4325873"/>
                <a:gd name="connsiteX3006" fmla="*/ 122248 w 4321145"/>
                <a:gd name="connsiteY3006" fmla="*/ 1638235 h 4325873"/>
                <a:gd name="connsiteX3007" fmla="*/ 119072 w 4321145"/>
                <a:gd name="connsiteY3007" fmla="*/ 1641410 h 4325873"/>
                <a:gd name="connsiteX3008" fmla="*/ 115898 w 4321145"/>
                <a:gd name="connsiteY3008" fmla="*/ 1638235 h 4325873"/>
                <a:gd name="connsiteX3009" fmla="*/ 119072 w 4321145"/>
                <a:gd name="connsiteY3009" fmla="*/ 1635060 h 4325873"/>
                <a:gd name="connsiteX3010" fmla="*/ 4086988 w 4321145"/>
                <a:gd name="connsiteY3010" fmla="*/ 1633473 h 4325873"/>
                <a:gd name="connsiteX3011" fmla="*/ 4090957 w 4321145"/>
                <a:gd name="connsiteY3011" fmla="*/ 1637442 h 4325873"/>
                <a:gd name="connsiteX3012" fmla="*/ 4086988 w 4321145"/>
                <a:gd name="connsiteY3012" fmla="*/ 1641411 h 4325873"/>
                <a:gd name="connsiteX3013" fmla="*/ 4083019 w 4321145"/>
                <a:gd name="connsiteY3013" fmla="*/ 1637442 h 4325873"/>
                <a:gd name="connsiteX3014" fmla="*/ 4086988 w 4321145"/>
                <a:gd name="connsiteY3014" fmla="*/ 1633473 h 4325873"/>
                <a:gd name="connsiteX3015" fmla="*/ 234960 w 4321145"/>
                <a:gd name="connsiteY3015" fmla="*/ 1631885 h 4325873"/>
                <a:gd name="connsiteX3016" fmla="*/ 241310 w 4321145"/>
                <a:gd name="connsiteY3016" fmla="*/ 1638235 h 4325873"/>
                <a:gd name="connsiteX3017" fmla="*/ 234960 w 4321145"/>
                <a:gd name="connsiteY3017" fmla="*/ 1644585 h 4325873"/>
                <a:gd name="connsiteX3018" fmla="*/ 228611 w 4321145"/>
                <a:gd name="connsiteY3018" fmla="*/ 1638235 h 4325873"/>
                <a:gd name="connsiteX3019" fmla="*/ 234960 w 4321145"/>
                <a:gd name="connsiteY3019" fmla="*/ 1631885 h 4325873"/>
                <a:gd name="connsiteX3020" fmla="*/ 3970307 w 4321145"/>
                <a:gd name="connsiteY3020" fmla="*/ 1630298 h 4325873"/>
                <a:gd name="connsiteX3021" fmla="*/ 3978245 w 4321145"/>
                <a:gd name="connsiteY3021" fmla="*/ 1637442 h 4325873"/>
                <a:gd name="connsiteX3022" fmla="*/ 3970307 w 4321145"/>
                <a:gd name="connsiteY3022" fmla="*/ 1644586 h 4325873"/>
                <a:gd name="connsiteX3023" fmla="*/ 3962369 w 4321145"/>
                <a:gd name="connsiteY3023" fmla="*/ 1637442 h 4325873"/>
                <a:gd name="connsiteX3024" fmla="*/ 3970307 w 4321145"/>
                <a:gd name="connsiteY3024" fmla="*/ 1630298 h 4325873"/>
                <a:gd name="connsiteX3025" fmla="*/ 2802701 w 4321145"/>
                <a:gd name="connsiteY3025" fmla="*/ 1630298 h 4325873"/>
                <a:gd name="connsiteX3026" fmla="*/ 2809845 w 4321145"/>
                <a:gd name="connsiteY3026" fmla="*/ 1637442 h 4325873"/>
                <a:gd name="connsiteX3027" fmla="*/ 2802701 w 4321145"/>
                <a:gd name="connsiteY3027" fmla="*/ 1644586 h 4325873"/>
                <a:gd name="connsiteX3028" fmla="*/ 2795557 w 4321145"/>
                <a:gd name="connsiteY3028" fmla="*/ 1637442 h 4325873"/>
                <a:gd name="connsiteX3029" fmla="*/ 2802701 w 4321145"/>
                <a:gd name="connsiteY3029" fmla="*/ 1630298 h 4325873"/>
                <a:gd name="connsiteX3030" fmla="*/ 1402527 w 4321145"/>
                <a:gd name="connsiteY3030" fmla="*/ 1628710 h 4325873"/>
                <a:gd name="connsiteX3031" fmla="*/ 1411259 w 4321145"/>
                <a:gd name="connsiteY3031" fmla="*/ 1637442 h 4325873"/>
                <a:gd name="connsiteX3032" fmla="*/ 1402527 w 4321145"/>
                <a:gd name="connsiteY3032" fmla="*/ 1646174 h 4325873"/>
                <a:gd name="connsiteX3033" fmla="*/ 1393795 w 4321145"/>
                <a:gd name="connsiteY3033" fmla="*/ 1637442 h 4325873"/>
                <a:gd name="connsiteX3034" fmla="*/ 1402527 w 4321145"/>
                <a:gd name="connsiteY3034" fmla="*/ 1628710 h 4325873"/>
                <a:gd name="connsiteX3035" fmla="*/ 352441 w 4321145"/>
                <a:gd name="connsiteY3035" fmla="*/ 1628710 h 4325873"/>
                <a:gd name="connsiteX3036" fmla="*/ 361965 w 4321145"/>
                <a:gd name="connsiteY3036" fmla="*/ 1638235 h 4325873"/>
                <a:gd name="connsiteX3037" fmla="*/ 352441 w 4321145"/>
                <a:gd name="connsiteY3037" fmla="*/ 1647760 h 4325873"/>
                <a:gd name="connsiteX3038" fmla="*/ 342914 w 4321145"/>
                <a:gd name="connsiteY3038" fmla="*/ 1638235 h 4325873"/>
                <a:gd name="connsiteX3039" fmla="*/ 352441 w 4321145"/>
                <a:gd name="connsiteY3039" fmla="*/ 1628710 h 4325873"/>
                <a:gd name="connsiteX3040" fmla="*/ 3853626 w 4321145"/>
                <a:gd name="connsiteY3040" fmla="*/ 1627123 h 4325873"/>
                <a:gd name="connsiteX3041" fmla="*/ 3863945 w 4321145"/>
                <a:gd name="connsiteY3041" fmla="*/ 1637442 h 4325873"/>
                <a:gd name="connsiteX3042" fmla="*/ 3853626 w 4321145"/>
                <a:gd name="connsiteY3042" fmla="*/ 1647761 h 4325873"/>
                <a:gd name="connsiteX3043" fmla="*/ 3843307 w 4321145"/>
                <a:gd name="connsiteY3043" fmla="*/ 1637442 h 4325873"/>
                <a:gd name="connsiteX3044" fmla="*/ 3853626 w 4321145"/>
                <a:gd name="connsiteY3044" fmla="*/ 1627123 h 4325873"/>
                <a:gd name="connsiteX3045" fmla="*/ 2919382 w 4321145"/>
                <a:gd name="connsiteY3045" fmla="*/ 1625535 h 4325873"/>
                <a:gd name="connsiteX3046" fmla="*/ 2932082 w 4321145"/>
                <a:gd name="connsiteY3046" fmla="*/ 1637442 h 4325873"/>
                <a:gd name="connsiteX3047" fmla="*/ 2919382 w 4321145"/>
                <a:gd name="connsiteY3047" fmla="*/ 1649349 h 4325873"/>
                <a:gd name="connsiteX3048" fmla="*/ 2906682 w 4321145"/>
                <a:gd name="connsiteY3048" fmla="*/ 1637442 h 4325873"/>
                <a:gd name="connsiteX3049" fmla="*/ 2919382 w 4321145"/>
                <a:gd name="connsiteY3049" fmla="*/ 1625535 h 4325873"/>
                <a:gd name="connsiteX3050" fmla="*/ 469117 w 4321145"/>
                <a:gd name="connsiteY3050" fmla="*/ 1623948 h 4325873"/>
                <a:gd name="connsiteX3051" fmla="*/ 482611 w 4321145"/>
                <a:gd name="connsiteY3051" fmla="*/ 1637442 h 4325873"/>
                <a:gd name="connsiteX3052" fmla="*/ 469117 w 4321145"/>
                <a:gd name="connsiteY3052" fmla="*/ 1650936 h 4325873"/>
                <a:gd name="connsiteX3053" fmla="*/ 455623 w 4321145"/>
                <a:gd name="connsiteY3053" fmla="*/ 1637442 h 4325873"/>
                <a:gd name="connsiteX3054" fmla="*/ 469117 w 4321145"/>
                <a:gd name="connsiteY3054" fmla="*/ 1623948 h 4325873"/>
                <a:gd name="connsiteX3055" fmla="*/ 3736945 w 4321145"/>
                <a:gd name="connsiteY3055" fmla="*/ 1622360 h 4325873"/>
                <a:gd name="connsiteX3056" fmla="*/ 3751233 w 4321145"/>
                <a:gd name="connsiteY3056" fmla="*/ 1637442 h 4325873"/>
                <a:gd name="connsiteX3057" fmla="*/ 3736945 w 4321145"/>
                <a:gd name="connsiteY3057" fmla="*/ 1652524 h 4325873"/>
                <a:gd name="connsiteX3058" fmla="*/ 3722657 w 4321145"/>
                <a:gd name="connsiteY3058" fmla="*/ 1637442 h 4325873"/>
                <a:gd name="connsiteX3059" fmla="*/ 3736945 w 4321145"/>
                <a:gd name="connsiteY3059" fmla="*/ 1622360 h 4325873"/>
                <a:gd name="connsiteX3060" fmla="*/ 1285888 w 4321145"/>
                <a:gd name="connsiteY3060" fmla="*/ 1622360 h 4325873"/>
                <a:gd name="connsiteX3061" fmla="*/ 1301762 w 4321145"/>
                <a:gd name="connsiteY3061" fmla="*/ 1637442 h 4325873"/>
                <a:gd name="connsiteX3062" fmla="*/ 1285888 w 4321145"/>
                <a:gd name="connsiteY3062" fmla="*/ 1652524 h 4325873"/>
                <a:gd name="connsiteX3063" fmla="*/ 1270012 w 4321145"/>
                <a:gd name="connsiteY3063" fmla="*/ 1637442 h 4325873"/>
                <a:gd name="connsiteX3064" fmla="*/ 1285888 w 4321145"/>
                <a:gd name="connsiteY3064" fmla="*/ 1622360 h 4325873"/>
                <a:gd name="connsiteX3065" fmla="*/ 585804 w 4321145"/>
                <a:gd name="connsiteY3065" fmla="*/ 1620773 h 4325873"/>
                <a:gd name="connsiteX3066" fmla="*/ 603268 w 4321145"/>
                <a:gd name="connsiteY3066" fmla="*/ 1637442 h 4325873"/>
                <a:gd name="connsiteX3067" fmla="*/ 585804 w 4321145"/>
                <a:gd name="connsiteY3067" fmla="*/ 1654111 h 4325873"/>
                <a:gd name="connsiteX3068" fmla="*/ 568339 w 4321145"/>
                <a:gd name="connsiteY3068" fmla="*/ 1637442 h 4325873"/>
                <a:gd name="connsiteX3069" fmla="*/ 585804 w 4321145"/>
                <a:gd name="connsiteY3069" fmla="*/ 1620773 h 4325873"/>
                <a:gd name="connsiteX3070" fmla="*/ 3620264 w 4321145"/>
                <a:gd name="connsiteY3070" fmla="*/ 1619185 h 4325873"/>
                <a:gd name="connsiteX3071" fmla="*/ 3638521 w 4321145"/>
                <a:gd name="connsiteY3071" fmla="*/ 1637442 h 4325873"/>
                <a:gd name="connsiteX3072" fmla="*/ 3620264 w 4321145"/>
                <a:gd name="connsiteY3072" fmla="*/ 1655699 h 4325873"/>
                <a:gd name="connsiteX3073" fmla="*/ 3602007 w 4321145"/>
                <a:gd name="connsiteY3073" fmla="*/ 1637442 h 4325873"/>
                <a:gd name="connsiteX3074" fmla="*/ 3620264 w 4321145"/>
                <a:gd name="connsiteY3074" fmla="*/ 1619185 h 4325873"/>
                <a:gd name="connsiteX3075" fmla="*/ 3036858 w 4321145"/>
                <a:gd name="connsiteY3075" fmla="*/ 1616010 h 4325873"/>
                <a:gd name="connsiteX3076" fmla="*/ 3057496 w 4321145"/>
                <a:gd name="connsiteY3076" fmla="*/ 1637442 h 4325873"/>
                <a:gd name="connsiteX3077" fmla="*/ 3036858 w 4321145"/>
                <a:gd name="connsiteY3077" fmla="*/ 1658874 h 4325873"/>
                <a:gd name="connsiteX3078" fmla="*/ 3016220 w 4321145"/>
                <a:gd name="connsiteY3078" fmla="*/ 1637442 h 4325873"/>
                <a:gd name="connsiteX3079" fmla="*/ 3036858 w 4321145"/>
                <a:gd name="connsiteY3079" fmla="*/ 1616010 h 4325873"/>
                <a:gd name="connsiteX3080" fmla="*/ 702483 w 4321145"/>
                <a:gd name="connsiteY3080" fmla="*/ 1616010 h 4325873"/>
                <a:gd name="connsiteX3081" fmla="*/ 723912 w 4321145"/>
                <a:gd name="connsiteY3081" fmla="*/ 1637442 h 4325873"/>
                <a:gd name="connsiteX3082" fmla="*/ 702483 w 4321145"/>
                <a:gd name="connsiteY3082" fmla="*/ 1658874 h 4325873"/>
                <a:gd name="connsiteX3083" fmla="*/ 681050 w 4321145"/>
                <a:gd name="connsiteY3083" fmla="*/ 1637442 h 4325873"/>
                <a:gd name="connsiteX3084" fmla="*/ 702483 w 4321145"/>
                <a:gd name="connsiteY3084" fmla="*/ 1616010 h 4325873"/>
                <a:gd name="connsiteX3085" fmla="*/ 3502789 w 4321145"/>
                <a:gd name="connsiteY3085" fmla="*/ 1614423 h 4325873"/>
                <a:gd name="connsiteX3086" fmla="*/ 3525808 w 4321145"/>
                <a:gd name="connsiteY3086" fmla="*/ 1637442 h 4325873"/>
                <a:gd name="connsiteX3087" fmla="*/ 3502789 w 4321145"/>
                <a:gd name="connsiteY3087" fmla="*/ 1660461 h 4325873"/>
                <a:gd name="connsiteX3088" fmla="*/ 3479770 w 4321145"/>
                <a:gd name="connsiteY3088" fmla="*/ 1637442 h 4325873"/>
                <a:gd name="connsiteX3089" fmla="*/ 3502789 w 4321145"/>
                <a:gd name="connsiteY3089" fmla="*/ 1614423 h 4325873"/>
                <a:gd name="connsiteX3090" fmla="*/ 1169204 w 4321145"/>
                <a:gd name="connsiteY3090" fmla="*/ 1612835 h 4325873"/>
                <a:gd name="connsiteX3091" fmla="*/ 1193811 w 4321145"/>
                <a:gd name="connsiteY3091" fmla="*/ 1637442 h 4325873"/>
                <a:gd name="connsiteX3092" fmla="*/ 1169204 w 4321145"/>
                <a:gd name="connsiteY3092" fmla="*/ 1662049 h 4325873"/>
                <a:gd name="connsiteX3093" fmla="*/ 1144597 w 4321145"/>
                <a:gd name="connsiteY3093" fmla="*/ 1637442 h 4325873"/>
                <a:gd name="connsiteX3094" fmla="*/ 1169204 w 4321145"/>
                <a:gd name="connsiteY3094" fmla="*/ 1612835 h 4325873"/>
                <a:gd name="connsiteX3095" fmla="*/ 819154 w 4321145"/>
                <a:gd name="connsiteY3095" fmla="*/ 1611248 h 4325873"/>
                <a:gd name="connsiteX3096" fmla="*/ 844551 w 4321145"/>
                <a:gd name="connsiteY3096" fmla="*/ 1637442 h 4325873"/>
                <a:gd name="connsiteX3097" fmla="*/ 819154 w 4321145"/>
                <a:gd name="connsiteY3097" fmla="*/ 1663636 h 4325873"/>
                <a:gd name="connsiteX3098" fmla="*/ 793759 w 4321145"/>
                <a:gd name="connsiteY3098" fmla="*/ 1637442 h 4325873"/>
                <a:gd name="connsiteX3099" fmla="*/ 819154 w 4321145"/>
                <a:gd name="connsiteY3099" fmla="*/ 1611248 h 4325873"/>
                <a:gd name="connsiteX3100" fmla="*/ 3386902 w 4321145"/>
                <a:gd name="connsiteY3100" fmla="*/ 1609660 h 4325873"/>
                <a:gd name="connsiteX3101" fmla="*/ 3414684 w 4321145"/>
                <a:gd name="connsiteY3101" fmla="*/ 1637442 h 4325873"/>
                <a:gd name="connsiteX3102" fmla="*/ 3386902 w 4321145"/>
                <a:gd name="connsiteY3102" fmla="*/ 1665224 h 4325873"/>
                <a:gd name="connsiteX3103" fmla="*/ 3359120 w 4321145"/>
                <a:gd name="connsiteY3103" fmla="*/ 1637442 h 4325873"/>
                <a:gd name="connsiteX3104" fmla="*/ 3386902 w 4321145"/>
                <a:gd name="connsiteY3104" fmla="*/ 1609660 h 4325873"/>
                <a:gd name="connsiteX3105" fmla="*/ 935852 w 4321145"/>
                <a:gd name="connsiteY3105" fmla="*/ 1606485 h 4325873"/>
                <a:gd name="connsiteX3106" fmla="*/ 966805 w 4321145"/>
                <a:gd name="connsiteY3106" fmla="*/ 1637442 h 4325873"/>
                <a:gd name="connsiteX3107" fmla="*/ 935852 w 4321145"/>
                <a:gd name="connsiteY3107" fmla="*/ 1668399 h 4325873"/>
                <a:gd name="connsiteX3108" fmla="*/ 904890 w 4321145"/>
                <a:gd name="connsiteY3108" fmla="*/ 1637442 h 4325873"/>
                <a:gd name="connsiteX3109" fmla="*/ 935852 w 4321145"/>
                <a:gd name="connsiteY3109" fmla="*/ 1606485 h 4325873"/>
                <a:gd name="connsiteX3110" fmla="*/ 3270220 w 4321145"/>
                <a:gd name="connsiteY3110" fmla="*/ 1604898 h 4325873"/>
                <a:gd name="connsiteX3111" fmla="*/ 3301970 w 4321145"/>
                <a:gd name="connsiteY3111" fmla="*/ 1637442 h 4325873"/>
                <a:gd name="connsiteX3112" fmla="*/ 3270220 w 4321145"/>
                <a:gd name="connsiteY3112" fmla="*/ 1669986 h 4325873"/>
                <a:gd name="connsiteX3113" fmla="*/ 3238470 w 4321145"/>
                <a:gd name="connsiteY3113" fmla="*/ 1637442 h 4325873"/>
                <a:gd name="connsiteX3114" fmla="*/ 3270220 w 4321145"/>
                <a:gd name="connsiteY3114" fmla="*/ 1604898 h 4325873"/>
                <a:gd name="connsiteX3115" fmla="*/ 3153539 w 4321145"/>
                <a:gd name="connsiteY3115" fmla="*/ 1603310 h 4325873"/>
                <a:gd name="connsiteX3116" fmla="*/ 3187671 w 4321145"/>
                <a:gd name="connsiteY3116" fmla="*/ 1637442 h 4325873"/>
                <a:gd name="connsiteX3117" fmla="*/ 3153539 w 4321145"/>
                <a:gd name="connsiteY3117" fmla="*/ 1671574 h 4325873"/>
                <a:gd name="connsiteX3118" fmla="*/ 3119407 w 4321145"/>
                <a:gd name="connsiteY3118" fmla="*/ 1637442 h 4325873"/>
                <a:gd name="connsiteX3119" fmla="*/ 3153539 w 4321145"/>
                <a:gd name="connsiteY3119" fmla="*/ 1603310 h 4325873"/>
                <a:gd name="connsiteX3120" fmla="*/ 1052524 w 4321145"/>
                <a:gd name="connsiteY3120" fmla="*/ 1603310 h 4325873"/>
                <a:gd name="connsiteX3121" fmla="*/ 1087449 w 4321145"/>
                <a:gd name="connsiteY3121" fmla="*/ 1638235 h 4325873"/>
                <a:gd name="connsiteX3122" fmla="*/ 1052524 w 4321145"/>
                <a:gd name="connsiteY3122" fmla="*/ 1673160 h 4325873"/>
                <a:gd name="connsiteX3123" fmla="*/ 1017601 w 4321145"/>
                <a:gd name="connsiteY3123" fmla="*/ 1638235 h 4325873"/>
                <a:gd name="connsiteX3124" fmla="*/ 1052524 w 4321145"/>
                <a:gd name="connsiteY3124" fmla="*/ 1603310 h 4325873"/>
                <a:gd name="connsiteX3125" fmla="*/ 2394 w 4321145"/>
                <a:gd name="connsiteY3125" fmla="*/ 1520760 h 4325873"/>
                <a:gd name="connsiteX3126" fmla="*/ 3188 w 4321145"/>
                <a:gd name="connsiteY3126" fmla="*/ 1521554 h 4325873"/>
                <a:gd name="connsiteX3127" fmla="*/ 2394 w 4321145"/>
                <a:gd name="connsiteY3127" fmla="*/ 1522348 h 4325873"/>
                <a:gd name="connsiteX3128" fmla="*/ 1600 w 4321145"/>
                <a:gd name="connsiteY3128" fmla="*/ 1521554 h 4325873"/>
                <a:gd name="connsiteX3129" fmla="*/ 2394 w 4321145"/>
                <a:gd name="connsiteY3129" fmla="*/ 1520760 h 4325873"/>
                <a:gd name="connsiteX3130" fmla="*/ 4203670 w 4321145"/>
                <a:gd name="connsiteY3130" fmla="*/ 1519173 h 4325873"/>
                <a:gd name="connsiteX3131" fmla="*/ 4205259 w 4321145"/>
                <a:gd name="connsiteY3131" fmla="*/ 1520761 h 4325873"/>
                <a:gd name="connsiteX3132" fmla="*/ 4203670 w 4321145"/>
                <a:gd name="connsiteY3132" fmla="*/ 1522349 h 4325873"/>
                <a:gd name="connsiteX3133" fmla="*/ 4202082 w 4321145"/>
                <a:gd name="connsiteY3133" fmla="*/ 1520761 h 4325873"/>
                <a:gd name="connsiteX3134" fmla="*/ 4203670 w 4321145"/>
                <a:gd name="connsiteY3134" fmla="*/ 1519173 h 4325873"/>
                <a:gd name="connsiteX3135" fmla="*/ 4086989 w 4321145"/>
                <a:gd name="connsiteY3135" fmla="*/ 1517585 h 4325873"/>
                <a:gd name="connsiteX3136" fmla="*/ 4090958 w 4321145"/>
                <a:gd name="connsiteY3136" fmla="*/ 1520760 h 4325873"/>
                <a:gd name="connsiteX3137" fmla="*/ 4086989 w 4321145"/>
                <a:gd name="connsiteY3137" fmla="*/ 1523935 h 4325873"/>
                <a:gd name="connsiteX3138" fmla="*/ 4083020 w 4321145"/>
                <a:gd name="connsiteY3138" fmla="*/ 1520760 h 4325873"/>
                <a:gd name="connsiteX3139" fmla="*/ 4086989 w 4321145"/>
                <a:gd name="connsiteY3139" fmla="*/ 1517585 h 4325873"/>
                <a:gd name="connsiteX3140" fmla="*/ 119074 w 4321145"/>
                <a:gd name="connsiteY3140" fmla="*/ 1517585 h 4325873"/>
                <a:gd name="connsiteX3141" fmla="*/ 122249 w 4321145"/>
                <a:gd name="connsiteY3141" fmla="*/ 1520760 h 4325873"/>
                <a:gd name="connsiteX3142" fmla="*/ 119074 w 4321145"/>
                <a:gd name="connsiteY3142" fmla="*/ 1523935 h 4325873"/>
                <a:gd name="connsiteX3143" fmla="*/ 115899 w 4321145"/>
                <a:gd name="connsiteY3143" fmla="*/ 1520760 h 4325873"/>
                <a:gd name="connsiteX3144" fmla="*/ 119074 w 4321145"/>
                <a:gd name="connsiteY3144" fmla="*/ 1517585 h 4325873"/>
                <a:gd name="connsiteX3145" fmla="*/ 235756 w 4321145"/>
                <a:gd name="connsiteY3145" fmla="*/ 1515998 h 4325873"/>
                <a:gd name="connsiteX3146" fmla="*/ 241313 w 4321145"/>
                <a:gd name="connsiteY3146" fmla="*/ 1520761 h 4325873"/>
                <a:gd name="connsiteX3147" fmla="*/ 235756 w 4321145"/>
                <a:gd name="connsiteY3147" fmla="*/ 1525525 h 4325873"/>
                <a:gd name="connsiteX3148" fmla="*/ 230200 w 4321145"/>
                <a:gd name="connsiteY3148" fmla="*/ 1520761 h 4325873"/>
                <a:gd name="connsiteX3149" fmla="*/ 235756 w 4321145"/>
                <a:gd name="connsiteY3149" fmla="*/ 1515998 h 4325873"/>
                <a:gd name="connsiteX3150" fmla="*/ 3970307 w 4321145"/>
                <a:gd name="connsiteY3150" fmla="*/ 1514410 h 4325873"/>
                <a:gd name="connsiteX3151" fmla="*/ 3976657 w 4321145"/>
                <a:gd name="connsiteY3151" fmla="*/ 1520760 h 4325873"/>
                <a:gd name="connsiteX3152" fmla="*/ 3970307 w 4321145"/>
                <a:gd name="connsiteY3152" fmla="*/ 1527110 h 4325873"/>
                <a:gd name="connsiteX3153" fmla="*/ 3963957 w 4321145"/>
                <a:gd name="connsiteY3153" fmla="*/ 1520760 h 4325873"/>
                <a:gd name="connsiteX3154" fmla="*/ 3970307 w 4321145"/>
                <a:gd name="connsiteY3154" fmla="*/ 1514410 h 4325873"/>
                <a:gd name="connsiteX3155" fmla="*/ 2686814 w 4321145"/>
                <a:gd name="connsiteY3155" fmla="*/ 1514410 h 4325873"/>
                <a:gd name="connsiteX3156" fmla="*/ 2693958 w 4321145"/>
                <a:gd name="connsiteY3156" fmla="*/ 1520760 h 4325873"/>
                <a:gd name="connsiteX3157" fmla="*/ 2686814 w 4321145"/>
                <a:gd name="connsiteY3157" fmla="*/ 1527110 h 4325873"/>
                <a:gd name="connsiteX3158" fmla="*/ 2679670 w 4321145"/>
                <a:gd name="connsiteY3158" fmla="*/ 1520760 h 4325873"/>
                <a:gd name="connsiteX3159" fmla="*/ 2686814 w 4321145"/>
                <a:gd name="connsiteY3159" fmla="*/ 1514410 h 4325873"/>
                <a:gd name="connsiteX3160" fmla="*/ 1519208 w 4321145"/>
                <a:gd name="connsiteY3160" fmla="*/ 1512823 h 4325873"/>
                <a:gd name="connsiteX3161" fmla="*/ 1527146 w 4321145"/>
                <a:gd name="connsiteY3161" fmla="*/ 1520761 h 4325873"/>
                <a:gd name="connsiteX3162" fmla="*/ 1519208 w 4321145"/>
                <a:gd name="connsiteY3162" fmla="*/ 1528699 h 4325873"/>
                <a:gd name="connsiteX3163" fmla="*/ 1511270 w 4321145"/>
                <a:gd name="connsiteY3163" fmla="*/ 1520761 h 4325873"/>
                <a:gd name="connsiteX3164" fmla="*/ 1519208 w 4321145"/>
                <a:gd name="connsiteY3164" fmla="*/ 1512823 h 4325873"/>
                <a:gd name="connsiteX3165" fmla="*/ 352443 w 4321145"/>
                <a:gd name="connsiteY3165" fmla="*/ 1512823 h 4325873"/>
                <a:gd name="connsiteX3166" fmla="*/ 360380 w 4321145"/>
                <a:gd name="connsiteY3166" fmla="*/ 1520761 h 4325873"/>
                <a:gd name="connsiteX3167" fmla="*/ 352443 w 4321145"/>
                <a:gd name="connsiteY3167" fmla="*/ 1528699 h 4325873"/>
                <a:gd name="connsiteX3168" fmla="*/ 344504 w 4321145"/>
                <a:gd name="connsiteY3168" fmla="*/ 1520761 h 4325873"/>
                <a:gd name="connsiteX3169" fmla="*/ 352443 w 4321145"/>
                <a:gd name="connsiteY3169" fmla="*/ 1512823 h 4325873"/>
                <a:gd name="connsiteX3170" fmla="*/ 3853626 w 4321145"/>
                <a:gd name="connsiteY3170" fmla="*/ 1511235 h 4325873"/>
                <a:gd name="connsiteX3171" fmla="*/ 3863945 w 4321145"/>
                <a:gd name="connsiteY3171" fmla="*/ 1520760 h 4325873"/>
                <a:gd name="connsiteX3172" fmla="*/ 3853626 w 4321145"/>
                <a:gd name="connsiteY3172" fmla="*/ 1530285 h 4325873"/>
                <a:gd name="connsiteX3173" fmla="*/ 3843307 w 4321145"/>
                <a:gd name="connsiteY3173" fmla="*/ 1520760 h 4325873"/>
                <a:gd name="connsiteX3174" fmla="*/ 3853626 w 4321145"/>
                <a:gd name="connsiteY3174" fmla="*/ 1511235 h 4325873"/>
                <a:gd name="connsiteX3175" fmla="*/ 2803495 w 4321145"/>
                <a:gd name="connsiteY3175" fmla="*/ 1509648 h 4325873"/>
                <a:gd name="connsiteX3176" fmla="*/ 2814608 w 4321145"/>
                <a:gd name="connsiteY3176" fmla="*/ 1520761 h 4325873"/>
                <a:gd name="connsiteX3177" fmla="*/ 2803495 w 4321145"/>
                <a:gd name="connsiteY3177" fmla="*/ 1531874 h 4325873"/>
                <a:gd name="connsiteX3178" fmla="*/ 2792382 w 4321145"/>
                <a:gd name="connsiteY3178" fmla="*/ 1520761 h 4325873"/>
                <a:gd name="connsiteX3179" fmla="*/ 2803495 w 4321145"/>
                <a:gd name="connsiteY3179" fmla="*/ 1509648 h 4325873"/>
                <a:gd name="connsiteX3180" fmla="*/ 3736945 w 4321145"/>
                <a:gd name="connsiteY3180" fmla="*/ 1508060 h 4325873"/>
                <a:gd name="connsiteX3181" fmla="*/ 3749645 w 4321145"/>
                <a:gd name="connsiteY3181" fmla="*/ 1520760 h 4325873"/>
                <a:gd name="connsiteX3182" fmla="*/ 3736945 w 4321145"/>
                <a:gd name="connsiteY3182" fmla="*/ 1533460 h 4325873"/>
                <a:gd name="connsiteX3183" fmla="*/ 3724245 w 4321145"/>
                <a:gd name="connsiteY3183" fmla="*/ 1520760 h 4325873"/>
                <a:gd name="connsiteX3184" fmla="*/ 3736945 w 4321145"/>
                <a:gd name="connsiteY3184" fmla="*/ 1508060 h 4325873"/>
                <a:gd name="connsiteX3185" fmla="*/ 469121 w 4321145"/>
                <a:gd name="connsiteY3185" fmla="*/ 1508060 h 4325873"/>
                <a:gd name="connsiteX3186" fmla="*/ 481027 w 4321145"/>
                <a:gd name="connsiteY3186" fmla="*/ 1520760 h 4325873"/>
                <a:gd name="connsiteX3187" fmla="*/ 469121 w 4321145"/>
                <a:gd name="connsiteY3187" fmla="*/ 1533460 h 4325873"/>
                <a:gd name="connsiteX3188" fmla="*/ 457213 w 4321145"/>
                <a:gd name="connsiteY3188" fmla="*/ 1520760 h 4325873"/>
                <a:gd name="connsiteX3189" fmla="*/ 469121 w 4321145"/>
                <a:gd name="connsiteY3189" fmla="*/ 1508060 h 4325873"/>
                <a:gd name="connsiteX3190" fmla="*/ 1402526 w 4321145"/>
                <a:gd name="connsiteY3190" fmla="*/ 1506473 h 4325873"/>
                <a:gd name="connsiteX3191" fmla="*/ 1416020 w 4321145"/>
                <a:gd name="connsiteY3191" fmla="*/ 1520761 h 4325873"/>
                <a:gd name="connsiteX3192" fmla="*/ 1402526 w 4321145"/>
                <a:gd name="connsiteY3192" fmla="*/ 1535049 h 4325873"/>
                <a:gd name="connsiteX3193" fmla="*/ 1389032 w 4321145"/>
                <a:gd name="connsiteY3193" fmla="*/ 1520761 h 4325873"/>
                <a:gd name="connsiteX3194" fmla="*/ 1402526 w 4321145"/>
                <a:gd name="connsiteY3194" fmla="*/ 1506473 h 4325873"/>
                <a:gd name="connsiteX3195" fmla="*/ 585804 w 4321145"/>
                <a:gd name="connsiteY3195" fmla="*/ 1504885 h 4325873"/>
                <a:gd name="connsiteX3196" fmla="*/ 601680 w 4321145"/>
                <a:gd name="connsiteY3196" fmla="*/ 1520760 h 4325873"/>
                <a:gd name="connsiteX3197" fmla="*/ 585804 w 4321145"/>
                <a:gd name="connsiteY3197" fmla="*/ 1536635 h 4325873"/>
                <a:gd name="connsiteX3198" fmla="*/ 569928 w 4321145"/>
                <a:gd name="connsiteY3198" fmla="*/ 1520760 h 4325873"/>
                <a:gd name="connsiteX3199" fmla="*/ 585804 w 4321145"/>
                <a:gd name="connsiteY3199" fmla="*/ 1504885 h 4325873"/>
                <a:gd name="connsiteX3200" fmla="*/ 3620264 w 4321145"/>
                <a:gd name="connsiteY3200" fmla="*/ 1503298 h 4325873"/>
                <a:gd name="connsiteX3201" fmla="*/ 3636933 w 4321145"/>
                <a:gd name="connsiteY3201" fmla="*/ 1520761 h 4325873"/>
                <a:gd name="connsiteX3202" fmla="*/ 3620264 w 4321145"/>
                <a:gd name="connsiteY3202" fmla="*/ 1538224 h 4325873"/>
                <a:gd name="connsiteX3203" fmla="*/ 3603595 w 4321145"/>
                <a:gd name="connsiteY3203" fmla="*/ 1520761 h 4325873"/>
                <a:gd name="connsiteX3204" fmla="*/ 3620264 w 4321145"/>
                <a:gd name="connsiteY3204" fmla="*/ 1503298 h 4325873"/>
                <a:gd name="connsiteX3205" fmla="*/ 2920177 w 4321145"/>
                <a:gd name="connsiteY3205" fmla="*/ 1503298 h 4325873"/>
                <a:gd name="connsiteX3206" fmla="*/ 2938434 w 4321145"/>
                <a:gd name="connsiteY3206" fmla="*/ 1520761 h 4325873"/>
                <a:gd name="connsiteX3207" fmla="*/ 2920177 w 4321145"/>
                <a:gd name="connsiteY3207" fmla="*/ 1538224 h 4325873"/>
                <a:gd name="connsiteX3208" fmla="*/ 2901920 w 4321145"/>
                <a:gd name="connsiteY3208" fmla="*/ 1520761 h 4325873"/>
                <a:gd name="connsiteX3209" fmla="*/ 2920177 w 4321145"/>
                <a:gd name="connsiteY3209" fmla="*/ 1503298 h 4325873"/>
                <a:gd name="connsiteX3210" fmla="*/ 3503583 w 4321145"/>
                <a:gd name="connsiteY3210" fmla="*/ 1500123 h 4325873"/>
                <a:gd name="connsiteX3211" fmla="*/ 3524221 w 4321145"/>
                <a:gd name="connsiteY3211" fmla="*/ 1520761 h 4325873"/>
                <a:gd name="connsiteX3212" fmla="*/ 3503583 w 4321145"/>
                <a:gd name="connsiteY3212" fmla="*/ 1541399 h 4325873"/>
                <a:gd name="connsiteX3213" fmla="*/ 3482945 w 4321145"/>
                <a:gd name="connsiteY3213" fmla="*/ 1520761 h 4325873"/>
                <a:gd name="connsiteX3214" fmla="*/ 3503583 w 4321145"/>
                <a:gd name="connsiteY3214" fmla="*/ 1500123 h 4325873"/>
                <a:gd name="connsiteX3215" fmla="*/ 1285890 w 4321145"/>
                <a:gd name="connsiteY3215" fmla="*/ 1500123 h 4325873"/>
                <a:gd name="connsiteX3216" fmla="*/ 1306528 w 4321145"/>
                <a:gd name="connsiteY3216" fmla="*/ 1520761 h 4325873"/>
                <a:gd name="connsiteX3217" fmla="*/ 1285890 w 4321145"/>
                <a:gd name="connsiteY3217" fmla="*/ 1541399 h 4325873"/>
                <a:gd name="connsiteX3218" fmla="*/ 1265250 w 4321145"/>
                <a:gd name="connsiteY3218" fmla="*/ 1520761 h 4325873"/>
                <a:gd name="connsiteX3219" fmla="*/ 1285890 w 4321145"/>
                <a:gd name="connsiteY3219" fmla="*/ 1500123 h 4325873"/>
                <a:gd name="connsiteX3220" fmla="*/ 702484 w 4321145"/>
                <a:gd name="connsiteY3220" fmla="*/ 1500123 h 4325873"/>
                <a:gd name="connsiteX3221" fmla="*/ 722325 w 4321145"/>
                <a:gd name="connsiteY3221" fmla="*/ 1520761 h 4325873"/>
                <a:gd name="connsiteX3222" fmla="*/ 702484 w 4321145"/>
                <a:gd name="connsiteY3222" fmla="*/ 1541399 h 4325873"/>
                <a:gd name="connsiteX3223" fmla="*/ 682641 w 4321145"/>
                <a:gd name="connsiteY3223" fmla="*/ 1520761 h 4325873"/>
                <a:gd name="connsiteX3224" fmla="*/ 702484 w 4321145"/>
                <a:gd name="connsiteY3224" fmla="*/ 1500123 h 4325873"/>
                <a:gd name="connsiteX3225" fmla="*/ 819156 w 4321145"/>
                <a:gd name="connsiteY3225" fmla="*/ 1496948 h 4325873"/>
                <a:gd name="connsiteX3226" fmla="*/ 842965 w 4321145"/>
                <a:gd name="connsiteY3226" fmla="*/ 1520761 h 4325873"/>
                <a:gd name="connsiteX3227" fmla="*/ 819156 w 4321145"/>
                <a:gd name="connsiteY3227" fmla="*/ 1544574 h 4325873"/>
                <a:gd name="connsiteX3228" fmla="*/ 795348 w 4321145"/>
                <a:gd name="connsiteY3228" fmla="*/ 1520761 h 4325873"/>
                <a:gd name="connsiteX3229" fmla="*/ 819156 w 4321145"/>
                <a:gd name="connsiteY3229" fmla="*/ 1496948 h 4325873"/>
                <a:gd name="connsiteX3230" fmla="*/ 3386901 w 4321145"/>
                <a:gd name="connsiteY3230" fmla="*/ 1495360 h 4325873"/>
                <a:gd name="connsiteX3231" fmla="*/ 3413095 w 4321145"/>
                <a:gd name="connsiteY3231" fmla="*/ 1520760 h 4325873"/>
                <a:gd name="connsiteX3232" fmla="*/ 3386901 w 4321145"/>
                <a:gd name="connsiteY3232" fmla="*/ 1546160 h 4325873"/>
                <a:gd name="connsiteX3233" fmla="*/ 3360707 w 4321145"/>
                <a:gd name="connsiteY3233" fmla="*/ 1520760 h 4325873"/>
                <a:gd name="connsiteX3234" fmla="*/ 3386901 w 4321145"/>
                <a:gd name="connsiteY3234" fmla="*/ 1495360 h 4325873"/>
                <a:gd name="connsiteX3235" fmla="*/ 3036064 w 4321145"/>
                <a:gd name="connsiteY3235" fmla="*/ 1492185 h 4325873"/>
                <a:gd name="connsiteX3236" fmla="*/ 3063846 w 4321145"/>
                <a:gd name="connsiteY3236" fmla="*/ 1520760 h 4325873"/>
                <a:gd name="connsiteX3237" fmla="*/ 3036064 w 4321145"/>
                <a:gd name="connsiteY3237" fmla="*/ 1549335 h 4325873"/>
                <a:gd name="connsiteX3238" fmla="*/ 3008282 w 4321145"/>
                <a:gd name="connsiteY3238" fmla="*/ 1520760 h 4325873"/>
                <a:gd name="connsiteX3239" fmla="*/ 3036064 w 4321145"/>
                <a:gd name="connsiteY3239" fmla="*/ 1492185 h 4325873"/>
                <a:gd name="connsiteX3240" fmla="*/ 935852 w 4321145"/>
                <a:gd name="connsiteY3240" fmla="*/ 1492185 h 4325873"/>
                <a:gd name="connsiteX3241" fmla="*/ 963631 w 4321145"/>
                <a:gd name="connsiteY3241" fmla="*/ 1520760 h 4325873"/>
                <a:gd name="connsiteX3242" fmla="*/ 935852 w 4321145"/>
                <a:gd name="connsiteY3242" fmla="*/ 1549335 h 4325873"/>
                <a:gd name="connsiteX3243" fmla="*/ 908066 w 4321145"/>
                <a:gd name="connsiteY3243" fmla="*/ 1520760 h 4325873"/>
                <a:gd name="connsiteX3244" fmla="*/ 935852 w 4321145"/>
                <a:gd name="connsiteY3244" fmla="*/ 1492185 h 4325873"/>
                <a:gd name="connsiteX3245" fmla="*/ 3270220 w 4321145"/>
                <a:gd name="connsiteY3245" fmla="*/ 1490598 h 4325873"/>
                <a:gd name="connsiteX3246" fmla="*/ 3300383 w 4321145"/>
                <a:gd name="connsiteY3246" fmla="*/ 1520761 h 4325873"/>
                <a:gd name="connsiteX3247" fmla="*/ 3270220 w 4321145"/>
                <a:gd name="connsiteY3247" fmla="*/ 1550924 h 4325873"/>
                <a:gd name="connsiteX3248" fmla="*/ 3240057 w 4321145"/>
                <a:gd name="connsiteY3248" fmla="*/ 1520761 h 4325873"/>
                <a:gd name="connsiteX3249" fmla="*/ 3270220 w 4321145"/>
                <a:gd name="connsiteY3249" fmla="*/ 1490598 h 4325873"/>
                <a:gd name="connsiteX3250" fmla="*/ 1169205 w 4321145"/>
                <a:gd name="connsiteY3250" fmla="*/ 1487423 h 4325873"/>
                <a:gd name="connsiteX3251" fmla="*/ 1201752 w 4321145"/>
                <a:gd name="connsiteY3251" fmla="*/ 1520761 h 4325873"/>
                <a:gd name="connsiteX3252" fmla="*/ 1169205 w 4321145"/>
                <a:gd name="connsiteY3252" fmla="*/ 1554099 h 4325873"/>
                <a:gd name="connsiteX3253" fmla="*/ 1136663 w 4321145"/>
                <a:gd name="connsiteY3253" fmla="*/ 1520761 h 4325873"/>
                <a:gd name="connsiteX3254" fmla="*/ 1169205 w 4321145"/>
                <a:gd name="connsiteY3254" fmla="*/ 1487423 h 4325873"/>
                <a:gd name="connsiteX3255" fmla="*/ 1053319 w 4321145"/>
                <a:gd name="connsiteY3255" fmla="*/ 1487423 h 4325873"/>
                <a:gd name="connsiteX3256" fmla="*/ 1085862 w 4321145"/>
                <a:gd name="connsiteY3256" fmla="*/ 1520761 h 4325873"/>
                <a:gd name="connsiteX3257" fmla="*/ 1053319 w 4321145"/>
                <a:gd name="connsiteY3257" fmla="*/ 1554099 h 4325873"/>
                <a:gd name="connsiteX3258" fmla="*/ 1020778 w 4321145"/>
                <a:gd name="connsiteY3258" fmla="*/ 1520761 h 4325873"/>
                <a:gd name="connsiteX3259" fmla="*/ 1053319 w 4321145"/>
                <a:gd name="connsiteY3259" fmla="*/ 1487423 h 4325873"/>
                <a:gd name="connsiteX3260" fmla="*/ 3153539 w 4321145"/>
                <a:gd name="connsiteY3260" fmla="*/ 1485835 h 4325873"/>
                <a:gd name="connsiteX3261" fmla="*/ 3187671 w 4321145"/>
                <a:gd name="connsiteY3261" fmla="*/ 1520760 h 4325873"/>
                <a:gd name="connsiteX3262" fmla="*/ 3153539 w 4321145"/>
                <a:gd name="connsiteY3262" fmla="*/ 1555685 h 4325873"/>
                <a:gd name="connsiteX3263" fmla="*/ 3119407 w 4321145"/>
                <a:gd name="connsiteY3263" fmla="*/ 1520760 h 4325873"/>
                <a:gd name="connsiteX3264" fmla="*/ 3153539 w 4321145"/>
                <a:gd name="connsiteY3264" fmla="*/ 1485835 h 4325873"/>
                <a:gd name="connsiteX3265" fmla="*/ 4204464 w 4321145"/>
                <a:gd name="connsiteY3265" fmla="*/ 1403285 h 4325873"/>
                <a:gd name="connsiteX3266" fmla="*/ 4205258 w 4321145"/>
                <a:gd name="connsiteY3266" fmla="*/ 1404079 h 4325873"/>
                <a:gd name="connsiteX3267" fmla="*/ 4204464 w 4321145"/>
                <a:gd name="connsiteY3267" fmla="*/ 1404873 h 4325873"/>
                <a:gd name="connsiteX3268" fmla="*/ 4203670 w 4321145"/>
                <a:gd name="connsiteY3268" fmla="*/ 1404079 h 4325873"/>
                <a:gd name="connsiteX3269" fmla="*/ 4204464 w 4321145"/>
                <a:gd name="connsiteY3269" fmla="*/ 1403285 h 4325873"/>
                <a:gd name="connsiteX3270" fmla="*/ 4086989 w 4321145"/>
                <a:gd name="connsiteY3270" fmla="*/ 1401698 h 4325873"/>
                <a:gd name="connsiteX3271" fmla="*/ 4089371 w 4321145"/>
                <a:gd name="connsiteY3271" fmla="*/ 1404080 h 4325873"/>
                <a:gd name="connsiteX3272" fmla="*/ 4086989 w 4321145"/>
                <a:gd name="connsiteY3272" fmla="*/ 1406462 h 4325873"/>
                <a:gd name="connsiteX3273" fmla="*/ 4084607 w 4321145"/>
                <a:gd name="connsiteY3273" fmla="*/ 1404080 h 4325873"/>
                <a:gd name="connsiteX3274" fmla="*/ 4086989 w 4321145"/>
                <a:gd name="connsiteY3274" fmla="*/ 1401698 h 4325873"/>
                <a:gd name="connsiteX3275" fmla="*/ 119077 w 4321145"/>
                <a:gd name="connsiteY3275" fmla="*/ 1401698 h 4325873"/>
                <a:gd name="connsiteX3276" fmla="*/ 120666 w 4321145"/>
                <a:gd name="connsiteY3276" fmla="*/ 1404080 h 4325873"/>
                <a:gd name="connsiteX3277" fmla="*/ 119077 w 4321145"/>
                <a:gd name="connsiteY3277" fmla="*/ 1406462 h 4325873"/>
                <a:gd name="connsiteX3278" fmla="*/ 117488 w 4321145"/>
                <a:gd name="connsiteY3278" fmla="*/ 1404080 h 4325873"/>
                <a:gd name="connsiteX3279" fmla="*/ 119077 w 4321145"/>
                <a:gd name="connsiteY3279" fmla="*/ 1401698 h 4325873"/>
                <a:gd name="connsiteX3280" fmla="*/ 235758 w 4321145"/>
                <a:gd name="connsiteY3280" fmla="*/ 1400110 h 4325873"/>
                <a:gd name="connsiteX3281" fmla="*/ 239726 w 4321145"/>
                <a:gd name="connsiteY3281" fmla="*/ 1404079 h 4325873"/>
                <a:gd name="connsiteX3282" fmla="*/ 235758 w 4321145"/>
                <a:gd name="connsiteY3282" fmla="*/ 1408048 h 4325873"/>
                <a:gd name="connsiteX3283" fmla="*/ 231789 w 4321145"/>
                <a:gd name="connsiteY3283" fmla="*/ 1404079 h 4325873"/>
                <a:gd name="connsiteX3284" fmla="*/ 235758 w 4321145"/>
                <a:gd name="connsiteY3284" fmla="*/ 1400110 h 4325873"/>
                <a:gd name="connsiteX3285" fmla="*/ 3970309 w 4321145"/>
                <a:gd name="connsiteY3285" fmla="*/ 1398523 h 4325873"/>
                <a:gd name="connsiteX3286" fmla="*/ 3975072 w 4321145"/>
                <a:gd name="connsiteY3286" fmla="*/ 1404079 h 4325873"/>
                <a:gd name="connsiteX3287" fmla="*/ 3970309 w 4321145"/>
                <a:gd name="connsiteY3287" fmla="*/ 1409636 h 4325873"/>
                <a:gd name="connsiteX3288" fmla="*/ 3965545 w 4321145"/>
                <a:gd name="connsiteY3288" fmla="*/ 1404079 h 4325873"/>
                <a:gd name="connsiteX3289" fmla="*/ 3970309 w 4321145"/>
                <a:gd name="connsiteY3289" fmla="*/ 1398523 h 4325873"/>
                <a:gd name="connsiteX3290" fmla="*/ 2570133 w 4321145"/>
                <a:gd name="connsiteY3290" fmla="*/ 1396935 h 4325873"/>
                <a:gd name="connsiteX3291" fmla="*/ 2578071 w 4321145"/>
                <a:gd name="connsiteY3291" fmla="*/ 1404079 h 4325873"/>
                <a:gd name="connsiteX3292" fmla="*/ 2570133 w 4321145"/>
                <a:gd name="connsiteY3292" fmla="*/ 1411223 h 4325873"/>
                <a:gd name="connsiteX3293" fmla="*/ 2562195 w 4321145"/>
                <a:gd name="connsiteY3293" fmla="*/ 1404079 h 4325873"/>
                <a:gd name="connsiteX3294" fmla="*/ 2570133 w 4321145"/>
                <a:gd name="connsiteY3294" fmla="*/ 1396935 h 4325873"/>
                <a:gd name="connsiteX3295" fmla="*/ 351649 w 4321145"/>
                <a:gd name="connsiteY3295" fmla="*/ 1396935 h 4325873"/>
                <a:gd name="connsiteX3296" fmla="*/ 358793 w 4321145"/>
                <a:gd name="connsiteY3296" fmla="*/ 1404079 h 4325873"/>
                <a:gd name="connsiteX3297" fmla="*/ 351649 w 4321145"/>
                <a:gd name="connsiteY3297" fmla="*/ 1411223 h 4325873"/>
                <a:gd name="connsiteX3298" fmla="*/ 344504 w 4321145"/>
                <a:gd name="connsiteY3298" fmla="*/ 1404079 h 4325873"/>
                <a:gd name="connsiteX3299" fmla="*/ 351649 w 4321145"/>
                <a:gd name="connsiteY3299" fmla="*/ 1396935 h 4325873"/>
                <a:gd name="connsiteX3300" fmla="*/ 3853627 w 4321145"/>
                <a:gd name="connsiteY3300" fmla="*/ 1395348 h 4325873"/>
                <a:gd name="connsiteX3301" fmla="*/ 3862359 w 4321145"/>
                <a:gd name="connsiteY3301" fmla="*/ 1404080 h 4325873"/>
                <a:gd name="connsiteX3302" fmla="*/ 3853627 w 4321145"/>
                <a:gd name="connsiteY3302" fmla="*/ 1412812 h 4325873"/>
                <a:gd name="connsiteX3303" fmla="*/ 3844895 w 4321145"/>
                <a:gd name="connsiteY3303" fmla="*/ 1404080 h 4325873"/>
                <a:gd name="connsiteX3304" fmla="*/ 3853627 w 4321145"/>
                <a:gd name="connsiteY3304" fmla="*/ 1395348 h 4325873"/>
                <a:gd name="connsiteX3305" fmla="*/ 1635889 w 4321145"/>
                <a:gd name="connsiteY3305" fmla="*/ 1395348 h 4325873"/>
                <a:gd name="connsiteX3306" fmla="*/ 1644621 w 4321145"/>
                <a:gd name="connsiteY3306" fmla="*/ 1404080 h 4325873"/>
                <a:gd name="connsiteX3307" fmla="*/ 1635889 w 4321145"/>
                <a:gd name="connsiteY3307" fmla="*/ 1412812 h 4325873"/>
                <a:gd name="connsiteX3308" fmla="*/ 1627157 w 4321145"/>
                <a:gd name="connsiteY3308" fmla="*/ 1404080 h 4325873"/>
                <a:gd name="connsiteX3309" fmla="*/ 1635889 w 4321145"/>
                <a:gd name="connsiteY3309" fmla="*/ 1395348 h 4325873"/>
                <a:gd name="connsiteX3310" fmla="*/ 469121 w 4321145"/>
                <a:gd name="connsiteY3310" fmla="*/ 1393760 h 4325873"/>
                <a:gd name="connsiteX3311" fmla="*/ 479438 w 4321145"/>
                <a:gd name="connsiteY3311" fmla="*/ 1404079 h 4325873"/>
                <a:gd name="connsiteX3312" fmla="*/ 469121 w 4321145"/>
                <a:gd name="connsiteY3312" fmla="*/ 1414398 h 4325873"/>
                <a:gd name="connsiteX3313" fmla="*/ 458801 w 4321145"/>
                <a:gd name="connsiteY3313" fmla="*/ 1404079 h 4325873"/>
                <a:gd name="connsiteX3314" fmla="*/ 469121 w 4321145"/>
                <a:gd name="connsiteY3314" fmla="*/ 1393760 h 4325873"/>
                <a:gd name="connsiteX3315" fmla="*/ 3736945 w 4321145"/>
                <a:gd name="connsiteY3315" fmla="*/ 1392173 h 4325873"/>
                <a:gd name="connsiteX3316" fmla="*/ 3748058 w 4321145"/>
                <a:gd name="connsiteY3316" fmla="*/ 1404080 h 4325873"/>
                <a:gd name="connsiteX3317" fmla="*/ 3736945 w 4321145"/>
                <a:gd name="connsiteY3317" fmla="*/ 1415987 h 4325873"/>
                <a:gd name="connsiteX3318" fmla="*/ 3725832 w 4321145"/>
                <a:gd name="connsiteY3318" fmla="*/ 1404080 h 4325873"/>
                <a:gd name="connsiteX3319" fmla="*/ 3736945 w 4321145"/>
                <a:gd name="connsiteY3319" fmla="*/ 1392173 h 4325873"/>
                <a:gd name="connsiteX3320" fmla="*/ 2686814 w 4321145"/>
                <a:gd name="connsiteY3320" fmla="*/ 1392173 h 4325873"/>
                <a:gd name="connsiteX3321" fmla="*/ 2698721 w 4321145"/>
                <a:gd name="connsiteY3321" fmla="*/ 1404080 h 4325873"/>
                <a:gd name="connsiteX3322" fmla="*/ 2686814 w 4321145"/>
                <a:gd name="connsiteY3322" fmla="*/ 1415987 h 4325873"/>
                <a:gd name="connsiteX3323" fmla="*/ 2674907 w 4321145"/>
                <a:gd name="connsiteY3323" fmla="*/ 1404080 h 4325873"/>
                <a:gd name="connsiteX3324" fmla="*/ 2686814 w 4321145"/>
                <a:gd name="connsiteY3324" fmla="*/ 1392173 h 4325873"/>
                <a:gd name="connsiteX3325" fmla="*/ 1520001 w 4321145"/>
                <a:gd name="connsiteY3325" fmla="*/ 1390585 h 4325873"/>
                <a:gd name="connsiteX3326" fmla="*/ 1533495 w 4321145"/>
                <a:gd name="connsiteY3326" fmla="*/ 1404079 h 4325873"/>
                <a:gd name="connsiteX3327" fmla="*/ 1520001 w 4321145"/>
                <a:gd name="connsiteY3327" fmla="*/ 1417573 h 4325873"/>
                <a:gd name="connsiteX3328" fmla="*/ 1506507 w 4321145"/>
                <a:gd name="connsiteY3328" fmla="*/ 1404079 h 4325873"/>
                <a:gd name="connsiteX3329" fmla="*/ 1520001 w 4321145"/>
                <a:gd name="connsiteY3329" fmla="*/ 1390585 h 4325873"/>
                <a:gd name="connsiteX3330" fmla="*/ 585806 w 4321145"/>
                <a:gd name="connsiteY3330" fmla="*/ 1390585 h 4325873"/>
                <a:gd name="connsiteX3331" fmla="*/ 600093 w 4321145"/>
                <a:gd name="connsiteY3331" fmla="*/ 1404079 h 4325873"/>
                <a:gd name="connsiteX3332" fmla="*/ 585806 w 4321145"/>
                <a:gd name="connsiteY3332" fmla="*/ 1417573 h 4325873"/>
                <a:gd name="connsiteX3333" fmla="*/ 571518 w 4321145"/>
                <a:gd name="connsiteY3333" fmla="*/ 1404079 h 4325873"/>
                <a:gd name="connsiteX3334" fmla="*/ 585806 w 4321145"/>
                <a:gd name="connsiteY3334" fmla="*/ 1390585 h 4325873"/>
                <a:gd name="connsiteX3335" fmla="*/ 3620264 w 4321145"/>
                <a:gd name="connsiteY3335" fmla="*/ 1388998 h 4325873"/>
                <a:gd name="connsiteX3336" fmla="*/ 3635346 w 4321145"/>
                <a:gd name="connsiteY3336" fmla="*/ 1404080 h 4325873"/>
                <a:gd name="connsiteX3337" fmla="*/ 3620264 w 4321145"/>
                <a:gd name="connsiteY3337" fmla="*/ 1419162 h 4325873"/>
                <a:gd name="connsiteX3338" fmla="*/ 3605182 w 4321145"/>
                <a:gd name="connsiteY3338" fmla="*/ 1404080 h 4325873"/>
                <a:gd name="connsiteX3339" fmla="*/ 3620264 w 4321145"/>
                <a:gd name="connsiteY3339" fmla="*/ 1388998 h 4325873"/>
                <a:gd name="connsiteX3340" fmla="*/ 2803495 w 4321145"/>
                <a:gd name="connsiteY3340" fmla="*/ 1387410 h 4325873"/>
                <a:gd name="connsiteX3341" fmla="*/ 2820958 w 4321145"/>
                <a:gd name="connsiteY3341" fmla="*/ 1404079 h 4325873"/>
                <a:gd name="connsiteX3342" fmla="*/ 2803495 w 4321145"/>
                <a:gd name="connsiteY3342" fmla="*/ 1420748 h 4325873"/>
                <a:gd name="connsiteX3343" fmla="*/ 2786032 w 4321145"/>
                <a:gd name="connsiteY3343" fmla="*/ 1404079 h 4325873"/>
                <a:gd name="connsiteX3344" fmla="*/ 2803495 w 4321145"/>
                <a:gd name="connsiteY3344" fmla="*/ 1387410 h 4325873"/>
                <a:gd name="connsiteX3345" fmla="*/ 702485 w 4321145"/>
                <a:gd name="connsiteY3345" fmla="*/ 1385823 h 4325873"/>
                <a:gd name="connsiteX3346" fmla="*/ 720740 w 4321145"/>
                <a:gd name="connsiteY3346" fmla="*/ 1404080 h 4325873"/>
                <a:gd name="connsiteX3347" fmla="*/ 702485 w 4321145"/>
                <a:gd name="connsiteY3347" fmla="*/ 1422337 h 4325873"/>
                <a:gd name="connsiteX3348" fmla="*/ 684228 w 4321145"/>
                <a:gd name="connsiteY3348" fmla="*/ 1404080 h 4325873"/>
                <a:gd name="connsiteX3349" fmla="*/ 702485 w 4321145"/>
                <a:gd name="connsiteY3349" fmla="*/ 1385823 h 4325873"/>
                <a:gd name="connsiteX3350" fmla="*/ 3503582 w 4321145"/>
                <a:gd name="connsiteY3350" fmla="*/ 1384235 h 4325873"/>
                <a:gd name="connsiteX3351" fmla="*/ 3522632 w 4321145"/>
                <a:gd name="connsiteY3351" fmla="*/ 1404079 h 4325873"/>
                <a:gd name="connsiteX3352" fmla="*/ 3503582 w 4321145"/>
                <a:gd name="connsiteY3352" fmla="*/ 1423923 h 4325873"/>
                <a:gd name="connsiteX3353" fmla="*/ 3484532 w 4321145"/>
                <a:gd name="connsiteY3353" fmla="*/ 1404079 h 4325873"/>
                <a:gd name="connsiteX3354" fmla="*/ 3503582 w 4321145"/>
                <a:gd name="connsiteY3354" fmla="*/ 1384235 h 4325873"/>
                <a:gd name="connsiteX3355" fmla="*/ 1402526 w 4321145"/>
                <a:gd name="connsiteY3355" fmla="*/ 1384235 h 4325873"/>
                <a:gd name="connsiteX3356" fmla="*/ 1422370 w 4321145"/>
                <a:gd name="connsiteY3356" fmla="*/ 1404079 h 4325873"/>
                <a:gd name="connsiteX3357" fmla="*/ 1402526 w 4321145"/>
                <a:gd name="connsiteY3357" fmla="*/ 1423923 h 4325873"/>
                <a:gd name="connsiteX3358" fmla="*/ 1382682 w 4321145"/>
                <a:gd name="connsiteY3358" fmla="*/ 1404079 h 4325873"/>
                <a:gd name="connsiteX3359" fmla="*/ 1402526 w 4321145"/>
                <a:gd name="connsiteY3359" fmla="*/ 1384235 h 4325873"/>
                <a:gd name="connsiteX3360" fmla="*/ 819156 w 4321145"/>
                <a:gd name="connsiteY3360" fmla="*/ 1382648 h 4325873"/>
                <a:gd name="connsiteX3361" fmla="*/ 841380 w 4321145"/>
                <a:gd name="connsiteY3361" fmla="*/ 1404080 h 4325873"/>
                <a:gd name="connsiteX3362" fmla="*/ 819156 w 4321145"/>
                <a:gd name="connsiteY3362" fmla="*/ 1425512 h 4325873"/>
                <a:gd name="connsiteX3363" fmla="*/ 796937 w 4321145"/>
                <a:gd name="connsiteY3363" fmla="*/ 1404080 h 4325873"/>
                <a:gd name="connsiteX3364" fmla="*/ 819156 w 4321145"/>
                <a:gd name="connsiteY3364" fmla="*/ 1382648 h 4325873"/>
                <a:gd name="connsiteX3365" fmla="*/ 3386901 w 4321145"/>
                <a:gd name="connsiteY3365" fmla="*/ 1381060 h 4325873"/>
                <a:gd name="connsiteX3366" fmla="*/ 3409920 w 4321145"/>
                <a:gd name="connsiteY3366" fmla="*/ 1404079 h 4325873"/>
                <a:gd name="connsiteX3367" fmla="*/ 3386901 w 4321145"/>
                <a:gd name="connsiteY3367" fmla="*/ 1427098 h 4325873"/>
                <a:gd name="connsiteX3368" fmla="*/ 3363882 w 4321145"/>
                <a:gd name="connsiteY3368" fmla="*/ 1404079 h 4325873"/>
                <a:gd name="connsiteX3369" fmla="*/ 3386901 w 4321145"/>
                <a:gd name="connsiteY3369" fmla="*/ 1381060 h 4325873"/>
                <a:gd name="connsiteX3370" fmla="*/ 2920177 w 4321145"/>
                <a:gd name="connsiteY3370" fmla="*/ 1379521 h 4325873"/>
                <a:gd name="connsiteX3371" fmla="*/ 2944784 w 4321145"/>
                <a:gd name="connsiteY3371" fmla="*/ 1404080 h 4325873"/>
                <a:gd name="connsiteX3372" fmla="*/ 2920177 w 4321145"/>
                <a:gd name="connsiteY3372" fmla="*/ 1428687 h 4325873"/>
                <a:gd name="connsiteX3373" fmla="*/ 2895570 w 4321145"/>
                <a:gd name="connsiteY3373" fmla="*/ 1404080 h 4325873"/>
                <a:gd name="connsiteX3374" fmla="*/ 2920177 w 4321145"/>
                <a:gd name="connsiteY3374" fmla="*/ 1379521 h 4325873"/>
                <a:gd name="connsiteX3375" fmla="*/ 935852 w 4321145"/>
                <a:gd name="connsiteY3375" fmla="*/ 1377934 h 4325873"/>
                <a:gd name="connsiteX3376" fmla="*/ 962044 w 4321145"/>
                <a:gd name="connsiteY3376" fmla="*/ 1404079 h 4325873"/>
                <a:gd name="connsiteX3377" fmla="*/ 935852 w 4321145"/>
                <a:gd name="connsiteY3377" fmla="*/ 1430273 h 4325873"/>
                <a:gd name="connsiteX3378" fmla="*/ 909655 w 4321145"/>
                <a:gd name="connsiteY3378" fmla="*/ 1404079 h 4325873"/>
                <a:gd name="connsiteX3379" fmla="*/ 935852 w 4321145"/>
                <a:gd name="connsiteY3379" fmla="*/ 1377934 h 4325873"/>
                <a:gd name="connsiteX3380" fmla="*/ 3269427 w 4321145"/>
                <a:gd name="connsiteY3380" fmla="*/ 1376346 h 4325873"/>
                <a:gd name="connsiteX3381" fmla="*/ 3297209 w 4321145"/>
                <a:gd name="connsiteY3381" fmla="*/ 1404080 h 4325873"/>
                <a:gd name="connsiteX3382" fmla="*/ 3269427 w 4321145"/>
                <a:gd name="connsiteY3382" fmla="*/ 1431862 h 4325873"/>
                <a:gd name="connsiteX3383" fmla="*/ 3241645 w 4321145"/>
                <a:gd name="connsiteY3383" fmla="*/ 1404080 h 4325873"/>
                <a:gd name="connsiteX3384" fmla="*/ 3269427 w 4321145"/>
                <a:gd name="connsiteY3384" fmla="*/ 1376346 h 4325873"/>
                <a:gd name="connsiteX3385" fmla="*/ 1286685 w 4321145"/>
                <a:gd name="connsiteY3385" fmla="*/ 1374758 h 4325873"/>
                <a:gd name="connsiteX3386" fmla="*/ 1316054 w 4321145"/>
                <a:gd name="connsiteY3386" fmla="*/ 1404079 h 4325873"/>
                <a:gd name="connsiteX3387" fmla="*/ 1286685 w 4321145"/>
                <a:gd name="connsiteY3387" fmla="*/ 1433448 h 4325873"/>
                <a:gd name="connsiteX3388" fmla="*/ 1257314 w 4321145"/>
                <a:gd name="connsiteY3388" fmla="*/ 1404079 h 4325873"/>
                <a:gd name="connsiteX3389" fmla="*/ 1286685 w 4321145"/>
                <a:gd name="connsiteY3389" fmla="*/ 1374758 h 4325873"/>
                <a:gd name="connsiteX3390" fmla="*/ 3152745 w 4321145"/>
                <a:gd name="connsiteY3390" fmla="*/ 1373171 h 4325873"/>
                <a:gd name="connsiteX3391" fmla="*/ 3184495 w 4321145"/>
                <a:gd name="connsiteY3391" fmla="*/ 1404080 h 4325873"/>
                <a:gd name="connsiteX3392" fmla="*/ 3152745 w 4321145"/>
                <a:gd name="connsiteY3392" fmla="*/ 1435037 h 4325873"/>
                <a:gd name="connsiteX3393" fmla="*/ 3120995 w 4321145"/>
                <a:gd name="connsiteY3393" fmla="*/ 1404080 h 4325873"/>
                <a:gd name="connsiteX3394" fmla="*/ 3152745 w 4321145"/>
                <a:gd name="connsiteY3394" fmla="*/ 1373171 h 4325873"/>
                <a:gd name="connsiteX3395" fmla="*/ 1052527 w 4321145"/>
                <a:gd name="connsiteY3395" fmla="*/ 1373171 h 4325873"/>
                <a:gd name="connsiteX3396" fmla="*/ 1082689 w 4321145"/>
                <a:gd name="connsiteY3396" fmla="*/ 1404080 h 4325873"/>
                <a:gd name="connsiteX3397" fmla="*/ 1052527 w 4321145"/>
                <a:gd name="connsiteY3397" fmla="*/ 1435037 h 4325873"/>
                <a:gd name="connsiteX3398" fmla="*/ 1022367 w 4321145"/>
                <a:gd name="connsiteY3398" fmla="*/ 1404080 h 4325873"/>
                <a:gd name="connsiteX3399" fmla="*/ 1052527 w 4321145"/>
                <a:gd name="connsiteY3399" fmla="*/ 1373171 h 4325873"/>
                <a:gd name="connsiteX3400" fmla="*/ 1169206 w 4321145"/>
                <a:gd name="connsiteY3400" fmla="*/ 1369994 h 4325873"/>
                <a:gd name="connsiteX3401" fmla="*/ 1203343 w 4321145"/>
                <a:gd name="connsiteY3401" fmla="*/ 1404080 h 4325873"/>
                <a:gd name="connsiteX3402" fmla="*/ 1169206 w 4321145"/>
                <a:gd name="connsiteY3402" fmla="*/ 1438212 h 4325873"/>
                <a:gd name="connsiteX3403" fmla="*/ 1135077 w 4321145"/>
                <a:gd name="connsiteY3403" fmla="*/ 1404080 h 4325873"/>
                <a:gd name="connsiteX3404" fmla="*/ 1169206 w 4321145"/>
                <a:gd name="connsiteY3404" fmla="*/ 1369994 h 4325873"/>
                <a:gd name="connsiteX3405" fmla="*/ 3036064 w 4321145"/>
                <a:gd name="connsiteY3405" fmla="*/ 1368406 h 4325873"/>
                <a:gd name="connsiteX3406" fmla="*/ 3071783 w 4321145"/>
                <a:gd name="connsiteY3406" fmla="*/ 1404079 h 4325873"/>
                <a:gd name="connsiteX3407" fmla="*/ 3036064 w 4321145"/>
                <a:gd name="connsiteY3407" fmla="*/ 1439798 h 4325873"/>
                <a:gd name="connsiteX3408" fmla="*/ 3000345 w 4321145"/>
                <a:gd name="connsiteY3408" fmla="*/ 1404079 h 4325873"/>
                <a:gd name="connsiteX3409" fmla="*/ 3036064 w 4321145"/>
                <a:gd name="connsiteY3409" fmla="*/ 1368406 h 4325873"/>
                <a:gd name="connsiteX3410" fmla="*/ 119078 w 4321145"/>
                <a:gd name="connsiteY3410" fmla="*/ 1285860 h 4325873"/>
                <a:gd name="connsiteX3411" fmla="*/ 120667 w 4321145"/>
                <a:gd name="connsiteY3411" fmla="*/ 1286654 h 4325873"/>
                <a:gd name="connsiteX3412" fmla="*/ 119078 w 4321145"/>
                <a:gd name="connsiteY3412" fmla="*/ 1287449 h 4325873"/>
                <a:gd name="connsiteX3413" fmla="*/ 117489 w 4321145"/>
                <a:gd name="connsiteY3413" fmla="*/ 1286654 h 4325873"/>
                <a:gd name="connsiteX3414" fmla="*/ 119078 w 4321145"/>
                <a:gd name="connsiteY3414" fmla="*/ 1285860 h 4325873"/>
                <a:gd name="connsiteX3415" fmla="*/ 4086195 w 4321145"/>
                <a:gd name="connsiteY3415" fmla="*/ 1285858 h 4325873"/>
                <a:gd name="connsiteX3416" fmla="*/ 4087784 w 4321145"/>
                <a:gd name="connsiteY3416" fmla="*/ 1287446 h 4325873"/>
                <a:gd name="connsiteX3417" fmla="*/ 4086195 w 4321145"/>
                <a:gd name="connsiteY3417" fmla="*/ 1289034 h 4325873"/>
                <a:gd name="connsiteX3418" fmla="*/ 4084607 w 4321145"/>
                <a:gd name="connsiteY3418" fmla="*/ 1287446 h 4325873"/>
                <a:gd name="connsiteX3419" fmla="*/ 4086195 w 4321145"/>
                <a:gd name="connsiteY3419" fmla="*/ 1285858 h 4325873"/>
                <a:gd name="connsiteX3420" fmla="*/ 234966 w 4321145"/>
                <a:gd name="connsiteY3420" fmla="*/ 1284273 h 4325873"/>
                <a:gd name="connsiteX3421" fmla="*/ 238141 w 4321145"/>
                <a:gd name="connsiteY3421" fmla="*/ 1287449 h 4325873"/>
                <a:gd name="connsiteX3422" fmla="*/ 234966 w 4321145"/>
                <a:gd name="connsiteY3422" fmla="*/ 1290622 h 4325873"/>
                <a:gd name="connsiteX3423" fmla="*/ 231791 w 4321145"/>
                <a:gd name="connsiteY3423" fmla="*/ 1287449 h 4325873"/>
                <a:gd name="connsiteX3424" fmla="*/ 234966 w 4321145"/>
                <a:gd name="connsiteY3424" fmla="*/ 1284273 h 4325873"/>
                <a:gd name="connsiteX3425" fmla="*/ 3970309 w 4321145"/>
                <a:gd name="connsiteY3425" fmla="*/ 1282683 h 4325873"/>
                <a:gd name="connsiteX3426" fmla="*/ 3975072 w 4321145"/>
                <a:gd name="connsiteY3426" fmla="*/ 1286652 h 4325873"/>
                <a:gd name="connsiteX3427" fmla="*/ 3970309 w 4321145"/>
                <a:gd name="connsiteY3427" fmla="*/ 1290621 h 4325873"/>
                <a:gd name="connsiteX3428" fmla="*/ 3965545 w 4321145"/>
                <a:gd name="connsiteY3428" fmla="*/ 1286652 h 4325873"/>
                <a:gd name="connsiteX3429" fmla="*/ 3970309 w 4321145"/>
                <a:gd name="connsiteY3429" fmla="*/ 1282683 h 4325873"/>
                <a:gd name="connsiteX3430" fmla="*/ 352444 w 4321145"/>
                <a:gd name="connsiteY3430" fmla="*/ 1281099 h 4325873"/>
                <a:gd name="connsiteX3431" fmla="*/ 358793 w 4321145"/>
                <a:gd name="connsiteY3431" fmla="*/ 1287449 h 4325873"/>
                <a:gd name="connsiteX3432" fmla="*/ 352444 w 4321145"/>
                <a:gd name="connsiteY3432" fmla="*/ 1293799 h 4325873"/>
                <a:gd name="connsiteX3433" fmla="*/ 346093 w 4321145"/>
                <a:gd name="connsiteY3433" fmla="*/ 1287449 h 4325873"/>
                <a:gd name="connsiteX3434" fmla="*/ 352444 w 4321145"/>
                <a:gd name="connsiteY3434" fmla="*/ 1281099 h 4325873"/>
                <a:gd name="connsiteX3435" fmla="*/ 2219295 w 4321145"/>
                <a:gd name="connsiteY3435" fmla="*/ 1279509 h 4325873"/>
                <a:gd name="connsiteX3436" fmla="*/ 2227233 w 4321145"/>
                <a:gd name="connsiteY3436" fmla="*/ 1287447 h 4325873"/>
                <a:gd name="connsiteX3437" fmla="*/ 2219295 w 4321145"/>
                <a:gd name="connsiteY3437" fmla="*/ 1295385 h 4325873"/>
                <a:gd name="connsiteX3438" fmla="*/ 2211357 w 4321145"/>
                <a:gd name="connsiteY3438" fmla="*/ 1287447 h 4325873"/>
                <a:gd name="connsiteX3439" fmla="*/ 2219295 w 4321145"/>
                <a:gd name="connsiteY3439" fmla="*/ 1279509 h 4325873"/>
                <a:gd name="connsiteX3440" fmla="*/ 2102614 w 4321145"/>
                <a:gd name="connsiteY3440" fmla="*/ 1279509 h 4325873"/>
                <a:gd name="connsiteX3441" fmla="*/ 2109758 w 4321145"/>
                <a:gd name="connsiteY3441" fmla="*/ 1287447 h 4325873"/>
                <a:gd name="connsiteX3442" fmla="*/ 2102614 w 4321145"/>
                <a:gd name="connsiteY3442" fmla="*/ 1295385 h 4325873"/>
                <a:gd name="connsiteX3443" fmla="*/ 2095470 w 4321145"/>
                <a:gd name="connsiteY3443" fmla="*/ 1287447 h 4325873"/>
                <a:gd name="connsiteX3444" fmla="*/ 2102614 w 4321145"/>
                <a:gd name="connsiteY3444" fmla="*/ 1279509 h 4325873"/>
                <a:gd name="connsiteX3445" fmla="*/ 1985933 w 4321145"/>
                <a:gd name="connsiteY3445" fmla="*/ 1279509 h 4325873"/>
                <a:gd name="connsiteX3446" fmla="*/ 1993871 w 4321145"/>
                <a:gd name="connsiteY3446" fmla="*/ 1287447 h 4325873"/>
                <a:gd name="connsiteX3447" fmla="*/ 1985933 w 4321145"/>
                <a:gd name="connsiteY3447" fmla="*/ 1295385 h 4325873"/>
                <a:gd name="connsiteX3448" fmla="*/ 1977995 w 4321145"/>
                <a:gd name="connsiteY3448" fmla="*/ 1287447 h 4325873"/>
                <a:gd name="connsiteX3449" fmla="*/ 1985933 w 4321145"/>
                <a:gd name="connsiteY3449" fmla="*/ 1279509 h 4325873"/>
                <a:gd name="connsiteX3450" fmla="*/ 3853626 w 4321145"/>
                <a:gd name="connsiteY3450" fmla="*/ 1279508 h 4325873"/>
                <a:gd name="connsiteX3451" fmla="*/ 3860770 w 4321145"/>
                <a:gd name="connsiteY3451" fmla="*/ 1286652 h 4325873"/>
                <a:gd name="connsiteX3452" fmla="*/ 3853626 w 4321145"/>
                <a:gd name="connsiteY3452" fmla="*/ 1293796 h 4325873"/>
                <a:gd name="connsiteX3453" fmla="*/ 3846482 w 4321145"/>
                <a:gd name="connsiteY3453" fmla="*/ 1286652 h 4325873"/>
                <a:gd name="connsiteX3454" fmla="*/ 3853626 w 4321145"/>
                <a:gd name="connsiteY3454" fmla="*/ 1279508 h 4325873"/>
                <a:gd name="connsiteX3455" fmla="*/ 2335977 w 4321145"/>
                <a:gd name="connsiteY3455" fmla="*/ 1277922 h 4325873"/>
                <a:gd name="connsiteX3456" fmla="*/ 2344709 w 4321145"/>
                <a:gd name="connsiteY3456" fmla="*/ 1286653 h 4325873"/>
                <a:gd name="connsiteX3457" fmla="*/ 2335977 w 4321145"/>
                <a:gd name="connsiteY3457" fmla="*/ 1295386 h 4325873"/>
                <a:gd name="connsiteX3458" fmla="*/ 2327245 w 4321145"/>
                <a:gd name="connsiteY3458" fmla="*/ 1286653 h 4325873"/>
                <a:gd name="connsiteX3459" fmla="*/ 2335977 w 4321145"/>
                <a:gd name="connsiteY3459" fmla="*/ 1277922 h 4325873"/>
                <a:gd name="connsiteX3460" fmla="*/ 1870045 w 4321145"/>
                <a:gd name="connsiteY3460" fmla="*/ 1277922 h 4325873"/>
                <a:gd name="connsiteX3461" fmla="*/ 1879570 w 4321145"/>
                <a:gd name="connsiteY3461" fmla="*/ 1287447 h 4325873"/>
                <a:gd name="connsiteX3462" fmla="*/ 1870045 w 4321145"/>
                <a:gd name="connsiteY3462" fmla="*/ 1296972 h 4325873"/>
                <a:gd name="connsiteX3463" fmla="*/ 1860520 w 4321145"/>
                <a:gd name="connsiteY3463" fmla="*/ 1287447 h 4325873"/>
                <a:gd name="connsiteX3464" fmla="*/ 1870045 w 4321145"/>
                <a:gd name="connsiteY3464" fmla="*/ 1277922 h 4325873"/>
                <a:gd name="connsiteX3465" fmla="*/ 469123 w 4321145"/>
                <a:gd name="connsiteY3465" fmla="*/ 1277922 h 4325873"/>
                <a:gd name="connsiteX3466" fmla="*/ 477854 w 4321145"/>
                <a:gd name="connsiteY3466" fmla="*/ 1287449 h 4325873"/>
                <a:gd name="connsiteX3467" fmla="*/ 469123 w 4321145"/>
                <a:gd name="connsiteY3467" fmla="*/ 1296972 h 4325873"/>
                <a:gd name="connsiteX3468" fmla="*/ 460390 w 4321145"/>
                <a:gd name="connsiteY3468" fmla="*/ 1287449 h 4325873"/>
                <a:gd name="connsiteX3469" fmla="*/ 469123 w 4321145"/>
                <a:gd name="connsiteY3469" fmla="*/ 1277922 h 4325873"/>
                <a:gd name="connsiteX3470" fmla="*/ 3736945 w 4321145"/>
                <a:gd name="connsiteY3470" fmla="*/ 1276331 h 4325873"/>
                <a:gd name="connsiteX3471" fmla="*/ 3748058 w 4321145"/>
                <a:gd name="connsiteY3471" fmla="*/ 1286652 h 4325873"/>
                <a:gd name="connsiteX3472" fmla="*/ 3736945 w 4321145"/>
                <a:gd name="connsiteY3472" fmla="*/ 1296972 h 4325873"/>
                <a:gd name="connsiteX3473" fmla="*/ 3725832 w 4321145"/>
                <a:gd name="connsiteY3473" fmla="*/ 1286652 h 4325873"/>
                <a:gd name="connsiteX3474" fmla="*/ 3736945 w 4321145"/>
                <a:gd name="connsiteY3474" fmla="*/ 1276331 h 4325873"/>
                <a:gd name="connsiteX3475" fmla="*/ 2452658 w 4321145"/>
                <a:gd name="connsiteY3475" fmla="*/ 1276331 h 4325873"/>
                <a:gd name="connsiteX3476" fmla="*/ 2463771 w 4321145"/>
                <a:gd name="connsiteY3476" fmla="*/ 1287447 h 4325873"/>
                <a:gd name="connsiteX3477" fmla="*/ 2452658 w 4321145"/>
                <a:gd name="connsiteY3477" fmla="*/ 1298560 h 4325873"/>
                <a:gd name="connsiteX3478" fmla="*/ 2441545 w 4321145"/>
                <a:gd name="connsiteY3478" fmla="*/ 1287447 h 4325873"/>
                <a:gd name="connsiteX3479" fmla="*/ 2452658 w 4321145"/>
                <a:gd name="connsiteY3479" fmla="*/ 1276331 h 4325873"/>
                <a:gd name="connsiteX3480" fmla="*/ 585806 w 4321145"/>
                <a:gd name="connsiteY3480" fmla="*/ 1274746 h 4325873"/>
                <a:gd name="connsiteX3481" fmla="*/ 598507 w 4321145"/>
                <a:gd name="connsiteY3481" fmla="*/ 1287449 h 4325873"/>
                <a:gd name="connsiteX3482" fmla="*/ 585806 w 4321145"/>
                <a:gd name="connsiteY3482" fmla="*/ 1300149 h 4325873"/>
                <a:gd name="connsiteX3483" fmla="*/ 573106 w 4321145"/>
                <a:gd name="connsiteY3483" fmla="*/ 1287449 h 4325873"/>
                <a:gd name="connsiteX3484" fmla="*/ 585806 w 4321145"/>
                <a:gd name="connsiteY3484" fmla="*/ 1274746 h 4325873"/>
                <a:gd name="connsiteX3485" fmla="*/ 1752570 w 4321145"/>
                <a:gd name="connsiteY3485" fmla="*/ 1274745 h 4325873"/>
                <a:gd name="connsiteX3486" fmla="*/ 1763683 w 4321145"/>
                <a:gd name="connsiteY3486" fmla="*/ 1286654 h 4325873"/>
                <a:gd name="connsiteX3487" fmla="*/ 1752570 w 4321145"/>
                <a:gd name="connsiteY3487" fmla="*/ 1298562 h 4325873"/>
                <a:gd name="connsiteX3488" fmla="*/ 1741457 w 4321145"/>
                <a:gd name="connsiteY3488" fmla="*/ 1286654 h 4325873"/>
                <a:gd name="connsiteX3489" fmla="*/ 1752570 w 4321145"/>
                <a:gd name="connsiteY3489" fmla="*/ 1274745 h 4325873"/>
                <a:gd name="connsiteX3490" fmla="*/ 3620264 w 4321145"/>
                <a:gd name="connsiteY3490" fmla="*/ 1273158 h 4325873"/>
                <a:gd name="connsiteX3491" fmla="*/ 3633758 w 4321145"/>
                <a:gd name="connsiteY3491" fmla="*/ 1286652 h 4325873"/>
                <a:gd name="connsiteX3492" fmla="*/ 3620264 w 4321145"/>
                <a:gd name="connsiteY3492" fmla="*/ 1300147 h 4325873"/>
                <a:gd name="connsiteX3493" fmla="*/ 3606770 w 4321145"/>
                <a:gd name="connsiteY3493" fmla="*/ 1286652 h 4325873"/>
                <a:gd name="connsiteX3494" fmla="*/ 3620264 w 4321145"/>
                <a:gd name="connsiteY3494" fmla="*/ 1273158 h 4325873"/>
                <a:gd name="connsiteX3495" fmla="*/ 2569339 w 4321145"/>
                <a:gd name="connsiteY3495" fmla="*/ 1273158 h 4325873"/>
                <a:gd name="connsiteX3496" fmla="*/ 2582833 w 4321145"/>
                <a:gd name="connsiteY3496" fmla="*/ 1286652 h 4325873"/>
                <a:gd name="connsiteX3497" fmla="*/ 2569339 w 4321145"/>
                <a:gd name="connsiteY3497" fmla="*/ 1300147 h 4325873"/>
                <a:gd name="connsiteX3498" fmla="*/ 2555845 w 4321145"/>
                <a:gd name="connsiteY3498" fmla="*/ 1286652 h 4325873"/>
                <a:gd name="connsiteX3499" fmla="*/ 2569339 w 4321145"/>
                <a:gd name="connsiteY3499" fmla="*/ 1273158 h 4325873"/>
                <a:gd name="connsiteX3500" fmla="*/ 701692 w 4321145"/>
                <a:gd name="connsiteY3500" fmla="*/ 1271573 h 4325873"/>
                <a:gd name="connsiteX3501" fmla="*/ 717565 w 4321145"/>
                <a:gd name="connsiteY3501" fmla="*/ 1287449 h 4325873"/>
                <a:gd name="connsiteX3502" fmla="*/ 701692 w 4321145"/>
                <a:gd name="connsiteY3502" fmla="*/ 1303323 h 4325873"/>
                <a:gd name="connsiteX3503" fmla="*/ 685817 w 4321145"/>
                <a:gd name="connsiteY3503" fmla="*/ 1287449 h 4325873"/>
                <a:gd name="connsiteX3504" fmla="*/ 701692 w 4321145"/>
                <a:gd name="connsiteY3504" fmla="*/ 1271573 h 4325873"/>
                <a:gd name="connsiteX3505" fmla="*/ 1635889 w 4321145"/>
                <a:gd name="connsiteY3505" fmla="*/ 1271572 h 4325873"/>
                <a:gd name="connsiteX3506" fmla="*/ 1650971 w 4321145"/>
                <a:gd name="connsiteY3506" fmla="*/ 1287447 h 4325873"/>
                <a:gd name="connsiteX3507" fmla="*/ 1635889 w 4321145"/>
                <a:gd name="connsiteY3507" fmla="*/ 1303323 h 4325873"/>
                <a:gd name="connsiteX3508" fmla="*/ 1620807 w 4321145"/>
                <a:gd name="connsiteY3508" fmla="*/ 1287447 h 4325873"/>
                <a:gd name="connsiteX3509" fmla="*/ 1635889 w 4321145"/>
                <a:gd name="connsiteY3509" fmla="*/ 1271572 h 4325873"/>
                <a:gd name="connsiteX3510" fmla="*/ 3503583 w 4321145"/>
                <a:gd name="connsiteY3510" fmla="*/ 1269982 h 4325873"/>
                <a:gd name="connsiteX3511" fmla="*/ 3521046 w 4321145"/>
                <a:gd name="connsiteY3511" fmla="*/ 1287446 h 4325873"/>
                <a:gd name="connsiteX3512" fmla="*/ 3503583 w 4321145"/>
                <a:gd name="connsiteY3512" fmla="*/ 1304908 h 4325873"/>
                <a:gd name="connsiteX3513" fmla="*/ 3486120 w 4321145"/>
                <a:gd name="connsiteY3513" fmla="*/ 1287446 h 4325873"/>
                <a:gd name="connsiteX3514" fmla="*/ 3503583 w 4321145"/>
                <a:gd name="connsiteY3514" fmla="*/ 1269982 h 4325873"/>
                <a:gd name="connsiteX3515" fmla="*/ 819158 w 4321145"/>
                <a:gd name="connsiteY3515" fmla="*/ 1268397 h 4325873"/>
                <a:gd name="connsiteX3516" fmla="*/ 838205 w 4321145"/>
                <a:gd name="connsiteY3516" fmla="*/ 1287449 h 4325873"/>
                <a:gd name="connsiteX3517" fmla="*/ 819158 w 4321145"/>
                <a:gd name="connsiteY3517" fmla="*/ 1306495 h 4325873"/>
                <a:gd name="connsiteX3518" fmla="*/ 800112 w 4321145"/>
                <a:gd name="connsiteY3518" fmla="*/ 1287449 h 4325873"/>
                <a:gd name="connsiteX3519" fmla="*/ 819158 w 4321145"/>
                <a:gd name="connsiteY3519" fmla="*/ 1268397 h 4325873"/>
                <a:gd name="connsiteX3520" fmla="*/ 2686814 w 4321145"/>
                <a:gd name="connsiteY3520" fmla="*/ 1268396 h 4325873"/>
                <a:gd name="connsiteX3521" fmla="*/ 2705071 w 4321145"/>
                <a:gd name="connsiteY3521" fmla="*/ 1287446 h 4325873"/>
                <a:gd name="connsiteX3522" fmla="*/ 2686814 w 4321145"/>
                <a:gd name="connsiteY3522" fmla="*/ 1306494 h 4325873"/>
                <a:gd name="connsiteX3523" fmla="*/ 2668557 w 4321145"/>
                <a:gd name="connsiteY3523" fmla="*/ 1287446 h 4325873"/>
                <a:gd name="connsiteX3524" fmla="*/ 2686814 w 4321145"/>
                <a:gd name="connsiteY3524" fmla="*/ 1268396 h 4325873"/>
                <a:gd name="connsiteX3525" fmla="*/ 3386108 w 4321145"/>
                <a:gd name="connsiteY3525" fmla="*/ 1266807 h 4325873"/>
                <a:gd name="connsiteX3526" fmla="*/ 3406746 w 4321145"/>
                <a:gd name="connsiteY3526" fmla="*/ 1287446 h 4325873"/>
                <a:gd name="connsiteX3527" fmla="*/ 3386108 w 4321145"/>
                <a:gd name="connsiteY3527" fmla="*/ 1308083 h 4325873"/>
                <a:gd name="connsiteX3528" fmla="*/ 3365470 w 4321145"/>
                <a:gd name="connsiteY3528" fmla="*/ 1287446 h 4325873"/>
                <a:gd name="connsiteX3529" fmla="*/ 3386108 w 4321145"/>
                <a:gd name="connsiteY3529" fmla="*/ 1266807 h 4325873"/>
                <a:gd name="connsiteX3530" fmla="*/ 1519208 w 4321145"/>
                <a:gd name="connsiteY3530" fmla="*/ 1265223 h 4325873"/>
                <a:gd name="connsiteX3531" fmla="*/ 1539846 w 4321145"/>
                <a:gd name="connsiteY3531" fmla="*/ 1286654 h 4325873"/>
                <a:gd name="connsiteX3532" fmla="*/ 1519208 w 4321145"/>
                <a:gd name="connsiteY3532" fmla="*/ 1308084 h 4325873"/>
                <a:gd name="connsiteX3533" fmla="*/ 1498570 w 4321145"/>
                <a:gd name="connsiteY3533" fmla="*/ 1286654 h 4325873"/>
                <a:gd name="connsiteX3534" fmla="*/ 1519208 w 4321145"/>
                <a:gd name="connsiteY3534" fmla="*/ 1265223 h 4325873"/>
                <a:gd name="connsiteX3535" fmla="*/ 935854 w 4321145"/>
                <a:gd name="connsiteY3535" fmla="*/ 1263634 h 4325873"/>
                <a:gd name="connsiteX3536" fmla="*/ 958871 w 4321145"/>
                <a:gd name="connsiteY3536" fmla="*/ 1287447 h 4325873"/>
                <a:gd name="connsiteX3537" fmla="*/ 935854 w 4321145"/>
                <a:gd name="connsiteY3537" fmla="*/ 1311260 h 4325873"/>
                <a:gd name="connsiteX3538" fmla="*/ 912833 w 4321145"/>
                <a:gd name="connsiteY3538" fmla="*/ 1287447 h 4325873"/>
                <a:gd name="connsiteX3539" fmla="*/ 935854 w 4321145"/>
                <a:gd name="connsiteY3539" fmla="*/ 1263634 h 4325873"/>
                <a:gd name="connsiteX3540" fmla="*/ 3269427 w 4321145"/>
                <a:gd name="connsiteY3540" fmla="*/ 1262047 h 4325873"/>
                <a:gd name="connsiteX3541" fmla="*/ 3294034 w 4321145"/>
                <a:gd name="connsiteY3541" fmla="*/ 1286653 h 4325873"/>
                <a:gd name="connsiteX3542" fmla="*/ 3269427 w 4321145"/>
                <a:gd name="connsiteY3542" fmla="*/ 1311260 h 4325873"/>
                <a:gd name="connsiteX3543" fmla="*/ 3244820 w 4321145"/>
                <a:gd name="connsiteY3543" fmla="*/ 1286653 h 4325873"/>
                <a:gd name="connsiteX3544" fmla="*/ 3269427 w 4321145"/>
                <a:gd name="connsiteY3544" fmla="*/ 1262047 h 4325873"/>
                <a:gd name="connsiteX3545" fmla="*/ 2803495 w 4321145"/>
                <a:gd name="connsiteY3545" fmla="*/ 1262047 h 4325873"/>
                <a:gd name="connsiteX3546" fmla="*/ 2828895 w 4321145"/>
                <a:gd name="connsiteY3546" fmla="*/ 1287446 h 4325873"/>
                <a:gd name="connsiteX3547" fmla="*/ 2803495 w 4321145"/>
                <a:gd name="connsiteY3547" fmla="*/ 1312846 h 4325873"/>
                <a:gd name="connsiteX3548" fmla="*/ 2778095 w 4321145"/>
                <a:gd name="connsiteY3548" fmla="*/ 1287446 h 4325873"/>
                <a:gd name="connsiteX3549" fmla="*/ 2803495 w 4321145"/>
                <a:gd name="connsiteY3549" fmla="*/ 1262047 h 4325873"/>
                <a:gd name="connsiteX3550" fmla="*/ 1052529 w 4321145"/>
                <a:gd name="connsiteY3550" fmla="*/ 1260459 h 4325873"/>
                <a:gd name="connsiteX3551" fmla="*/ 1079514 w 4321145"/>
                <a:gd name="connsiteY3551" fmla="*/ 1287447 h 4325873"/>
                <a:gd name="connsiteX3552" fmla="*/ 1052529 w 4321145"/>
                <a:gd name="connsiteY3552" fmla="*/ 1314433 h 4325873"/>
                <a:gd name="connsiteX3553" fmla="*/ 1025541 w 4321145"/>
                <a:gd name="connsiteY3553" fmla="*/ 1287447 h 4325873"/>
                <a:gd name="connsiteX3554" fmla="*/ 1052529 w 4321145"/>
                <a:gd name="connsiteY3554" fmla="*/ 1260459 h 4325873"/>
                <a:gd name="connsiteX3555" fmla="*/ 3152745 w 4321145"/>
                <a:gd name="connsiteY3555" fmla="*/ 1258871 h 4325873"/>
                <a:gd name="connsiteX3556" fmla="*/ 3181320 w 4321145"/>
                <a:gd name="connsiteY3556" fmla="*/ 1287446 h 4325873"/>
                <a:gd name="connsiteX3557" fmla="*/ 3152745 w 4321145"/>
                <a:gd name="connsiteY3557" fmla="*/ 1316022 h 4325873"/>
                <a:gd name="connsiteX3558" fmla="*/ 3124170 w 4321145"/>
                <a:gd name="connsiteY3558" fmla="*/ 1287446 h 4325873"/>
                <a:gd name="connsiteX3559" fmla="*/ 3152745 w 4321145"/>
                <a:gd name="connsiteY3559" fmla="*/ 1258871 h 4325873"/>
                <a:gd name="connsiteX3560" fmla="*/ 1402526 w 4321145"/>
                <a:gd name="connsiteY3560" fmla="*/ 1257284 h 4325873"/>
                <a:gd name="connsiteX3561" fmla="*/ 1431895 w 4321145"/>
                <a:gd name="connsiteY3561" fmla="*/ 1286653 h 4325873"/>
                <a:gd name="connsiteX3562" fmla="*/ 1402526 w 4321145"/>
                <a:gd name="connsiteY3562" fmla="*/ 1316023 h 4325873"/>
                <a:gd name="connsiteX3563" fmla="*/ 1373204 w 4321145"/>
                <a:gd name="connsiteY3563" fmla="*/ 1286653 h 4325873"/>
                <a:gd name="connsiteX3564" fmla="*/ 1402526 w 4321145"/>
                <a:gd name="connsiteY3564" fmla="*/ 1257284 h 4325873"/>
                <a:gd name="connsiteX3565" fmla="*/ 1169207 w 4321145"/>
                <a:gd name="connsiteY3565" fmla="*/ 1257284 h 4325873"/>
                <a:gd name="connsiteX3566" fmla="*/ 1200167 w 4321145"/>
                <a:gd name="connsiteY3566" fmla="*/ 1287447 h 4325873"/>
                <a:gd name="connsiteX3567" fmla="*/ 1169207 w 4321145"/>
                <a:gd name="connsiteY3567" fmla="*/ 1317611 h 4325873"/>
                <a:gd name="connsiteX3568" fmla="*/ 1138252 w 4321145"/>
                <a:gd name="connsiteY3568" fmla="*/ 1287447 h 4325873"/>
                <a:gd name="connsiteX3569" fmla="*/ 1169207 w 4321145"/>
                <a:gd name="connsiteY3569" fmla="*/ 1257284 h 4325873"/>
                <a:gd name="connsiteX3570" fmla="*/ 3036857 w 4321145"/>
                <a:gd name="connsiteY3570" fmla="*/ 1254109 h 4325873"/>
                <a:gd name="connsiteX3571" fmla="*/ 3068607 w 4321145"/>
                <a:gd name="connsiteY3571" fmla="*/ 1286652 h 4325873"/>
                <a:gd name="connsiteX3572" fmla="*/ 3036857 w 4321145"/>
                <a:gd name="connsiteY3572" fmla="*/ 1319196 h 4325873"/>
                <a:gd name="connsiteX3573" fmla="*/ 3005107 w 4321145"/>
                <a:gd name="connsiteY3573" fmla="*/ 1286652 h 4325873"/>
                <a:gd name="connsiteX3574" fmla="*/ 3036857 w 4321145"/>
                <a:gd name="connsiteY3574" fmla="*/ 1254109 h 4325873"/>
                <a:gd name="connsiteX3575" fmla="*/ 1285892 w 4321145"/>
                <a:gd name="connsiteY3575" fmla="*/ 1252522 h 4325873"/>
                <a:gd name="connsiteX3576" fmla="*/ 1320816 w 4321145"/>
                <a:gd name="connsiteY3576" fmla="*/ 1287447 h 4325873"/>
                <a:gd name="connsiteX3577" fmla="*/ 1285892 w 4321145"/>
                <a:gd name="connsiteY3577" fmla="*/ 1322371 h 4325873"/>
                <a:gd name="connsiteX3578" fmla="*/ 1250966 w 4321145"/>
                <a:gd name="connsiteY3578" fmla="*/ 1287447 h 4325873"/>
                <a:gd name="connsiteX3579" fmla="*/ 1285892 w 4321145"/>
                <a:gd name="connsiteY3579" fmla="*/ 1252522 h 4325873"/>
                <a:gd name="connsiteX3580" fmla="*/ 2919383 w 4321145"/>
                <a:gd name="connsiteY3580" fmla="*/ 1250933 h 4325873"/>
                <a:gd name="connsiteX3581" fmla="*/ 2955896 w 4321145"/>
                <a:gd name="connsiteY3581" fmla="*/ 1287446 h 4325873"/>
                <a:gd name="connsiteX3582" fmla="*/ 2919383 w 4321145"/>
                <a:gd name="connsiteY3582" fmla="*/ 1323958 h 4325873"/>
                <a:gd name="connsiteX3583" fmla="*/ 2882870 w 4321145"/>
                <a:gd name="connsiteY3583" fmla="*/ 1287446 h 4325873"/>
                <a:gd name="connsiteX3584" fmla="*/ 2919383 w 4321145"/>
                <a:gd name="connsiteY3584" fmla="*/ 1250933 h 4325873"/>
                <a:gd name="connsiteX3585" fmla="*/ 119873 w 4321145"/>
                <a:gd name="connsiteY3585" fmla="*/ 1169974 h 4325873"/>
                <a:gd name="connsiteX3586" fmla="*/ 120667 w 4321145"/>
                <a:gd name="connsiteY3586" fmla="*/ 1170767 h 4325873"/>
                <a:gd name="connsiteX3587" fmla="*/ 119873 w 4321145"/>
                <a:gd name="connsiteY3587" fmla="*/ 1171559 h 4325873"/>
                <a:gd name="connsiteX3588" fmla="*/ 119078 w 4321145"/>
                <a:gd name="connsiteY3588" fmla="*/ 1170767 h 4325873"/>
                <a:gd name="connsiteX3589" fmla="*/ 119873 w 4321145"/>
                <a:gd name="connsiteY3589" fmla="*/ 1169974 h 4325873"/>
                <a:gd name="connsiteX3590" fmla="*/ 4086989 w 4321145"/>
                <a:gd name="connsiteY3590" fmla="*/ 1169972 h 4325873"/>
                <a:gd name="connsiteX3591" fmla="*/ 4087783 w 4321145"/>
                <a:gd name="connsiteY3591" fmla="*/ 1170765 h 4325873"/>
                <a:gd name="connsiteX3592" fmla="*/ 4086989 w 4321145"/>
                <a:gd name="connsiteY3592" fmla="*/ 1171556 h 4325873"/>
                <a:gd name="connsiteX3593" fmla="*/ 4086195 w 4321145"/>
                <a:gd name="connsiteY3593" fmla="*/ 1170765 h 4325873"/>
                <a:gd name="connsiteX3594" fmla="*/ 4086989 w 4321145"/>
                <a:gd name="connsiteY3594" fmla="*/ 1169972 h 4325873"/>
                <a:gd name="connsiteX3595" fmla="*/ 235762 w 4321145"/>
                <a:gd name="connsiteY3595" fmla="*/ 1168389 h 4325873"/>
                <a:gd name="connsiteX3596" fmla="*/ 238143 w 4321145"/>
                <a:gd name="connsiteY3596" fmla="*/ 1169974 h 4325873"/>
                <a:gd name="connsiteX3597" fmla="*/ 235762 w 4321145"/>
                <a:gd name="connsiteY3597" fmla="*/ 1171559 h 4325873"/>
                <a:gd name="connsiteX3598" fmla="*/ 233379 w 4321145"/>
                <a:gd name="connsiteY3598" fmla="*/ 1169974 h 4325873"/>
                <a:gd name="connsiteX3599" fmla="*/ 235762 w 4321145"/>
                <a:gd name="connsiteY3599" fmla="*/ 1168389 h 4325873"/>
                <a:gd name="connsiteX3600" fmla="*/ 3970307 w 4321145"/>
                <a:gd name="connsiteY3600" fmla="*/ 1166798 h 4325873"/>
                <a:gd name="connsiteX3601" fmla="*/ 3973482 w 4321145"/>
                <a:gd name="connsiteY3601" fmla="*/ 1169972 h 4325873"/>
                <a:gd name="connsiteX3602" fmla="*/ 3970307 w 4321145"/>
                <a:gd name="connsiteY3602" fmla="*/ 1173141 h 4325873"/>
                <a:gd name="connsiteX3603" fmla="*/ 3967132 w 4321145"/>
                <a:gd name="connsiteY3603" fmla="*/ 1169972 h 4325873"/>
                <a:gd name="connsiteX3604" fmla="*/ 3970307 w 4321145"/>
                <a:gd name="connsiteY3604" fmla="*/ 1166798 h 4325873"/>
                <a:gd name="connsiteX3605" fmla="*/ 352446 w 4321145"/>
                <a:gd name="connsiteY3605" fmla="*/ 1165210 h 4325873"/>
                <a:gd name="connsiteX3606" fmla="*/ 357210 w 4321145"/>
                <a:gd name="connsiteY3606" fmla="*/ 1169975 h 4325873"/>
                <a:gd name="connsiteX3607" fmla="*/ 352446 w 4321145"/>
                <a:gd name="connsiteY3607" fmla="*/ 1174728 h 4325873"/>
                <a:gd name="connsiteX3608" fmla="*/ 347683 w 4321145"/>
                <a:gd name="connsiteY3608" fmla="*/ 1169975 h 4325873"/>
                <a:gd name="connsiteX3609" fmla="*/ 352446 w 4321145"/>
                <a:gd name="connsiteY3609" fmla="*/ 1165210 h 4325873"/>
                <a:gd name="connsiteX3610" fmla="*/ 3853627 w 4321145"/>
                <a:gd name="connsiteY3610" fmla="*/ 1165208 h 4325873"/>
                <a:gd name="connsiteX3611" fmla="*/ 3859184 w 4321145"/>
                <a:gd name="connsiteY3611" fmla="*/ 1170765 h 4325873"/>
                <a:gd name="connsiteX3612" fmla="*/ 3853627 w 4321145"/>
                <a:gd name="connsiteY3612" fmla="*/ 1176313 h 4325873"/>
                <a:gd name="connsiteX3613" fmla="*/ 3848070 w 4321145"/>
                <a:gd name="connsiteY3613" fmla="*/ 1170765 h 4325873"/>
                <a:gd name="connsiteX3614" fmla="*/ 3853627 w 4321145"/>
                <a:gd name="connsiteY3614" fmla="*/ 1165208 h 4325873"/>
                <a:gd name="connsiteX3615" fmla="*/ 469122 w 4321145"/>
                <a:gd name="connsiteY3615" fmla="*/ 1163622 h 4325873"/>
                <a:gd name="connsiteX3616" fmla="*/ 476265 w 4321145"/>
                <a:gd name="connsiteY3616" fmla="*/ 1170767 h 4325873"/>
                <a:gd name="connsiteX3617" fmla="*/ 469122 w 4321145"/>
                <a:gd name="connsiteY3617" fmla="*/ 1177906 h 4325873"/>
                <a:gd name="connsiteX3618" fmla="*/ 461978 w 4321145"/>
                <a:gd name="connsiteY3618" fmla="*/ 1170767 h 4325873"/>
                <a:gd name="connsiteX3619" fmla="*/ 469122 w 4321145"/>
                <a:gd name="connsiteY3619" fmla="*/ 1163622 h 4325873"/>
                <a:gd name="connsiteX3620" fmla="*/ 3736945 w 4321145"/>
                <a:gd name="connsiteY3620" fmla="*/ 1162031 h 4325873"/>
                <a:gd name="connsiteX3621" fmla="*/ 3744883 w 4321145"/>
                <a:gd name="connsiteY3621" fmla="*/ 1170765 h 4325873"/>
                <a:gd name="connsiteX3622" fmla="*/ 3736945 w 4321145"/>
                <a:gd name="connsiteY3622" fmla="*/ 1179497 h 4325873"/>
                <a:gd name="connsiteX3623" fmla="*/ 3729007 w 4321145"/>
                <a:gd name="connsiteY3623" fmla="*/ 1170765 h 4325873"/>
                <a:gd name="connsiteX3624" fmla="*/ 3736945 w 4321145"/>
                <a:gd name="connsiteY3624" fmla="*/ 1162031 h 4325873"/>
                <a:gd name="connsiteX3625" fmla="*/ 585016 w 4321145"/>
                <a:gd name="connsiteY3625" fmla="*/ 1160447 h 4325873"/>
                <a:gd name="connsiteX3626" fmla="*/ 595333 w 4321145"/>
                <a:gd name="connsiteY3626" fmla="*/ 1170767 h 4325873"/>
                <a:gd name="connsiteX3627" fmla="*/ 585016 w 4321145"/>
                <a:gd name="connsiteY3627" fmla="*/ 1181089 h 4325873"/>
                <a:gd name="connsiteX3628" fmla="*/ 574692 w 4321145"/>
                <a:gd name="connsiteY3628" fmla="*/ 1170767 h 4325873"/>
                <a:gd name="connsiteX3629" fmla="*/ 585016 w 4321145"/>
                <a:gd name="connsiteY3629" fmla="*/ 1160447 h 4325873"/>
                <a:gd name="connsiteX3630" fmla="*/ 3620264 w 4321145"/>
                <a:gd name="connsiteY3630" fmla="*/ 1158856 h 4325873"/>
                <a:gd name="connsiteX3631" fmla="*/ 3632171 w 4321145"/>
                <a:gd name="connsiteY3631" fmla="*/ 1170765 h 4325873"/>
                <a:gd name="connsiteX3632" fmla="*/ 3620264 w 4321145"/>
                <a:gd name="connsiteY3632" fmla="*/ 1182675 h 4325873"/>
                <a:gd name="connsiteX3633" fmla="*/ 3608357 w 4321145"/>
                <a:gd name="connsiteY3633" fmla="*/ 1170765 h 4325873"/>
                <a:gd name="connsiteX3634" fmla="*/ 3620264 w 4321145"/>
                <a:gd name="connsiteY3634" fmla="*/ 1158856 h 4325873"/>
                <a:gd name="connsiteX3635" fmla="*/ 702486 w 4321145"/>
                <a:gd name="connsiteY3635" fmla="*/ 1157271 h 4325873"/>
                <a:gd name="connsiteX3636" fmla="*/ 715979 w 4321145"/>
                <a:gd name="connsiteY3636" fmla="*/ 1170767 h 4325873"/>
                <a:gd name="connsiteX3637" fmla="*/ 702486 w 4321145"/>
                <a:gd name="connsiteY3637" fmla="*/ 1184259 h 4325873"/>
                <a:gd name="connsiteX3638" fmla="*/ 688992 w 4321145"/>
                <a:gd name="connsiteY3638" fmla="*/ 1170767 h 4325873"/>
                <a:gd name="connsiteX3639" fmla="*/ 702486 w 4321145"/>
                <a:gd name="connsiteY3639" fmla="*/ 1157271 h 4325873"/>
                <a:gd name="connsiteX3640" fmla="*/ 2103408 w 4321145"/>
                <a:gd name="connsiteY3640" fmla="*/ 1155683 h 4325873"/>
                <a:gd name="connsiteX3641" fmla="*/ 2117696 w 4321145"/>
                <a:gd name="connsiteY3641" fmla="*/ 1169973 h 4325873"/>
                <a:gd name="connsiteX3642" fmla="*/ 2103408 w 4321145"/>
                <a:gd name="connsiteY3642" fmla="*/ 1184257 h 4325873"/>
                <a:gd name="connsiteX3643" fmla="*/ 2089120 w 4321145"/>
                <a:gd name="connsiteY3643" fmla="*/ 1169973 h 4325873"/>
                <a:gd name="connsiteX3644" fmla="*/ 2103408 w 4321145"/>
                <a:gd name="connsiteY3644" fmla="*/ 1155683 h 4325873"/>
                <a:gd name="connsiteX3645" fmla="*/ 1985933 w 4321145"/>
                <a:gd name="connsiteY3645" fmla="*/ 1155683 h 4325873"/>
                <a:gd name="connsiteX3646" fmla="*/ 2000221 w 4321145"/>
                <a:gd name="connsiteY3646" fmla="*/ 1170766 h 4325873"/>
                <a:gd name="connsiteX3647" fmla="*/ 1985933 w 4321145"/>
                <a:gd name="connsiteY3647" fmla="*/ 1185845 h 4325873"/>
                <a:gd name="connsiteX3648" fmla="*/ 1971645 w 4321145"/>
                <a:gd name="connsiteY3648" fmla="*/ 1170766 h 4325873"/>
                <a:gd name="connsiteX3649" fmla="*/ 1985933 w 4321145"/>
                <a:gd name="connsiteY3649" fmla="*/ 1155683 h 4325873"/>
                <a:gd name="connsiteX3650" fmla="*/ 2219295 w 4321145"/>
                <a:gd name="connsiteY3650" fmla="*/ 1155682 h 4325873"/>
                <a:gd name="connsiteX3651" fmla="*/ 2233583 w 4321145"/>
                <a:gd name="connsiteY3651" fmla="*/ 1169973 h 4325873"/>
                <a:gd name="connsiteX3652" fmla="*/ 2219295 w 4321145"/>
                <a:gd name="connsiteY3652" fmla="*/ 1184257 h 4325873"/>
                <a:gd name="connsiteX3653" fmla="*/ 2205007 w 4321145"/>
                <a:gd name="connsiteY3653" fmla="*/ 1169973 h 4325873"/>
                <a:gd name="connsiteX3654" fmla="*/ 2219295 w 4321145"/>
                <a:gd name="connsiteY3654" fmla="*/ 1155682 h 4325873"/>
                <a:gd name="connsiteX3655" fmla="*/ 3502789 w 4321145"/>
                <a:gd name="connsiteY3655" fmla="*/ 1155680 h 4325873"/>
                <a:gd name="connsiteX3656" fmla="*/ 3517871 w 4321145"/>
                <a:gd name="connsiteY3656" fmla="*/ 1170765 h 4325873"/>
                <a:gd name="connsiteX3657" fmla="*/ 3502789 w 4321145"/>
                <a:gd name="connsiteY3657" fmla="*/ 1185845 h 4325873"/>
                <a:gd name="connsiteX3658" fmla="*/ 3487707 w 4321145"/>
                <a:gd name="connsiteY3658" fmla="*/ 1170765 h 4325873"/>
                <a:gd name="connsiteX3659" fmla="*/ 3502789 w 4321145"/>
                <a:gd name="connsiteY3659" fmla="*/ 1155680 h 4325873"/>
                <a:gd name="connsiteX3660" fmla="*/ 819158 w 4321145"/>
                <a:gd name="connsiteY3660" fmla="*/ 1154094 h 4325873"/>
                <a:gd name="connsiteX3661" fmla="*/ 836621 w 4321145"/>
                <a:gd name="connsiteY3661" fmla="*/ 1170767 h 4325873"/>
                <a:gd name="connsiteX3662" fmla="*/ 819158 w 4321145"/>
                <a:gd name="connsiteY3662" fmla="*/ 1187432 h 4325873"/>
                <a:gd name="connsiteX3663" fmla="*/ 801701 w 4321145"/>
                <a:gd name="connsiteY3663" fmla="*/ 1170767 h 4325873"/>
                <a:gd name="connsiteX3664" fmla="*/ 819158 w 4321145"/>
                <a:gd name="connsiteY3664" fmla="*/ 1154094 h 4325873"/>
                <a:gd name="connsiteX3665" fmla="*/ 2336770 w 4321145"/>
                <a:gd name="connsiteY3665" fmla="*/ 1154093 h 4325873"/>
                <a:gd name="connsiteX3666" fmla="*/ 2352645 w 4321145"/>
                <a:gd name="connsiteY3666" fmla="*/ 1169973 h 4325873"/>
                <a:gd name="connsiteX3667" fmla="*/ 2336770 w 4321145"/>
                <a:gd name="connsiteY3667" fmla="*/ 1185845 h 4325873"/>
                <a:gd name="connsiteX3668" fmla="*/ 2320895 w 4321145"/>
                <a:gd name="connsiteY3668" fmla="*/ 1169973 h 4325873"/>
                <a:gd name="connsiteX3669" fmla="*/ 2336770 w 4321145"/>
                <a:gd name="connsiteY3669" fmla="*/ 1154093 h 4325873"/>
                <a:gd name="connsiteX3670" fmla="*/ 1869251 w 4321145"/>
                <a:gd name="connsiteY3670" fmla="*/ 1154093 h 4325873"/>
                <a:gd name="connsiteX3671" fmla="*/ 1885920 w 4321145"/>
                <a:gd name="connsiteY3671" fmla="*/ 1170766 h 4325873"/>
                <a:gd name="connsiteX3672" fmla="*/ 1869251 w 4321145"/>
                <a:gd name="connsiteY3672" fmla="*/ 1187432 h 4325873"/>
                <a:gd name="connsiteX3673" fmla="*/ 1852582 w 4321145"/>
                <a:gd name="connsiteY3673" fmla="*/ 1170766 h 4325873"/>
                <a:gd name="connsiteX3674" fmla="*/ 1869251 w 4321145"/>
                <a:gd name="connsiteY3674" fmla="*/ 1154093 h 4325873"/>
                <a:gd name="connsiteX3675" fmla="*/ 3386902 w 4321145"/>
                <a:gd name="connsiteY3675" fmla="*/ 1152506 h 4325873"/>
                <a:gd name="connsiteX3676" fmla="*/ 3405159 w 4321145"/>
                <a:gd name="connsiteY3676" fmla="*/ 1170765 h 4325873"/>
                <a:gd name="connsiteX3677" fmla="*/ 3386902 w 4321145"/>
                <a:gd name="connsiteY3677" fmla="*/ 1189019 h 4325873"/>
                <a:gd name="connsiteX3678" fmla="*/ 3368645 w 4321145"/>
                <a:gd name="connsiteY3678" fmla="*/ 1170765 h 4325873"/>
                <a:gd name="connsiteX3679" fmla="*/ 3386902 w 4321145"/>
                <a:gd name="connsiteY3679" fmla="*/ 1152506 h 4325873"/>
                <a:gd name="connsiteX3680" fmla="*/ 2453452 w 4321145"/>
                <a:gd name="connsiteY3680" fmla="*/ 1152506 h 4325873"/>
                <a:gd name="connsiteX3681" fmla="*/ 2471709 w 4321145"/>
                <a:gd name="connsiteY3681" fmla="*/ 1170765 h 4325873"/>
                <a:gd name="connsiteX3682" fmla="*/ 2453452 w 4321145"/>
                <a:gd name="connsiteY3682" fmla="*/ 1189019 h 4325873"/>
                <a:gd name="connsiteX3683" fmla="*/ 2435195 w 4321145"/>
                <a:gd name="connsiteY3683" fmla="*/ 1170765 h 4325873"/>
                <a:gd name="connsiteX3684" fmla="*/ 2453452 w 4321145"/>
                <a:gd name="connsiteY3684" fmla="*/ 1152506 h 4325873"/>
                <a:gd name="connsiteX3685" fmla="*/ 935854 w 4321145"/>
                <a:gd name="connsiteY3685" fmla="*/ 1150922 h 4325873"/>
                <a:gd name="connsiteX3686" fmla="*/ 955697 w 4321145"/>
                <a:gd name="connsiteY3686" fmla="*/ 1170767 h 4325873"/>
                <a:gd name="connsiteX3687" fmla="*/ 935854 w 4321145"/>
                <a:gd name="connsiteY3687" fmla="*/ 1190608 h 4325873"/>
                <a:gd name="connsiteX3688" fmla="*/ 916010 w 4321145"/>
                <a:gd name="connsiteY3688" fmla="*/ 1170767 h 4325873"/>
                <a:gd name="connsiteX3689" fmla="*/ 935854 w 4321145"/>
                <a:gd name="connsiteY3689" fmla="*/ 1150922 h 4325873"/>
                <a:gd name="connsiteX3690" fmla="*/ 1752570 w 4321145"/>
                <a:gd name="connsiteY3690" fmla="*/ 1150921 h 4325873"/>
                <a:gd name="connsiteX3691" fmla="*/ 1773208 w 4321145"/>
                <a:gd name="connsiteY3691" fmla="*/ 1170766 h 4325873"/>
                <a:gd name="connsiteX3692" fmla="*/ 1752570 w 4321145"/>
                <a:gd name="connsiteY3692" fmla="*/ 1190608 h 4325873"/>
                <a:gd name="connsiteX3693" fmla="*/ 1731932 w 4321145"/>
                <a:gd name="connsiteY3693" fmla="*/ 1170766 h 4325873"/>
                <a:gd name="connsiteX3694" fmla="*/ 1752570 w 4321145"/>
                <a:gd name="connsiteY3694" fmla="*/ 1150921 h 4325873"/>
                <a:gd name="connsiteX3695" fmla="*/ 3269427 w 4321145"/>
                <a:gd name="connsiteY3695" fmla="*/ 1149334 h 4325873"/>
                <a:gd name="connsiteX3696" fmla="*/ 3290859 w 4321145"/>
                <a:gd name="connsiteY3696" fmla="*/ 1170765 h 4325873"/>
                <a:gd name="connsiteX3697" fmla="*/ 3269427 w 4321145"/>
                <a:gd name="connsiteY3697" fmla="*/ 1192193 h 4325873"/>
                <a:gd name="connsiteX3698" fmla="*/ 3247995 w 4321145"/>
                <a:gd name="connsiteY3698" fmla="*/ 1170765 h 4325873"/>
                <a:gd name="connsiteX3699" fmla="*/ 3269427 w 4321145"/>
                <a:gd name="connsiteY3699" fmla="*/ 1149334 h 4325873"/>
                <a:gd name="connsiteX3700" fmla="*/ 2569339 w 4321145"/>
                <a:gd name="connsiteY3700" fmla="*/ 1147746 h 4325873"/>
                <a:gd name="connsiteX3701" fmla="*/ 2592358 w 4321145"/>
                <a:gd name="connsiteY3701" fmla="*/ 1170765 h 4325873"/>
                <a:gd name="connsiteX3702" fmla="*/ 2569339 w 4321145"/>
                <a:gd name="connsiteY3702" fmla="*/ 1193781 h 4325873"/>
                <a:gd name="connsiteX3703" fmla="*/ 2546320 w 4321145"/>
                <a:gd name="connsiteY3703" fmla="*/ 1170765 h 4325873"/>
                <a:gd name="connsiteX3704" fmla="*/ 2569339 w 4321145"/>
                <a:gd name="connsiteY3704" fmla="*/ 1147746 h 4325873"/>
                <a:gd name="connsiteX3705" fmla="*/ 1052530 w 4321145"/>
                <a:gd name="connsiteY3705" fmla="*/ 1146153 h 4325873"/>
                <a:gd name="connsiteX3706" fmla="*/ 1076341 w 4321145"/>
                <a:gd name="connsiteY3706" fmla="*/ 1169974 h 4325873"/>
                <a:gd name="connsiteX3707" fmla="*/ 1052530 w 4321145"/>
                <a:gd name="connsiteY3707" fmla="*/ 1193781 h 4325873"/>
                <a:gd name="connsiteX3708" fmla="*/ 1028718 w 4321145"/>
                <a:gd name="connsiteY3708" fmla="*/ 1169974 h 4325873"/>
                <a:gd name="connsiteX3709" fmla="*/ 1052530 w 4321145"/>
                <a:gd name="connsiteY3709" fmla="*/ 1146153 h 4325873"/>
                <a:gd name="connsiteX3710" fmla="*/ 1636682 w 4321145"/>
                <a:gd name="connsiteY3710" fmla="*/ 1144575 h 4325873"/>
                <a:gd name="connsiteX3711" fmla="*/ 1662082 w 4321145"/>
                <a:gd name="connsiteY3711" fmla="*/ 1169973 h 4325873"/>
                <a:gd name="connsiteX3712" fmla="*/ 1636682 w 4321145"/>
                <a:gd name="connsiteY3712" fmla="*/ 1195369 h 4325873"/>
                <a:gd name="connsiteX3713" fmla="*/ 1611282 w 4321145"/>
                <a:gd name="connsiteY3713" fmla="*/ 1169973 h 4325873"/>
                <a:gd name="connsiteX3714" fmla="*/ 1636682 w 4321145"/>
                <a:gd name="connsiteY3714" fmla="*/ 1144575 h 4325873"/>
                <a:gd name="connsiteX3715" fmla="*/ 3152745 w 4321145"/>
                <a:gd name="connsiteY3715" fmla="*/ 1144573 h 4325873"/>
                <a:gd name="connsiteX3716" fmla="*/ 3178145 w 4321145"/>
                <a:gd name="connsiteY3716" fmla="*/ 1169972 h 4325873"/>
                <a:gd name="connsiteX3717" fmla="*/ 3152745 w 4321145"/>
                <a:gd name="connsiteY3717" fmla="*/ 1195368 h 4325873"/>
                <a:gd name="connsiteX3718" fmla="*/ 3127345 w 4321145"/>
                <a:gd name="connsiteY3718" fmla="*/ 1169972 h 4325873"/>
                <a:gd name="connsiteX3719" fmla="*/ 3152745 w 4321145"/>
                <a:gd name="connsiteY3719" fmla="*/ 1144573 h 4325873"/>
                <a:gd name="connsiteX3720" fmla="*/ 1169208 w 4321145"/>
                <a:gd name="connsiteY3720" fmla="*/ 1142985 h 4325873"/>
                <a:gd name="connsiteX3721" fmla="*/ 1196992 w 4321145"/>
                <a:gd name="connsiteY3721" fmla="*/ 1170767 h 4325873"/>
                <a:gd name="connsiteX3722" fmla="*/ 1169208 w 4321145"/>
                <a:gd name="connsiteY3722" fmla="*/ 1198546 h 4325873"/>
                <a:gd name="connsiteX3723" fmla="*/ 1141426 w 4321145"/>
                <a:gd name="connsiteY3723" fmla="*/ 1170767 h 4325873"/>
                <a:gd name="connsiteX3724" fmla="*/ 1169208 w 4321145"/>
                <a:gd name="connsiteY3724" fmla="*/ 1142985 h 4325873"/>
                <a:gd name="connsiteX3725" fmla="*/ 2686814 w 4321145"/>
                <a:gd name="connsiteY3725" fmla="*/ 1141400 h 4325873"/>
                <a:gd name="connsiteX3726" fmla="*/ 2716183 w 4321145"/>
                <a:gd name="connsiteY3726" fmla="*/ 1170765 h 4325873"/>
                <a:gd name="connsiteX3727" fmla="*/ 2686814 w 4321145"/>
                <a:gd name="connsiteY3727" fmla="*/ 1200133 h 4325873"/>
                <a:gd name="connsiteX3728" fmla="*/ 2657445 w 4321145"/>
                <a:gd name="connsiteY3728" fmla="*/ 1170765 h 4325873"/>
                <a:gd name="connsiteX3729" fmla="*/ 2686814 w 4321145"/>
                <a:gd name="connsiteY3729" fmla="*/ 1141400 h 4325873"/>
                <a:gd name="connsiteX3730" fmla="*/ 3036857 w 4321145"/>
                <a:gd name="connsiteY3730" fmla="*/ 1141399 h 4325873"/>
                <a:gd name="connsiteX3731" fmla="*/ 3065432 w 4321145"/>
                <a:gd name="connsiteY3731" fmla="*/ 1170765 h 4325873"/>
                <a:gd name="connsiteX3732" fmla="*/ 3036857 w 4321145"/>
                <a:gd name="connsiteY3732" fmla="*/ 1200133 h 4325873"/>
                <a:gd name="connsiteX3733" fmla="*/ 3008282 w 4321145"/>
                <a:gd name="connsiteY3733" fmla="*/ 1170765 h 4325873"/>
                <a:gd name="connsiteX3734" fmla="*/ 3036857 w 4321145"/>
                <a:gd name="connsiteY3734" fmla="*/ 1141399 h 4325873"/>
                <a:gd name="connsiteX3735" fmla="*/ 1285893 w 4321145"/>
                <a:gd name="connsiteY3735" fmla="*/ 1139813 h 4325873"/>
                <a:gd name="connsiteX3736" fmla="*/ 1316056 w 4321145"/>
                <a:gd name="connsiteY3736" fmla="*/ 1170766 h 4325873"/>
                <a:gd name="connsiteX3737" fmla="*/ 1285893 w 4321145"/>
                <a:gd name="connsiteY3737" fmla="*/ 1201722 h 4325873"/>
                <a:gd name="connsiteX3738" fmla="*/ 1255728 w 4321145"/>
                <a:gd name="connsiteY3738" fmla="*/ 1170766 h 4325873"/>
                <a:gd name="connsiteX3739" fmla="*/ 1285893 w 4321145"/>
                <a:gd name="connsiteY3739" fmla="*/ 1139813 h 4325873"/>
                <a:gd name="connsiteX3740" fmla="*/ 1519208 w 4321145"/>
                <a:gd name="connsiteY3740" fmla="*/ 1138226 h 4325873"/>
                <a:gd name="connsiteX3741" fmla="*/ 1552546 w 4321145"/>
                <a:gd name="connsiteY3741" fmla="*/ 1170766 h 4325873"/>
                <a:gd name="connsiteX3742" fmla="*/ 1519208 w 4321145"/>
                <a:gd name="connsiteY3742" fmla="*/ 1203310 h 4325873"/>
                <a:gd name="connsiteX3743" fmla="*/ 1485870 w 4321145"/>
                <a:gd name="connsiteY3743" fmla="*/ 1170766 h 4325873"/>
                <a:gd name="connsiteX3744" fmla="*/ 1519208 w 4321145"/>
                <a:gd name="connsiteY3744" fmla="*/ 1138226 h 4325873"/>
                <a:gd name="connsiteX3745" fmla="*/ 2920176 w 4321145"/>
                <a:gd name="connsiteY3745" fmla="*/ 1138225 h 4325873"/>
                <a:gd name="connsiteX3746" fmla="*/ 2952720 w 4321145"/>
                <a:gd name="connsiteY3746" fmla="*/ 1170765 h 4325873"/>
                <a:gd name="connsiteX3747" fmla="*/ 2920176 w 4321145"/>
                <a:gd name="connsiteY3747" fmla="*/ 1203309 h 4325873"/>
                <a:gd name="connsiteX3748" fmla="*/ 2887632 w 4321145"/>
                <a:gd name="connsiteY3748" fmla="*/ 1170765 h 4325873"/>
                <a:gd name="connsiteX3749" fmla="*/ 2920176 w 4321145"/>
                <a:gd name="connsiteY3749" fmla="*/ 1138225 h 4325873"/>
                <a:gd name="connsiteX3750" fmla="*/ 1402527 w 4321145"/>
                <a:gd name="connsiteY3750" fmla="*/ 1136637 h 4325873"/>
                <a:gd name="connsiteX3751" fmla="*/ 1436659 w 4321145"/>
                <a:gd name="connsiteY3751" fmla="*/ 1170766 h 4325873"/>
                <a:gd name="connsiteX3752" fmla="*/ 1402527 w 4321145"/>
                <a:gd name="connsiteY3752" fmla="*/ 1204898 h 4325873"/>
                <a:gd name="connsiteX3753" fmla="*/ 1368442 w 4321145"/>
                <a:gd name="connsiteY3753" fmla="*/ 1170766 h 4325873"/>
                <a:gd name="connsiteX3754" fmla="*/ 1402527 w 4321145"/>
                <a:gd name="connsiteY3754" fmla="*/ 1136637 h 4325873"/>
                <a:gd name="connsiteX3755" fmla="*/ 2803495 w 4321145"/>
                <a:gd name="connsiteY3755" fmla="*/ 1135048 h 4325873"/>
                <a:gd name="connsiteX3756" fmla="*/ 2838420 w 4321145"/>
                <a:gd name="connsiteY3756" fmla="*/ 1170765 h 4325873"/>
                <a:gd name="connsiteX3757" fmla="*/ 2803495 w 4321145"/>
                <a:gd name="connsiteY3757" fmla="*/ 1206485 h 4325873"/>
                <a:gd name="connsiteX3758" fmla="*/ 2768570 w 4321145"/>
                <a:gd name="connsiteY3758" fmla="*/ 1170765 h 4325873"/>
                <a:gd name="connsiteX3759" fmla="*/ 2803495 w 4321145"/>
                <a:gd name="connsiteY3759" fmla="*/ 1135048 h 4325873"/>
                <a:gd name="connsiteX3760" fmla="*/ 235763 w 4321145"/>
                <a:gd name="connsiteY3760" fmla="*/ 1052502 h 4325873"/>
                <a:gd name="connsiteX3761" fmla="*/ 236557 w 4321145"/>
                <a:gd name="connsiteY3761" fmla="*/ 1053296 h 4325873"/>
                <a:gd name="connsiteX3762" fmla="*/ 235763 w 4321145"/>
                <a:gd name="connsiteY3762" fmla="*/ 1054089 h 4325873"/>
                <a:gd name="connsiteX3763" fmla="*/ 234968 w 4321145"/>
                <a:gd name="connsiteY3763" fmla="*/ 1053296 h 4325873"/>
                <a:gd name="connsiteX3764" fmla="*/ 235763 w 4321145"/>
                <a:gd name="connsiteY3764" fmla="*/ 1052502 h 4325873"/>
                <a:gd name="connsiteX3765" fmla="*/ 3970308 w 4321145"/>
                <a:gd name="connsiteY3765" fmla="*/ 1052500 h 4325873"/>
                <a:gd name="connsiteX3766" fmla="*/ 3971897 w 4321145"/>
                <a:gd name="connsiteY3766" fmla="*/ 1054087 h 4325873"/>
                <a:gd name="connsiteX3767" fmla="*/ 3970308 w 4321145"/>
                <a:gd name="connsiteY3767" fmla="*/ 1055676 h 4325873"/>
                <a:gd name="connsiteX3768" fmla="*/ 3968720 w 4321145"/>
                <a:gd name="connsiteY3768" fmla="*/ 1054087 h 4325873"/>
                <a:gd name="connsiteX3769" fmla="*/ 3970308 w 4321145"/>
                <a:gd name="connsiteY3769" fmla="*/ 1052500 h 4325873"/>
                <a:gd name="connsiteX3770" fmla="*/ 352446 w 4321145"/>
                <a:gd name="connsiteY3770" fmla="*/ 1050914 h 4325873"/>
                <a:gd name="connsiteX3771" fmla="*/ 355620 w 4321145"/>
                <a:gd name="connsiteY3771" fmla="*/ 1053295 h 4325873"/>
                <a:gd name="connsiteX3772" fmla="*/ 352446 w 4321145"/>
                <a:gd name="connsiteY3772" fmla="*/ 1055678 h 4325873"/>
                <a:gd name="connsiteX3773" fmla="*/ 349269 w 4321145"/>
                <a:gd name="connsiteY3773" fmla="*/ 1053295 h 4325873"/>
                <a:gd name="connsiteX3774" fmla="*/ 352446 w 4321145"/>
                <a:gd name="connsiteY3774" fmla="*/ 1050914 h 4325873"/>
                <a:gd name="connsiteX3775" fmla="*/ 3853626 w 4321145"/>
                <a:gd name="connsiteY3775" fmla="*/ 1049326 h 4325873"/>
                <a:gd name="connsiteX3776" fmla="*/ 3857595 w 4321145"/>
                <a:gd name="connsiteY3776" fmla="*/ 1053293 h 4325873"/>
                <a:gd name="connsiteX3777" fmla="*/ 3853626 w 4321145"/>
                <a:gd name="connsiteY3777" fmla="*/ 1057262 h 4325873"/>
                <a:gd name="connsiteX3778" fmla="*/ 3849657 w 4321145"/>
                <a:gd name="connsiteY3778" fmla="*/ 1053293 h 4325873"/>
                <a:gd name="connsiteX3779" fmla="*/ 3853626 w 4321145"/>
                <a:gd name="connsiteY3779" fmla="*/ 1049326 h 4325873"/>
                <a:gd name="connsiteX3780" fmla="*/ 469124 w 4321145"/>
                <a:gd name="connsiteY3780" fmla="*/ 1047740 h 4325873"/>
                <a:gd name="connsiteX3781" fmla="*/ 474681 w 4321145"/>
                <a:gd name="connsiteY3781" fmla="*/ 1053295 h 4325873"/>
                <a:gd name="connsiteX3782" fmla="*/ 469124 w 4321145"/>
                <a:gd name="connsiteY3782" fmla="*/ 1058852 h 4325873"/>
                <a:gd name="connsiteX3783" fmla="*/ 463566 w 4321145"/>
                <a:gd name="connsiteY3783" fmla="*/ 1053295 h 4325873"/>
                <a:gd name="connsiteX3784" fmla="*/ 469124 w 4321145"/>
                <a:gd name="connsiteY3784" fmla="*/ 1047740 h 4325873"/>
                <a:gd name="connsiteX3785" fmla="*/ 3736945 w 4321145"/>
                <a:gd name="connsiteY3785" fmla="*/ 1047738 h 4325873"/>
                <a:gd name="connsiteX3786" fmla="*/ 3743295 w 4321145"/>
                <a:gd name="connsiteY3786" fmla="*/ 1054086 h 4325873"/>
                <a:gd name="connsiteX3787" fmla="*/ 3736945 w 4321145"/>
                <a:gd name="connsiteY3787" fmla="*/ 1060437 h 4325873"/>
                <a:gd name="connsiteX3788" fmla="*/ 3730595 w 4321145"/>
                <a:gd name="connsiteY3788" fmla="*/ 1054086 h 4325873"/>
                <a:gd name="connsiteX3789" fmla="*/ 3736945 w 4321145"/>
                <a:gd name="connsiteY3789" fmla="*/ 1047738 h 4325873"/>
                <a:gd name="connsiteX3790" fmla="*/ 585809 w 4321145"/>
                <a:gd name="connsiteY3790" fmla="*/ 1046153 h 4325873"/>
                <a:gd name="connsiteX3791" fmla="*/ 593749 w 4321145"/>
                <a:gd name="connsiteY3791" fmla="*/ 1054089 h 4325873"/>
                <a:gd name="connsiteX3792" fmla="*/ 585809 w 4321145"/>
                <a:gd name="connsiteY3792" fmla="*/ 1062027 h 4325873"/>
                <a:gd name="connsiteX3793" fmla="*/ 577874 w 4321145"/>
                <a:gd name="connsiteY3793" fmla="*/ 1054089 h 4325873"/>
                <a:gd name="connsiteX3794" fmla="*/ 585809 w 4321145"/>
                <a:gd name="connsiteY3794" fmla="*/ 1046153 h 4325873"/>
                <a:gd name="connsiteX3795" fmla="*/ 3619470 w 4321145"/>
                <a:gd name="connsiteY3795" fmla="*/ 1044563 h 4325873"/>
                <a:gd name="connsiteX3796" fmla="*/ 3628995 w 4321145"/>
                <a:gd name="connsiteY3796" fmla="*/ 1054086 h 4325873"/>
                <a:gd name="connsiteX3797" fmla="*/ 3619470 w 4321145"/>
                <a:gd name="connsiteY3797" fmla="*/ 1063611 h 4325873"/>
                <a:gd name="connsiteX3798" fmla="*/ 3609945 w 4321145"/>
                <a:gd name="connsiteY3798" fmla="*/ 1054086 h 4325873"/>
                <a:gd name="connsiteX3799" fmla="*/ 3619470 w 4321145"/>
                <a:gd name="connsiteY3799" fmla="*/ 1044563 h 4325873"/>
                <a:gd name="connsiteX3800" fmla="*/ 702487 w 4321145"/>
                <a:gd name="connsiteY3800" fmla="*/ 1042977 h 4325873"/>
                <a:gd name="connsiteX3801" fmla="*/ 714394 w 4321145"/>
                <a:gd name="connsiteY3801" fmla="*/ 1054089 h 4325873"/>
                <a:gd name="connsiteX3802" fmla="*/ 702487 w 4321145"/>
                <a:gd name="connsiteY3802" fmla="*/ 1065203 h 4325873"/>
                <a:gd name="connsiteX3803" fmla="*/ 690582 w 4321145"/>
                <a:gd name="connsiteY3803" fmla="*/ 1054089 h 4325873"/>
                <a:gd name="connsiteX3804" fmla="*/ 702487 w 4321145"/>
                <a:gd name="connsiteY3804" fmla="*/ 1042977 h 4325873"/>
                <a:gd name="connsiteX3805" fmla="*/ 3503582 w 4321145"/>
                <a:gd name="connsiteY3805" fmla="*/ 1041387 h 4325873"/>
                <a:gd name="connsiteX3806" fmla="*/ 3516282 w 4321145"/>
                <a:gd name="connsiteY3806" fmla="*/ 1054086 h 4325873"/>
                <a:gd name="connsiteX3807" fmla="*/ 3503582 w 4321145"/>
                <a:gd name="connsiteY3807" fmla="*/ 1066785 h 4325873"/>
                <a:gd name="connsiteX3808" fmla="*/ 3490882 w 4321145"/>
                <a:gd name="connsiteY3808" fmla="*/ 1054086 h 4325873"/>
                <a:gd name="connsiteX3809" fmla="*/ 3503582 w 4321145"/>
                <a:gd name="connsiteY3809" fmla="*/ 1041387 h 4325873"/>
                <a:gd name="connsiteX3810" fmla="*/ 819160 w 4321145"/>
                <a:gd name="connsiteY3810" fmla="*/ 1039802 h 4325873"/>
                <a:gd name="connsiteX3811" fmla="*/ 833449 w 4321145"/>
                <a:gd name="connsiteY3811" fmla="*/ 1054089 h 4325873"/>
                <a:gd name="connsiteX3812" fmla="*/ 819160 w 4321145"/>
                <a:gd name="connsiteY3812" fmla="*/ 1068377 h 4325873"/>
                <a:gd name="connsiteX3813" fmla="*/ 804876 w 4321145"/>
                <a:gd name="connsiteY3813" fmla="*/ 1054089 h 4325873"/>
                <a:gd name="connsiteX3814" fmla="*/ 819160 w 4321145"/>
                <a:gd name="connsiteY3814" fmla="*/ 1039802 h 4325873"/>
                <a:gd name="connsiteX3815" fmla="*/ 3386902 w 4321145"/>
                <a:gd name="connsiteY3815" fmla="*/ 1038213 h 4325873"/>
                <a:gd name="connsiteX3816" fmla="*/ 3401984 w 4321145"/>
                <a:gd name="connsiteY3816" fmla="*/ 1053294 h 4325873"/>
                <a:gd name="connsiteX3817" fmla="*/ 3386902 w 4321145"/>
                <a:gd name="connsiteY3817" fmla="*/ 1068375 h 4325873"/>
                <a:gd name="connsiteX3818" fmla="*/ 3371820 w 4321145"/>
                <a:gd name="connsiteY3818" fmla="*/ 1053294 h 4325873"/>
                <a:gd name="connsiteX3819" fmla="*/ 3386902 w 4321145"/>
                <a:gd name="connsiteY3819" fmla="*/ 1038213 h 4325873"/>
                <a:gd name="connsiteX3820" fmla="*/ 935857 w 4321145"/>
                <a:gd name="connsiteY3820" fmla="*/ 1036628 h 4325873"/>
                <a:gd name="connsiteX3821" fmla="*/ 954113 w 4321145"/>
                <a:gd name="connsiteY3821" fmla="*/ 1054089 h 4325873"/>
                <a:gd name="connsiteX3822" fmla="*/ 935857 w 4321145"/>
                <a:gd name="connsiteY3822" fmla="*/ 1071552 h 4325873"/>
                <a:gd name="connsiteX3823" fmla="*/ 917598 w 4321145"/>
                <a:gd name="connsiteY3823" fmla="*/ 1054089 h 4325873"/>
                <a:gd name="connsiteX3824" fmla="*/ 935857 w 4321145"/>
                <a:gd name="connsiteY3824" fmla="*/ 1036628 h 4325873"/>
                <a:gd name="connsiteX3825" fmla="*/ 3270220 w 4321145"/>
                <a:gd name="connsiteY3825" fmla="*/ 1035038 h 4325873"/>
                <a:gd name="connsiteX3826" fmla="*/ 3289270 w 4321145"/>
                <a:gd name="connsiteY3826" fmla="*/ 1053294 h 4325873"/>
                <a:gd name="connsiteX3827" fmla="*/ 3270220 w 4321145"/>
                <a:gd name="connsiteY3827" fmla="*/ 1071551 h 4325873"/>
                <a:gd name="connsiteX3828" fmla="*/ 3251170 w 4321145"/>
                <a:gd name="connsiteY3828" fmla="*/ 1053294 h 4325873"/>
                <a:gd name="connsiteX3829" fmla="*/ 3270220 w 4321145"/>
                <a:gd name="connsiteY3829" fmla="*/ 1035038 h 4325873"/>
                <a:gd name="connsiteX3830" fmla="*/ 1052530 w 4321145"/>
                <a:gd name="connsiteY3830" fmla="*/ 1033453 h 4325873"/>
                <a:gd name="connsiteX3831" fmla="*/ 1073167 w 4321145"/>
                <a:gd name="connsiteY3831" fmla="*/ 1054089 h 4325873"/>
                <a:gd name="connsiteX3832" fmla="*/ 1052530 w 4321145"/>
                <a:gd name="connsiteY3832" fmla="*/ 1074727 h 4325873"/>
                <a:gd name="connsiteX3833" fmla="*/ 1031894 w 4321145"/>
                <a:gd name="connsiteY3833" fmla="*/ 1054089 h 4325873"/>
                <a:gd name="connsiteX3834" fmla="*/ 1052530 w 4321145"/>
                <a:gd name="connsiteY3834" fmla="*/ 1033453 h 4325873"/>
                <a:gd name="connsiteX3835" fmla="*/ 3153539 w 4321145"/>
                <a:gd name="connsiteY3835" fmla="*/ 1031863 h 4325873"/>
                <a:gd name="connsiteX3836" fmla="*/ 3174971 w 4321145"/>
                <a:gd name="connsiteY3836" fmla="*/ 1054087 h 4325873"/>
                <a:gd name="connsiteX3837" fmla="*/ 3153539 w 4321145"/>
                <a:gd name="connsiteY3837" fmla="*/ 1076313 h 4325873"/>
                <a:gd name="connsiteX3838" fmla="*/ 3132107 w 4321145"/>
                <a:gd name="connsiteY3838" fmla="*/ 1054087 h 4325873"/>
                <a:gd name="connsiteX3839" fmla="*/ 3153539 w 4321145"/>
                <a:gd name="connsiteY3839" fmla="*/ 1031863 h 4325873"/>
                <a:gd name="connsiteX3840" fmla="*/ 1169208 w 4321145"/>
                <a:gd name="connsiteY3840" fmla="*/ 1030278 h 4325873"/>
                <a:gd name="connsiteX3841" fmla="*/ 1193818 w 4321145"/>
                <a:gd name="connsiteY3841" fmla="*/ 1054089 h 4325873"/>
                <a:gd name="connsiteX3842" fmla="*/ 1169208 w 4321145"/>
                <a:gd name="connsiteY3842" fmla="*/ 1077903 h 4325873"/>
                <a:gd name="connsiteX3843" fmla="*/ 1144602 w 4321145"/>
                <a:gd name="connsiteY3843" fmla="*/ 1054089 h 4325873"/>
                <a:gd name="connsiteX3844" fmla="*/ 1169208 w 4321145"/>
                <a:gd name="connsiteY3844" fmla="*/ 1030278 h 4325873"/>
                <a:gd name="connsiteX3845" fmla="*/ 2219295 w 4321145"/>
                <a:gd name="connsiteY3845" fmla="*/ 1028690 h 4325873"/>
                <a:gd name="connsiteX3846" fmla="*/ 2244695 w 4321145"/>
                <a:gd name="connsiteY3846" fmla="*/ 1054087 h 4325873"/>
                <a:gd name="connsiteX3847" fmla="*/ 2219295 w 4321145"/>
                <a:gd name="connsiteY3847" fmla="*/ 1079489 h 4325873"/>
                <a:gd name="connsiteX3848" fmla="*/ 2193895 w 4321145"/>
                <a:gd name="connsiteY3848" fmla="*/ 1054087 h 4325873"/>
                <a:gd name="connsiteX3849" fmla="*/ 2219295 w 4321145"/>
                <a:gd name="connsiteY3849" fmla="*/ 1028690 h 4325873"/>
                <a:gd name="connsiteX3850" fmla="*/ 2103407 w 4321145"/>
                <a:gd name="connsiteY3850" fmla="*/ 1028690 h 4325873"/>
                <a:gd name="connsiteX3851" fmla="*/ 2128807 w 4321145"/>
                <a:gd name="connsiteY3851" fmla="*/ 1054087 h 4325873"/>
                <a:gd name="connsiteX3852" fmla="*/ 2103407 w 4321145"/>
                <a:gd name="connsiteY3852" fmla="*/ 1079489 h 4325873"/>
                <a:gd name="connsiteX3853" fmla="*/ 2078007 w 4321145"/>
                <a:gd name="connsiteY3853" fmla="*/ 1054087 h 4325873"/>
                <a:gd name="connsiteX3854" fmla="*/ 2103407 w 4321145"/>
                <a:gd name="connsiteY3854" fmla="*/ 1028690 h 4325873"/>
                <a:gd name="connsiteX3855" fmla="*/ 3036857 w 4321145"/>
                <a:gd name="connsiteY3855" fmla="*/ 1028689 h 4325873"/>
                <a:gd name="connsiteX3856" fmla="*/ 3062257 w 4321145"/>
                <a:gd name="connsiteY3856" fmla="*/ 1054087 h 4325873"/>
                <a:gd name="connsiteX3857" fmla="*/ 3036857 w 4321145"/>
                <a:gd name="connsiteY3857" fmla="*/ 1079489 h 4325873"/>
                <a:gd name="connsiteX3858" fmla="*/ 3011457 w 4321145"/>
                <a:gd name="connsiteY3858" fmla="*/ 1054087 h 4325873"/>
                <a:gd name="connsiteX3859" fmla="*/ 3036857 w 4321145"/>
                <a:gd name="connsiteY3859" fmla="*/ 1028689 h 4325873"/>
                <a:gd name="connsiteX3860" fmla="*/ 1285893 w 4321145"/>
                <a:gd name="connsiteY3860" fmla="*/ 1027103 h 4325873"/>
                <a:gd name="connsiteX3861" fmla="*/ 1312881 w 4321145"/>
                <a:gd name="connsiteY3861" fmla="*/ 1054089 h 4325873"/>
                <a:gd name="connsiteX3862" fmla="*/ 1285893 w 4321145"/>
                <a:gd name="connsiteY3862" fmla="*/ 1081077 h 4325873"/>
                <a:gd name="connsiteX3863" fmla="*/ 1258905 w 4321145"/>
                <a:gd name="connsiteY3863" fmla="*/ 1054089 h 4325873"/>
                <a:gd name="connsiteX3864" fmla="*/ 1285893 w 4321145"/>
                <a:gd name="connsiteY3864" fmla="*/ 1027103 h 4325873"/>
                <a:gd name="connsiteX3865" fmla="*/ 1986726 w 4321145"/>
                <a:gd name="connsiteY3865" fmla="*/ 1027103 h 4325873"/>
                <a:gd name="connsiteX3866" fmla="*/ 2012920 w 4321145"/>
                <a:gd name="connsiteY3866" fmla="*/ 1053295 h 4325873"/>
                <a:gd name="connsiteX3867" fmla="*/ 1986726 w 4321145"/>
                <a:gd name="connsiteY3867" fmla="*/ 1079491 h 4325873"/>
                <a:gd name="connsiteX3868" fmla="*/ 1960532 w 4321145"/>
                <a:gd name="connsiteY3868" fmla="*/ 1053295 h 4325873"/>
                <a:gd name="connsiteX3869" fmla="*/ 1986726 w 4321145"/>
                <a:gd name="connsiteY3869" fmla="*/ 1027103 h 4325873"/>
                <a:gd name="connsiteX3870" fmla="*/ 1870045 w 4321145"/>
                <a:gd name="connsiteY3870" fmla="*/ 1025515 h 4325873"/>
                <a:gd name="connsiteX3871" fmla="*/ 1898620 w 4321145"/>
                <a:gd name="connsiteY3871" fmla="*/ 1054087 h 4325873"/>
                <a:gd name="connsiteX3872" fmla="*/ 1870045 w 4321145"/>
                <a:gd name="connsiteY3872" fmla="*/ 1082663 h 4325873"/>
                <a:gd name="connsiteX3873" fmla="*/ 1841470 w 4321145"/>
                <a:gd name="connsiteY3873" fmla="*/ 1054087 h 4325873"/>
                <a:gd name="connsiteX3874" fmla="*/ 1870045 w 4321145"/>
                <a:gd name="connsiteY3874" fmla="*/ 1025515 h 4325873"/>
                <a:gd name="connsiteX3875" fmla="*/ 2335977 w 4321145"/>
                <a:gd name="connsiteY3875" fmla="*/ 1025515 h 4325873"/>
                <a:gd name="connsiteX3876" fmla="*/ 2363759 w 4321145"/>
                <a:gd name="connsiteY3876" fmla="*/ 1053295 h 4325873"/>
                <a:gd name="connsiteX3877" fmla="*/ 2335977 w 4321145"/>
                <a:gd name="connsiteY3877" fmla="*/ 1081077 h 4325873"/>
                <a:gd name="connsiteX3878" fmla="*/ 2308195 w 4321145"/>
                <a:gd name="connsiteY3878" fmla="*/ 1053295 h 4325873"/>
                <a:gd name="connsiteX3879" fmla="*/ 2335977 w 4321145"/>
                <a:gd name="connsiteY3879" fmla="*/ 1025515 h 4325873"/>
                <a:gd name="connsiteX3880" fmla="*/ 2920177 w 4321145"/>
                <a:gd name="connsiteY3880" fmla="*/ 1025515 h 4325873"/>
                <a:gd name="connsiteX3881" fmla="*/ 2947959 w 4321145"/>
                <a:gd name="connsiteY3881" fmla="*/ 1053294 h 4325873"/>
                <a:gd name="connsiteX3882" fmla="*/ 2920177 w 4321145"/>
                <a:gd name="connsiteY3882" fmla="*/ 1081076 h 4325873"/>
                <a:gd name="connsiteX3883" fmla="*/ 2892395 w 4321145"/>
                <a:gd name="connsiteY3883" fmla="*/ 1053294 h 4325873"/>
                <a:gd name="connsiteX3884" fmla="*/ 2920177 w 4321145"/>
                <a:gd name="connsiteY3884" fmla="*/ 1025515 h 4325873"/>
                <a:gd name="connsiteX3885" fmla="*/ 1403320 w 4321145"/>
                <a:gd name="connsiteY3885" fmla="*/ 1023929 h 4325873"/>
                <a:gd name="connsiteX3886" fmla="*/ 1433483 w 4321145"/>
                <a:gd name="connsiteY3886" fmla="*/ 1054089 h 4325873"/>
                <a:gd name="connsiteX3887" fmla="*/ 1403320 w 4321145"/>
                <a:gd name="connsiteY3887" fmla="*/ 1084252 h 4325873"/>
                <a:gd name="connsiteX3888" fmla="*/ 1373206 w 4321145"/>
                <a:gd name="connsiteY3888" fmla="*/ 1054089 h 4325873"/>
                <a:gd name="connsiteX3889" fmla="*/ 1403320 w 4321145"/>
                <a:gd name="connsiteY3889" fmla="*/ 1023929 h 4325873"/>
                <a:gd name="connsiteX3890" fmla="*/ 2802702 w 4321145"/>
                <a:gd name="connsiteY3890" fmla="*/ 1022341 h 4325873"/>
                <a:gd name="connsiteX3891" fmla="*/ 2833659 w 4321145"/>
                <a:gd name="connsiteY3891" fmla="*/ 1053294 h 4325873"/>
                <a:gd name="connsiteX3892" fmla="*/ 2802702 w 4321145"/>
                <a:gd name="connsiteY3892" fmla="*/ 1084252 h 4325873"/>
                <a:gd name="connsiteX3893" fmla="*/ 2771745 w 4321145"/>
                <a:gd name="connsiteY3893" fmla="*/ 1053294 h 4325873"/>
                <a:gd name="connsiteX3894" fmla="*/ 2802702 w 4321145"/>
                <a:gd name="connsiteY3894" fmla="*/ 1022341 h 4325873"/>
                <a:gd name="connsiteX3895" fmla="*/ 2453452 w 4321145"/>
                <a:gd name="connsiteY3895" fmla="*/ 1022341 h 4325873"/>
                <a:gd name="connsiteX3896" fmla="*/ 2484409 w 4321145"/>
                <a:gd name="connsiteY3896" fmla="*/ 1053295 h 4325873"/>
                <a:gd name="connsiteX3897" fmla="*/ 2453452 w 4321145"/>
                <a:gd name="connsiteY3897" fmla="*/ 1084252 h 4325873"/>
                <a:gd name="connsiteX3898" fmla="*/ 2422495 w 4321145"/>
                <a:gd name="connsiteY3898" fmla="*/ 1053295 h 4325873"/>
                <a:gd name="connsiteX3899" fmla="*/ 2453452 w 4321145"/>
                <a:gd name="connsiteY3899" fmla="*/ 1022341 h 4325873"/>
                <a:gd name="connsiteX3900" fmla="*/ 1519208 w 4321145"/>
                <a:gd name="connsiteY3900" fmla="*/ 1020754 h 4325873"/>
                <a:gd name="connsiteX3901" fmla="*/ 1552546 w 4321145"/>
                <a:gd name="connsiteY3901" fmla="*/ 1053295 h 4325873"/>
                <a:gd name="connsiteX3902" fmla="*/ 1519208 w 4321145"/>
                <a:gd name="connsiteY3902" fmla="*/ 1085839 h 4325873"/>
                <a:gd name="connsiteX3903" fmla="*/ 1485870 w 4321145"/>
                <a:gd name="connsiteY3903" fmla="*/ 1053295 h 4325873"/>
                <a:gd name="connsiteX3904" fmla="*/ 1519208 w 4321145"/>
                <a:gd name="connsiteY3904" fmla="*/ 1020754 h 4325873"/>
                <a:gd name="connsiteX3905" fmla="*/ 1752570 w 4321145"/>
                <a:gd name="connsiteY3905" fmla="*/ 1019167 h 4325873"/>
                <a:gd name="connsiteX3906" fmla="*/ 1785908 w 4321145"/>
                <a:gd name="connsiteY3906" fmla="*/ 1053295 h 4325873"/>
                <a:gd name="connsiteX3907" fmla="*/ 1752570 w 4321145"/>
                <a:gd name="connsiteY3907" fmla="*/ 1087425 h 4325873"/>
                <a:gd name="connsiteX3908" fmla="*/ 1719232 w 4321145"/>
                <a:gd name="connsiteY3908" fmla="*/ 1053295 h 4325873"/>
                <a:gd name="connsiteX3909" fmla="*/ 1752570 w 4321145"/>
                <a:gd name="connsiteY3909" fmla="*/ 1019167 h 4325873"/>
                <a:gd name="connsiteX3910" fmla="*/ 1636682 w 4321145"/>
                <a:gd name="connsiteY3910" fmla="*/ 1019167 h 4325873"/>
                <a:gd name="connsiteX3911" fmla="*/ 1671607 w 4321145"/>
                <a:gd name="connsiteY3911" fmla="*/ 1054088 h 4325873"/>
                <a:gd name="connsiteX3912" fmla="*/ 1636682 w 4321145"/>
                <a:gd name="connsiteY3912" fmla="*/ 1089011 h 4325873"/>
                <a:gd name="connsiteX3913" fmla="*/ 1601757 w 4321145"/>
                <a:gd name="connsiteY3913" fmla="*/ 1054088 h 4325873"/>
                <a:gd name="connsiteX3914" fmla="*/ 1636682 w 4321145"/>
                <a:gd name="connsiteY3914" fmla="*/ 1019167 h 4325873"/>
                <a:gd name="connsiteX3915" fmla="*/ 2686020 w 4321145"/>
                <a:gd name="connsiteY3915" fmla="*/ 1019166 h 4325873"/>
                <a:gd name="connsiteX3916" fmla="*/ 2719358 w 4321145"/>
                <a:gd name="connsiteY3916" fmla="*/ 1053294 h 4325873"/>
                <a:gd name="connsiteX3917" fmla="*/ 2686020 w 4321145"/>
                <a:gd name="connsiteY3917" fmla="*/ 1087425 h 4325873"/>
                <a:gd name="connsiteX3918" fmla="*/ 2652682 w 4321145"/>
                <a:gd name="connsiteY3918" fmla="*/ 1053294 h 4325873"/>
                <a:gd name="connsiteX3919" fmla="*/ 2686020 w 4321145"/>
                <a:gd name="connsiteY3919" fmla="*/ 1019166 h 4325873"/>
                <a:gd name="connsiteX3920" fmla="*/ 2569339 w 4321145"/>
                <a:gd name="connsiteY3920" fmla="*/ 1017579 h 4325873"/>
                <a:gd name="connsiteX3921" fmla="*/ 2605058 w 4321145"/>
                <a:gd name="connsiteY3921" fmla="*/ 1053294 h 4325873"/>
                <a:gd name="connsiteX3922" fmla="*/ 2569339 w 4321145"/>
                <a:gd name="connsiteY3922" fmla="*/ 1089012 h 4325873"/>
                <a:gd name="connsiteX3923" fmla="*/ 2533620 w 4321145"/>
                <a:gd name="connsiteY3923" fmla="*/ 1053294 h 4325873"/>
                <a:gd name="connsiteX3924" fmla="*/ 2569339 w 4321145"/>
                <a:gd name="connsiteY3924" fmla="*/ 1017579 h 4325873"/>
                <a:gd name="connsiteX3925" fmla="*/ 3969514 w 4321145"/>
                <a:gd name="connsiteY3925" fmla="*/ 936623 h 4325873"/>
                <a:gd name="connsiteX3926" fmla="*/ 3970308 w 4321145"/>
                <a:gd name="connsiteY3926" fmla="*/ 937418 h 4325873"/>
                <a:gd name="connsiteX3927" fmla="*/ 3969514 w 4321145"/>
                <a:gd name="connsiteY3927" fmla="*/ 938212 h 4325873"/>
                <a:gd name="connsiteX3928" fmla="*/ 3968720 w 4321145"/>
                <a:gd name="connsiteY3928" fmla="*/ 937418 h 4325873"/>
                <a:gd name="connsiteX3929" fmla="*/ 3969514 w 4321145"/>
                <a:gd name="connsiteY3929" fmla="*/ 936623 h 4325873"/>
                <a:gd name="connsiteX3930" fmla="*/ 352446 w 4321145"/>
                <a:gd name="connsiteY3930" fmla="*/ 935038 h 4325873"/>
                <a:gd name="connsiteX3931" fmla="*/ 354034 w 4321145"/>
                <a:gd name="connsiteY3931" fmla="*/ 936627 h 4325873"/>
                <a:gd name="connsiteX3932" fmla="*/ 352446 w 4321145"/>
                <a:gd name="connsiteY3932" fmla="*/ 938215 h 4325873"/>
                <a:gd name="connsiteX3933" fmla="*/ 350857 w 4321145"/>
                <a:gd name="connsiteY3933" fmla="*/ 936627 h 4325873"/>
                <a:gd name="connsiteX3934" fmla="*/ 352446 w 4321145"/>
                <a:gd name="connsiteY3934" fmla="*/ 935038 h 4325873"/>
                <a:gd name="connsiteX3935" fmla="*/ 3853627 w 4321145"/>
                <a:gd name="connsiteY3935" fmla="*/ 935036 h 4325873"/>
                <a:gd name="connsiteX3936" fmla="*/ 3856009 w 4321145"/>
                <a:gd name="connsiteY3936" fmla="*/ 937419 h 4325873"/>
                <a:gd name="connsiteX3937" fmla="*/ 3853627 w 4321145"/>
                <a:gd name="connsiteY3937" fmla="*/ 939801 h 4325873"/>
                <a:gd name="connsiteX3938" fmla="*/ 3851245 w 4321145"/>
                <a:gd name="connsiteY3938" fmla="*/ 937419 h 4325873"/>
                <a:gd name="connsiteX3939" fmla="*/ 3853627 w 4321145"/>
                <a:gd name="connsiteY3939" fmla="*/ 935036 h 4325873"/>
                <a:gd name="connsiteX3940" fmla="*/ 469123 w 4321145"/>
                <a:gd name="connsiteY3940" fmla="*/ 933450 h 4325873"/>
                <a:gd name="connsiteX3941" fmla="*/ 473091 w 4321145"/>
                <a:gd name="connsiteY3941" fmla="*/ 936626 h 4325873"/>
                <a:gd name="connsiteX3942" fmla="*/ 469123 w 4321145"/>
                <a:gd name="connsiteY3942" fmla="*/ 939801 h 4325873"/>
                <a:gd name="connsiteX3943" fmla="*/ 465154 w 4321145"/>
                <a:gd name="connsiteY3943" fmla="*/ 936626 h 4325873"/>
                <a:gd name="connsiteX3944" fmla="*/ 469123 w 4321145"/>
                <a:gd name="connsiteY3944" fmla="*/ 933450 h 4325873"/>
                <a:gd name="connsiteX3945" fmla="*/ 3736946 w 4321145"/>
                <a:gd name="connsiteY3945" fmla="*/ 931860 h 4325873"/>
                <a:gd name="connsiteX3946" fmla="*/ 3741709 w 4321145"/>
                <a:gd name="connsiteY3946" fmla="*/ 936625 h 4325873"/>
                <a:gd name="connsiteX3947" fmla="*/ 3736946 w 4321145"/>
                <a:gd name="connsiteY3947" fmla="*/ 941389 h 4325873"/>
                <a:gd name="connsiteX3948" fmla="*/ 3732182 w 4321145"/>
                <a:gd name="connsiteY3948" fmla="*/ 936625 h 4325873"/>
                <a:gd name="connsiteX3949" fmla="*/ 3736946 w 4321145"/>
                <a:gd name="connsiteY3949" fmla="*/ 931860 h 4325873"/>
                <a:gd name="connsiteX3950" fmla="*/ 585809 w 4321145"/>
                <a:gd name="connsiteY3950" fmla="*/ 930273 h 4325873"/>
                <a:gd name="connsiteX3951" fmla="*/ 592159 w 4321145"/>
                <a:gd name="connsiteY3951" fmla="*/ 936626 h 4325873"/>
                <a:gd name="connsiteX3952" fmla="*/ 585809 w 4321145"/>
                <a:gd name="connsiteY3952" fmla="*/ 942977 h 4325873"/>
                <a:gd name="connsiteX3953" fmla="*/ 579459 w 4321145"/>
                <a:gd name="connsiteY3953" fmla="*/ 936626 h 4325873"/>
                <a:gd name="connsiteX3954" fmla="*/ 585809 w 4321145"/>
                <a:gd name="connsiteY3954" fmla="*/ 930273 h 4325873"/>
                <a:gd name="connsiteX3955" fmla="*/ 702487 w 4321145"/>
                <a:gd name="connsiteY3955" fmla="*/ 928686 h 4325873"/>
                <a:gd name="connsiteX3956" fmla="*/ 711219 w 4321145"/>
                <a:gd name="connsiteY3956" fmla="*/ 937421 h 4325873"/>
                <a:gd name="connsiteX3957" fmla="*/ 702487 w 4321145"/>
                <a:gd name="connsiteY3957" fmla="*/ 946153 h 4325873"/>
                <a:gd name="connsiteX3958" fmla="*/ 693755 w 4321145"/>
                <a:gd name="connsiteY3958" fmla="*/ 937421 h 4325873"/>
                <a:gd name="connsiteX3959" fmla="*/ 702487 w 4321145"/>
                <a:gd name="connsiteY3959" fmla="*/ 928686 h 4325873"/>
                <a:gd name="connsiteX3960" fmla="*/ 3620264 w 4321145"/>
                <a:gd name="connsiteY3960" fmla="*/ 928684 h 4325873"/>
                <a:gd name="connsiteX3961" fmla="*/ 3627408 w 4321145"/>
                <a:gd name="connsiteY3961" fmla="*/ 936624 h 4325873"/>
                <a:gd name="connsiteX3962" fmla="*/ 3620264 w 4321145"/>
                <a:gd name="connsiteY3962" fmla="*/ 944564 h 4325873"/>
                <a:gd name="connsiteX3963" fmla="*/ 3613120 w 4321145"/>
                <a:gd name="connsiteY3963" fmla="*/ 936624 h 4325873"/>
                <a:gd name="connsiteX3964" fmla="*/ 3620264 w 4321145"/>
                <a:gd name="connsiteY3964" fmla="*/ 928684 h 4325873"/>
                <a:gd name="connsiteX3965" fmla="*/ 3503582 w 4321145"/>
                <a:gd name="connsiteY3965" fmla="*/ 927095 h 4325873"/>
                <a:gd name="connsiteX3966" fmla="*/ 3513107 w 4321145"/>
                <a:gd name="connsiteY3966" fmla="*/ 936624 h 4325873"/>
                <a:gd name="connsiteX3967" fmla="*/ 3503582 w 4321145"/>
                <a:gd name="connsiteY3967" fmla="*/ 946149 h 4325873"/>
                <a:gd name="connsiteX3968" fmla="*/ 3494057 w 4321145"/>
                <a:gd name="connsiteY3968" fmla="*/ 936624 h 4325873"/>
                <a:gd name="connsiteX3969" fmla="*/ 3503582 w 4321145"/>
                <a:gd name="connsiteY3969" fmla="*/ 927095 h 4325873"/>
                <a:gd name="connsiteX3970" fmla="*/ 819160 w 4321145"/>
                <a:gd name="connsiteY3970" fmla="*/ 925509 h 4325873"/>
                <a:gd name="connsiteX3971" fmla="*/ 830274 w 4321145"/>
                <a:gd name="connsiteY3971" fmla="*/ 937421 h 4325873"/>
                <a:gd name="connsiteX3972" fmla="*/ 819160 w 4321145"/>
                <a:gd name="connsiteY3972" fmla="*/ 949328 h 4325873"/>
                <a:gd name="connsiteX3973" fmla="*/ 808050 w 4321145"/>
                <a:gd name="connsiteY3973" fmla="*/ 937421 h 4325873"/>
                <a:gd name="connsiteX3974" fmla="*/ 819160 w 4321145"/>
                <a:gd name="connsiteY3974" fmla="*/ 925509 h 4325873"/>
                <a:gd name="connsiteX3975" fmla="*/ 3386901 w 4321145"/>
                <a:gd name="connsiteY3975" fmla="*/ 923919 h 4325873"/>
                <a:gd name="connsiteX3976" fmla="*/ 3400395 w 4321145"/>
                <a:gd name="connsiteY3976" fmla="*/ 936624 h 4325873"/>
                <a:gd name="connsiteX3977" fmla="*/ 3386901 w 4321145"/>
                <a:gd name="connsiteY3977" fmla="*/ 949323 h 4325873"/>
                <a:gd name="connsiteX3978" fmla="*/ 3373407 w 4321145"/>
                <a:gd name="connsiteY3978" fmla="*/ 936624 h 4325873"/>
                <a:gd name="connsiteX3979" fmla="*/ 3386901 w 4321145"/>
                <a:gd name="connsiteY3979" fmla="*/ 923919 h 4325873"/>
                <a:gd name="connsiteX3980" fmla="*/ 935857 w 4321145"/>
                <a:gd name="connsiteY3980" fmla="*/ 922333 h 4325873"/>
                <a:gd name="connsiteX3981" fmla="*/ 950939 w 4321145"/>
                <a:gd name="connsiteY3981" fmla="*/ 936627 h 4325873"/>
                <a:gd name="connsiteX3982" fmla="*/ 935857 w 4321145"/>
                <a:gd name="connsiteY3982" fmla="*/ 950914 h 4325873"/>
                <a:gd name="connsiteX3983" fmla="*/ 920775 w 4321145"/>
                <a:gd name="connsiteY3983" fmla="*/ 936627 h 4325873"/>
                <a:gd name="connsiteX3984" fmla="*/ 935857 w 4321145"/>
                <a:gd name="connsiteY3984" fmla="*/ 922333 h 4325873"/>
                <a:gd name="connsiteX3985" fmla="*/ 3270220 w 4321145"/>
                <a:gd name="connsiteY3985" fmla="*/ 920743 h 4325873"/>
                <a:gd name="connsiteX3986" fmla="*/ 3286095 w 4321145"/>
                <a:gd name="connsiteY3986" fmla="*/ 936624 h 4325873"/>
                <a:gd name="connsiteX3987" fmla="*/ 3270220 w 4321145"/>
                <a:gd name="connsiteY3987" fmla="*/ 952498 h 4325873"/>
                <a:gd name="connsiteX3988" fmla="*/ 3254345 w 4321145"/>
                <a:gd name="connsiteY3988" fmla="*/ 936624 h 4325873"/>
                <a:gd name="connsiteX3989" fmla="*/ 3270220 w 4321145"/>
                <a:gd name="connsiteY3989" fmla="*/ 920743 h 4325873"/>
                <a:gd name="connsiteX3990" fmla="*/ 1052530 w 4321145"/>
                <a:gd name="connsiteY3990" fmla="*/ 919157 h 4325873"/>
                <a:gd name="connsiteX3991" fmla="*/ 1069994 w 4321145"/>
                <a:gd name="connsiteY3991" fmla="*/ 936627 h 4325873"/>
                <a:gd name="connsiteX3992" fmla="*/ 1052530 w 4321145"/>
                <a:gd name="connsiteY3992" fmla="*/ 954089 h 4325873"/>
                <a:gd name="connsiteX3993" fmla="*/ 1035068 w 4321145"/>
                <a:gd name="connsiteY3993" fmla="*/ 936627 h 4325873"/>
                <a:gd name="connsiteX3994" fmla="*/ 1052530 w 4321145"/>
                <a:gd name="connsiteY3994" fmla="*/ 919157 h 4325873"/>
                <a:gd name="connsiteX3995" fmla="*/ 3153539 w 4321145"/>
                <a:gd name="connsiteY3995" fmla="*/ 917567 h 4325873"/>
                <a:gd name="connsiteX3996" fmla="*/ 3171796 w 4321145"/>
                <a:gd name="connsiteY3996" fmla="*/ 936624 h 4325873"/>
                <a:gd name="connsiteX3997" fmla="*/ 3153539 w 4321145"/>
                <a:gd name="connsiteY3997" fmla="*/ 955672 h 4325873"/>
                <a:gd name="connsiteX3998" fmla="*/ 3135282 w 4321145"/>
                <a:gd name="connsiteY3998" fmla="*/ 936624 h 4325873"/>
                <a:gd name="connsiteX3999" fmla="*/ 3153539 w 4321145"/>
                <a:gd name="connsiteY3999" fmla="*/ 917567 h 4325873"/>
                <a:gd name="connsiteX4000" fmla="*/ 1169208 w 4321145"/>
                <a:gd name="connsiteY4000" fmla="*/ 915980 h 4325873"/>
                <a:gd name="connsiteX4001" fmla="*/ 1189053 w 4321145"/>
                <a:gd name="connsiteY4001" fmla="*/ 936627 h 4325873"/>
                <a:gd name="connsiteX4002" fmla="*/ 1169208 w 4321145"/>
                <a:gd name="connsiteY4002" fmla="*/ 957262 h 4325873"/>
                <a:gd name="connsiteX4003" fmla="*/ 1149364 w 4321145"/>
                <a:gd name="connsiteY4003" fmla="*/ 936627 h 4325873"/>
                <a:gd name="connsiteX4004" fmla="*/ 1169208 w 4321145"/>
                <a:gd name="connsiteY4004" fmla="*/ 915980 h 4325873"/>
                <a:gd name="connsiteX4005" fmla="*/ 3036064 w 4321145"/>
                <a:gd name="connsiteY4005" fmla="*/ 915979 h 4325873"/>
                <a:gd name="connsiteX4006" fmla="*/ 3057496 w 4321145"/>
                <a:gd name="connsiteY4006" fmla="*/ 937419 h 4325873"/>
                <a:gd name="connsiteX4007" fmla="*/ 3036064 w 4321145"/>
                <a:gd name="connsiteY4007" fmla="*/ 958849 h 4325873"/>
                <a:gd name="connsiteX4008" fmla="*/ 3014632 w 4321145"/>
                <a:gd name="connsiteY4008" fmla="*/ 937419 h 4325873"/>
                <a:gd name="connsiteX4009" fmla="*/ 3036064 w 4321145"/>
                <a:gd name="connsiteY4009" fmla="*/ 915979 h 4325873"/>
                <a:gd name="connsiteX4010" fmla="*/ 1285895 w 4321145"/>
                <a:gd name="connsiteY4010" fmla="*/ 912804 h 4325873"/>
                <a:gd name="connsiteX4011" fmla="*/ 1309706 w 4321145"/>
                <a:gd name="connsiteY4011" fmla="*/ 936626 h 4325873"/>
                <a:gd name="connsiteX4012" fmla="*/ 1285895 w 4321145"/>
                <a:gd name="connsiteY4012" fmla="*/ 960437 h 4325873"/>
                <a:gd name="connsiteX4013" fmla="*/ 1262081 w 4321145"/>
                <a:gd name="connsiteY4013" fmla="*/ 936626 h 4325873"/>
                <a:gd name="connsiteX4014" fmla="*/ 1285895 w 4321145"/>
                <a:gd name="connsiteY4014" fmla="*/ 912804 h 4325873"/>
                <a:gd name="connsiteX4015" fmla="*/ 2920177 w 4321145"/>
                <a:gd name="connsiteY4015" fmla="*/ 912803 h 4325873"/>
                <a:gd name="connsiteX4016" fmla="*/ 2944784 w 4321145"/>
                <a:gd name="connsiteY4016" fmla="*/ 936625 h 4325873"/>
                <a:gd name="connsiteX4017" fmla="*/ 2920177 w 4321145"/>
                <a:gd name="connsiteY4017" fmla="*/ 960436 h 4325873"/>
                <a:gd name="connsiteX4018" fmla="*/ 2895570 w 4321145"/>
                <a:gd name="connsiteY4018" fmla="*/ 936625 h 4325873"/>
                <a:gd name="connsiteX4019" fmla="*/ 2920177 w 4321145"/>
                <a:gd name="connsiteY4019" fmla="*/ 912803 h 4325873"/>
                <a:gd name="connsiteX4020" fmla="*/ 1402526 w 4321145"/>
                <a:gd name="connsiteY4020" fmla="*/ 911215 h 4325873"/>
                <a:gd name="connsiteX4021" fmla="*/ 1428720 w 4321145"/>
                <a:gd name="connsiteY4021" fmla="*/ 936625 h 4325873"/>
                <a:gd name="connsiteX4022" fmla="*/ 1402526 w 4321145"/>
                <a:gd name="connsiteY4022" fmla="*/ 962023 h 4325873"/>
                <a:gd name="connsiteX4023" fmla="*/ 1376381 w 4321145"/>
                <a:gd name="connsiteY4023" fmla="*/ 936625 h 4325873"/>
                <a:gd name="connsiteX4024" fmla="*/ 1402526 w 4321145"/>
                <a:gd name="connsiteY4024" fmla="*/ 911215 h 4325873"/>
                <a:gd name="connsiteX4025" fmla="*/ 2803495 w 4321145"/>
                <a:gd name="connsiteY4025" fmla="*/ 909627 h 4325873"/>
                <a:gd name="connsiteX4026" fmla="*/ 2830483 w 4321145"/>
                <a:gd name="connsiteY4026" fmla="*/ 936625 h 4325873"/>
                <a:gd name="connsiteX4027" fmla="*/ 2803495 w 4321145"/>
                <a:gd name="connsiteY4027" fmla="*/ 963609 h 4325873"/>
                <a:gd name="connsiteX4028" fmla="*/ 2776507 w 4321145"/>
                <a:gd name="connsiteY4028" fmla="*/ 936625 h 4325873"/>
                <a:gd name="connsiteX4029" fmla="*/ 2803495 w 4321145"/>
                <a:gd name="connsiteY4029" fmla="*/ 909627 h 4325873"/>
                <a:gd name="connsiteX4030" fmla="*/ 1519207 w 4321145"/>
                <a:gd name="connsiteY4030" fmla="*/ 908039 h 4325873"/>
                <a:gd name="connsiteX4031" fmla="*/ 1547782 w 4321145"/>
                <a:gd name="connsiteY4031" fmla="*/ 936625 h 4325873"/>
                <a:gd name="connsiteX4032" fmla="*/ 1519207 w 4321145"/>
                <a:gd name="connsiteY4032" fmla="*/ 965198 h 4325873"/>
                <a:gd name="connsiteX4033" fmla="*/ 1490632 w 4321145"/>
                <a:gd name="connsiteY4033" fmla="*/ 936625 h 4325873"/>
                <a:gd name="connsiteX4034" fmla="*/ 1519207 w 4321145"/>
                <a:gd name="connsiteY4034" fmla="*/ 908039 h 4325873"/>
                <a:gd name="connsiteX4035" fmla="*/ 2686814 w 4321145"/>
                <a:gd name="connsiteY4035" fmla="*/ 908038 h 4325873"/>
                <a:gd name="connsiteX4036" fmla="*/ 2716183 w 4321145"/>
                <a:gd name="connsiteY4036" fmla="*/ 936624 h 4325873"/>
                <a:gd name="connsiteX4037" fmla="*/ 2686814 w 4321145"/>
                <a:gd name="connsiteY4037" fmla="*/ 965197 h 4325873"/>
                <a:gd name="connsiteX4038" fmla="*/ 2657445 w 4321145"/>
                <a:gd name="connsiteY4038" fmla="*/ 936624 h 4325873"/>
                <a:gd name="connsiteX4039" fmla="*/ 2686814 w 4321145"/>
                <a:gd name="connsiteY4039" fmla="*/ 908038 h 4325873"/>
                <a:gd name="connsiteX4040" fmla="*/ 1635889 w 4321145"/>
                <a:gd name="connsiteY4040" fmla="*/ 906451 h 4325873"/>
                <a:gd name="connsiteX4041" fmla="*/ 1666846 w 4321145"/>
                <a:gd name="connsiteY4041" fmla="*/ 936626 h 4325873"/>
                <a:gd name="connsiteX4042" fmla="*/ 1635889 w 4321145"/>
                <a:gd name="connsiteY4042" fmla="*/ 966786 h 4325873"/>
                <a:gd name="connsiteX4043" fmla="*/ 1604932 w 4321145"/>
                <a:gd name="connsiteY4043" fmla="*/ 936626 h 4325873"/>
                <a:gd name="connsiteX4044" fmla="*/ 1635889 w 4321145"/>
                <a:gd name="connsiteY4044" fmla="*/ 906451 h 4325873"/>
                <a:gd name="connsiteX4045" fmla="*/ 2569339 w 4321145"/>
                <a:gd name="connsiteY4045" fmla="*/ 906450 h 4325873"/>
                <a:gd name="connsiteX4046" fmla="*/ 2600296 w 4321145"/>
                <a:gd name="connsiteY4046" fmla="*/ 937420 h 4325873"/>
                <a:gd name="connsiteX4047" fmla="*/ 2569339 w 4321145"/>
                <a:gd name="connsiteY4047" fmla="*/ 968372 h 4325873"/>
                <a:gd name="connsiteX4048" fmla="*/ 2538382 w 4321145"/>
                <a:gd name="connsiteY4048" fmla="*/ 937420 h 4325873"/>
                <a:gd name="connsiteX4049" fmla="*/ 2569339 w 4321145"/>
                <a:gd name="connsiteY4049" fmla="*/ 906450 h 4325873"/>
                <a:gd name="connsiteX4050" fmla="*/ 1752570 w 4321145"/>
                <a:gd name="connsiteY4050" fmla="*/ 904863 h 4325873"/>
                <a:gd name="connsiteX4051" fmla="*/ 1784320 w 4321145"/>
                <a:gd name="connsiteY4051" fmla="*/ 936624 h 4325873"/>
                <a:gd name="connsiteX4052" fmla="*/ 1752570 w 4321145"/>
                <a:gd name="connsiteY4052" fmla="*/ 968371 h 4325873"/>
                <a:gd name="connsiteX4053" fmla="*/ 1720820 w 4321145"/>
                <a:gd name="connsiteY4053" fmla="*/ 936624 h 4325873"/>
                <a:gd name="connsiteX4054" fmla="*/ 1752570 w 4321145"/>
                <a:gd name="connsiteY4054" fmla="*/ 904863 h 4325873"/>
                <a:gd name="connsiteX4055" fmla="*/ 2453451 w 4321145"/>
                <a:gd name="connsiteY4055" fmla="*/ 903275 h 4325873"/>
                <a:gd name="connsiteX4056" fmla="*/ 2485995 w 4321145"/>
                <a:gd name="connsiteY4056" fmla="*/ 936625 h 4325873"/>
                <a:gd name="connsiteX4057" fmla="*/ 2453451 w 4321145"/>
                <a:gd name="connsiteY4057" fmla="*/ 969958 h 4325873"/>
                <a:gd name="connsiteX4058" fmla="*/ 2420907 w 4321145"/>
                <a:gd name="connsiteY4058" fmla="*/ 936625 h 4325873"/>
                <a:gd name="connsiteX4059" fmla="*/ 2453451 w 4321145"/>
                <a:gd name="connsiteY4059" fmla="*/ 903275 h 4325873"/>
                <a:gd name="connsiteX4060" fmla="*/ 2336770 w 4321145"/>
                <a:gd name="connsiteY4060" fmla="*/ 903275 h 4325873"/>
                <a:gd name="connsiteX4061" fmla="*/ 2370108 w 4321145"/>
                <a:gd name="connsiteY4061" fmla="*/ 936625 h 4325873"/>
                <a:gd name="connsiteX4062" fmla="*/ 2336770 w 4321145"/>
                <a:gd name="connsiteY4062" fmla="*/ 969958 h 4325873"/>
                <a:gd name="connsiteX4063" fmla="*/ 2303432 w 4321145"/>
                <a:gd name="connsiteY4063" fmla="*/ 936625 h 4325873"/>
                <a:gd name="connsiteX4064" fmla="*/ 2336770 w 4321145"/>
                <a:gd name="connsiteY4064" fmla="*/ 903275 h 4325873"/>
                <a:gd name="connsiteX4065" fmla="*/ 2220089 w 4321145"/>
                <a:gd name="connsiteY4065" fmla="*/ 903275 h 4325873"/>
                <a:gd name="connsiteX4066" fmla="*/ 2254221 w 4321145"/>
                <a:gd name="connsiteY4066" fmla="*/ 937420 h 4325873"/>
                <a:gd name="connsiteX4067" fmla="*/ 2220089 w 4321145"/>
                <a:gd name="connsiteY4067" fmla="*/ 971545 h 4325873"/>
                <a:gd name="connsiteX4068" fmla="*/ 2185957 w 4321145"/>
                <a:gd name="connsiteY4068" fmla="*/ 937420 h 4325873"/>
                <a:gd name="connsiteX4069" fmla="*/ 2220089 w 4321145"/>
                <a:gd name="connsiteY4069" fmla="*/ 903275 h 4325873"/>
                <a:gd name="connsiteX4070" fmla="*/ 1985932 w 4321145"/>
                <a:gd name="connsiteY4070" fmla="*/ 903275 h 4325873"/>
                <a:gd name="connsiteX4071" fmla="*/ 2020857 w 4321145"/>
                <a:gd name="connsiteY4071" fmla="*/ 937420 h 4325873"/>
                <a:gd name="connsiteX4072" fmla="*/ 1985932 w 4321145"/>
                <a:gd name="connsiteY4072" fmla="*/ 971545 h 4325873"/>
                <a:gd name="connsiteX4073" fmla="*/ 1951007 w 4321145"/>
                <a:gd name="connsiteY4073" fmla="*/ 937420 h 4325873"/>
                <a:gd name="connsiteX4074" fmla="*/ 1985932 w 4321145"/>
                <a:gd name="connsiteY4074" fmla="*/ 903275 h 4325873"/>
                <a:gd name="connsiteX4075" fmla="*/ 1870045 w 4321145"/>
                <a:gd name="connsiteY4075" fmla="*/ 903275 h 4325873"/>
                <a:gd name="connsiteX4076" fmla="*/ 1903383 w 4321145"/>
                <a:gd name="connsiteY4076" fmla="*/ 936626 h 4325873"/>
                <a:gd name="connsiteX4077" fmla="*/ 1870045 w 4321145"/>
                <a:gd name="connsiteY4077" fmla="*/ 969958 h 4325873"/>
                <a:gd name="connsiteX4078" fmla="*/ 1836707 w 4321145"/>
                <a:gd name="connsiteY4078" fmla="*/ 936626 h 4325873"/>
                <a:gd name="connsiteX4079" fmla="*/ 1870045 w 4321145"/>
                <a:gd name="connsiteY4079" fmla="*/ 903275 h 4325873"/>
                <a:gd name="connsiteX4080" fmla="*/ 2103407 w 4321145"/>
                <a:gd name="connsiteY4080" fmla="*/ 901686 h 4325873"/>
                <a:gd name="connsiteX4081" fmla="*/ 2138332 w 4321145"/>
                <a:gd name="connsiteY4081" fmla="*/ 936624 h 4325873"/>
                <a:gd name="connsiteX4082" fmla="*/ 2103407 w 4321145"/>
                <a:gd name="connsiteY4082" fmla="*/ 971544 h 4325873"/>
                <a:gd name="connsiteX4083" fmla="*/ 2068482 w 4321145"/>
                <a:gd name="connsiteY4083" fmla="*/ 936624 h 4325873"/>
                <a:gd name="connsiteX4084" fmla="*/ 2103407 w 4321145"/>
                <a:gd name="connsiteY4084" fmla="*/ 901686 h 4325873"/>
                <a:gd name="connsiteX4085" fmla="*/ 353240 w 4321145"/>
                <a:gd name="connsiteY4085" fmla="*/ 819136 h 4325873"/>
                <a:gd name="connsiteX4086" fmla="*/ 354034 w 4321145"/>
                <a:gd name="connsiteY4086" fmla="*/ 819930 h 4325873"/>
                <a:gd name="connsiteX4087" fmla="*/ 353240 w 4321145"/>
                <a:gd name="connsiteY4087" fmla="*/ 820724 h 4325873"/>
                <a:gd name="connsiteX4088" fmla="*/ 352446 w 4321145"/>
                <a:gd name="connsiteY4088" fmla="*/ 819930 h 4325873"/>
                <a:gd name="connsiteX4089" fmla="*/ 353240 w 4321145"/>
                <a:gd name="connsiteY4089" fmla="*/ 819136 h 4325873"/>
                <a:gd name="connsiteX4090" fmla="*/ 3853626 w 4321145"/>
                <a:gd name="connsiteY4090" fmla="*/ 819134 h 4325873"/>
                <a:gd name="connsiteX4091" fmla="*/ 3854420 w 4321145"/>
                <a:gd name="connsiteY4091" fmla="*/ 819928 h 4325873"/>
                <a:gd name="connsiteX4092" fmla="*/ 3853626 w 4321145"/>
                <a:gd name="connsiteY4092" fmla="*/ 820721 h 4325873"/>
                <a:gd name="connsiteX4093" fmla="*/ 3852832 w 4321145"/>
                <a:gd name="connsiteY4093" fmla="*/ 819928 h 4325873"/>
                <a:gd name="connsiteX4094" fmla="*/ 3853626 w 4321145"/>
                <a:gd name="connsiteY4094" fmla="*/ 819134 h 4325873"/>
                <a:gd name="connsiteX4095" fmla="*/ 469124 w 4321145"/>
                <a:gd name="connsiteY4095" fmla="*/ 817550 h 4325873"/>
                <a:gd name="connsiteX4096" fmla="*/ 471506 w 4321145"/>
                <a:gd name="connsiteY4096" fmla="*/ 819931 h 4325873"/>
                <a:gd name="connsiteX4097" fmla="*/ 469124 w 4321145"/>
                <a:gd name="connsiteY4097" fmla="*/ 822311 h 4325873"/>
                <a:gd name="connsiteX4098" fmla="*/ 466743 w 4321145"/>
                <a:gd name="connsiteY4098" fmla="*/ 819931 h 4325873"/>
                <a:gd name="connsiteX4099" fmla="*/ 469124 w 4321145"/>
                <a:gd name="connsiteY4099" fmla="*/ 817550 h 4325873"/>
                <a:gd name="connsiteX4100" fmla="*/ 3736945 w 4321145"/>
                <a:gd name="connsiteY4100" fmla="*/ 817548 h 4325873"/>
                <a:gd name="connsiteX4101" fmla="*/ 3740120 w 4321145"/>
                <a:gd name="connsiteY4101" fmla="*/ 819929 h 4325873"/>
                <a:gd name="connsiteX4102" fmla="*/ 3736945 w 4321145"/>
                <a:gd name="connsiteY4102" fmla="*/ 822309 h 4325873"/>
                <a:gd name="connsiteX4103" fmla="*/ 3733770 w 4321145"/>
                <a:gd name="connsiteY4103" fmla="*/ 819929 h 4325873"/>
                <a:gd name="connsiteX4104" fmla="*/ 3736945 w 4321145"/>
                <a:gd name="connsiteY4104" fmla="*/ 817548 h 4325873"/>
                <a:gd name="connsiteX4105" fmla="*/ 585810 w 4321145"/>
                <a:gd name="connsiteY4105" fmla="*/ 815962 h 4325873"/>
                <a:gd name="connsiteX4106" fmla="*/ 590572 w 4321145"/>
                <a:gd name="connsiteY4106" fmla="*/ 819930 h 4325873"/>
                <a:gd name="connsiteX4107" fmla="*/ 585810 w 4321145"/>
                <a:gd name="connsiteY4107" fmla="*/ 823896 h 4325873"/>
                <a:gd name="connsiteX4108" fmla="*/ 581048 w 4321145"/>
                <a:gd name="connsiteY4108" fmla="*/ 819930 h 4325873"/>
                <a:gd name="connsiteX4109" fmla="*/ 585810 w 4321145"/>
                <a:gd name="connsiteY4109" fmla="*/ 815962 h 4325873"/>
                <a:gd name="connsiteX4110" fmla="*/ 3620264 w 4321145"/>
                <a:gd name="connsiteY4110" fmla="*/ 814373 h 4325873"/>
                <a:gd name="connsiteX4111" fmla="*/ 3625821 w 4321145"/>
                <a:gd name="connsiteY4111" fmla="*/ 819929 h 4325873"/>
                <a:gd name="connsiteX4112" fmla="*/ 3620264 w 4321145"/>
                <a:gd name="connsiteY4112" fmla="*/ 825485 h 4325873"/>
                <a:gd name="connsiteX4113" fmla="*/ 3614707 w 4321145"/>
                <a:gd name="connsiteY4113" fmla="*/ 819929 h 4325873"/>
                <a:gd name="connsiteX4114" fmla="*/ 3620264 w 4321145"/>
                <a:gd name="connsiteY4114" fmla="*/ 814373 h 4325873"/>
                <a:gd name="connsiteX4115" fmla="*/ 702487 w 4321145"/>
                <a:gd name="connsiteY4115" fmla="*/ 812788 h 4325873"/>
                <a:gd name="connsiteX4116" fmla="*/ 709632 w 4321145"/>
                <a:gd name="connsiteY4116" fmla="*/ 819930 h 4325873"/>
                <a:gd name="connsiteX4117" fmla="*/ 702487 w 4321145"/>
                <a:gd name="connsiteY4117" fmla="*/ 827073 h 4325873"/>
                <a:gd name="connsiteX4118" fmla="*/ 695345 w 4321145"/>
                <a:gd name="connsiteY4118" fmla="*/ 819930 h 4325873"/>
                <a:gd name="connsiteX4119" fmla="*/ 702487 w 4321145"/>
                <a:gd name="connsiteY4119" fmla="*/ 812788 h 4325873"/>
                <a:gd name="connsiteX4120" fmla="*/ 3503583 w 4321145"/>
                <a:gd name="connsiteY4120" fmla="*/ 812786 h 4325873"/>
                <a:gd name="connsiteX4121" fmla="*/ 3511521 w 4321145"/>
                <a:gd name="connsiteY4121" fmla="*/ 819928 h 4325873"/>
                <a:gd name="connsiteX4122" fmla="*/ 3503583 w 4321145"/>
                <a:gd name="connsiteY4122" fmla="*/ 827071 h 4325873"/>
                <a:gd name="connsiteX4123" fmla="*/ 3495645 w 4321145"/>
                <a:gd name="connsiteY4123" fmla="*/ 819928 h 4325873"/>
                <a:gd name="connsiteX4124" fmla="*/ 3503583 w 4321145"/>
                <a:gd name="connsiteY4124" fmla="*/ 812786 h 4325873"/>
                <a:gd name="connsiteX4125" fmla="*/ 819160 w 4321145"/>
                <a:gd name="connsiteY4125" fmla="*/ 811201 h 4325873"/>
                <a:gd name="connsiteX4126" fmla="*/ 828688 w 4321145"/>
                <a:gd name="connsiteY4126" fmla="*/ 819931 h 4325873"/>
                <a:gd name="connsiteX4127" fmla="*/ 819160 w 4321145"/>
                <a:gd name="connsiteY4127" fmla="*/ 828660 h 4325873"/>
                <a:gd name="connsiteX4128" fmla="*/ 809638 w 4321145"/>
                <a:gd name="connsiteY4128" fmla="*/ 819931 h 4325873"/>
                <a:gd name="connsiteX4129" fmla="*/ 819160 w 4321145"/>
                <a:gd name="connsiteY4129" fmla="*/ 811201 h 4325873"/>
                <a:gd name="connsiteX4130" fmla="*/ 3386901 w 4321145"/>
                <a:gd name="connsiteY4130" fmla="*/ 809612 h 4325873"/>
                <a:gd name="connsiteX4131" fmla="*/ 3397220 w 4321145"/>
                <a:gd name="connsiteY4131" fmla="*/ 819929 h 4325873"/>
                <a:gd name="connsiteX4132" fmla="*/ 3386901 w 4321145"/>
                <a:gd name="connsiteY4132" fmla="*/ 830243 h 4325873"/>
                <a:gd name="connsiteX4133" fmla="*/ 3376582 w 4321145"/>
                <a:gd name="connsiteY4133" fmla="*/ 819929 h 4325873"/>
                <a:gd name="connsiteX4134" fmla="*/ 3386901 w 4321145"/>
                <a:gd name="connsiteY4134" fmla="*/ 809612 h 4325873"/>
                <a:gd name="connsiteX4135" fmla="*/ 935857 w 4321145"/>
                <a:gd name="connsiteY4135" fmla="*/ 808027 h 4325873"/>
                <a:gd name="connsiteX4136" fmla="*/ 947764 w 4321145"/>
                <a:gd name="connsiteY4136" fmla="*/ 819931 h 4325873"/>
                <a:gd name="connsiteX4137" fmla="*/ 935857 w 4321145"/>
                <a:gd name="connsiteY4137" fmla="*/ 831832 h 4325873"/>
                <a:gd name="connsiteX4138" fmla="*/ 923950 w 4321145"/>
                <a:gd name="connsiteY4138" fmla="*/ 819931 h 4325873"/>
                <a:gd name="connsiteX4139" fmla="*/ 935857 w 4321145"/>
                <a:gd name="connsiteY4139" fmla="*/ 808027 h 4325873"/>
                <a:gd name="connsiteX4140" fmla="*/ 3270220 w 4321145"/>
                <a:gd name="connsiteY4140" fmla="*/ 808025 h 4325873"/>
                <a:gd name="connsiteX4141" fmla="*/ 3282920 w 4321145"/>
                <a:gd name="connsiteY4141" fmla="*/ 820722 h 4325873"/>
                <a:gd name="connsiteX4142" fmla="*/ 3270220 w 4321145"/>
                <a:gd name="connsiteY4142" fmla="*/ 833419 h 4325873"/>
                <a:gd name="connsiteX4143" fmla="*/ 3257520 w 4321145"/>
                <a:gd name="connsiteY4143" fmla="*/ 820722 h 4325873"/>
                <a:gd name="connsiteX4144" fmla="*/ 3270220 w 4321145"/>
                <a:gd name="connsiteY4144" fmla="*/ 808025 h 4325873"/>
                <a:gd name="connsiteX4145" fmla="*/ 1052530 w 4321145"/>
                <a:gd name="connsiteY4145" fmla="*/ 806439 h 4325873"/>
                <a:gd name="connsiteX4146" fmla="*/ 1066819 w 4321145"/>
                <a:gd name="connsiteY4146" fmla="*/ 819930 h 4325873"/>
                <a:gd name="connsiteX4147" fmla="*/ 1052530 w 4321145"/>
                <a:gd name="connsiteY4147" fmla="*/ 833423 h 4325873"/>
                <a:gd name="connsiteX4148" fmla="*/ 1038243 w 4321145"/>
                <a:gd name="connsiteY4148" fmla="*/ 819930 h 4325873"/>
                <a:gd name="connsiteX4149" fmla="*/ 1052530 w 4321145"/>
                <a:gd name="connsiteY4149" fmla="*/ 806439 h 4325873"/>
                <a:gd name="connsiteX4150" fmla="*/ 3153539 w 4321145"/>
                <a:gd name="connsiteY4150" fmla="*/ 804851 h 4325873"/>
                <a:gd name="connsiteX4151" fmla="*/ 3168621 w 4321145"/>
                <a:gd name="connsiteY4151" fmla="*/ 819930 h 4325873"/>
                <a:gd name="connsiteX4152" fmla="*/ 3153539 w 4321145"/>
                <a:gd name="connsiteY4152" fmla="*/ 835011 h 4325873"/>
                <a:gd name="connsiteX4153" fmla="*/ 3138457 w 4321145"/>
                <a:gd name="connsiteY4153" fmla="*/ 819930 h 4325873"/>
                <a:gd name="connsiteX4154" fmla="*/ 3153539 w 4321145"/>
                <a:gd name="connsiteY4154" fmla="*/ 804851 h 4325873"/>
                <a:gd name="connsiteX4155" fmla="*/ 1169208 w 4321145"/>
                <a:gd name="connsiteY4155" fmla="*/ 803266 h 4325873"/>
                <a:gd name="connsiteX4156" fmla="*/ 1185877 w 4321145"/>
                <a:gd name="connsiteY4156" fmla="*/ 819930 h 4325873"/>
                <a:gd name="connsiteX4157" fmla="*/ 1169208 w 4321145"/>
                <a:gd name="connsiteY4157" fmla="*/ 836596 h 4325873"/>
                <a:gd name="connsiteX4158" fmla="*/ 1152541 w 4321145"/>
                <a:gd name="connsiteY4158" fmla="*/ 819930 h 4325873"/>
                <a:gd name="connsiteX4159" fmla="*/ 1169208 w 4321145"/>
                <a:gd name="connsiteY4159" fmla="*/ 803266 h 4325873"/>
                <a:gd name="connsiteX4160" fmla="*/ 3036858 w 4321145"/>
                <a:gd name="connsiteY4160" fmla="*/ 801677 h 4325873"/>
                <a:gd name="connsiteX4161" fmla="*/ 3054321 w 4321145"/>
                <a:gd name="connsiteY4161" fmla="*/ 819930 h 4325873"/>
                <a:gd name="connsiteX4162" fmla="*/ 3036858 w 4321145"/>
                <a:gd name="connsiteY4162" fmla="*/ 838184 h 4325873"/>
                <a:gd name="connsiteX4163" fmla="*/ 3019395 w 4321145"/>
                <a:gd name="connsiteY4163" fmla="*/ 819930 h 4325873"/>
                <a:gd name="connsiteX4164" fmla="*/ 3036858 w 4321145"/>
                <a:gd name="connsiteY4164" fmla="*/ 801677 h 4325873"/>
                <a:gd name="connsiteX4165" fmla="*/ 1285895 w 4321145"/>
                <a:gd name="connsiteY4165" fmla="*/ 800091 h 4325873"/>
                <a:gd name="connsiteX4166" fmla="*/ 1304944 w 4321145"/>
                <a:gd name="connsiteY4166" fmla="*/ 819930 h 4325873"/>
                <a:gd name="connsiteX4167" fmla="*/ 1285895 w 4321145"/>
                <a:gd name="connsiteY4167" fmla="*/ 839770 h 4325873"/>
                <a:gd name="connsiteX4168" fmla="*/ 1266843 w 4321145"/>
                <a:gd name="connsiteY4168" fmla="*/ 819930 h 4325873"/>
                <a:gd name="connsiteX4169" fmla="*/ 1285895 w 4321145"/>
                <a:gd name="connsiteY4169" fmla="*/ 800091 h 4325873"/>
                <a:gd name="connsiteX4170" fmla="*/ 2919383 w 4321145"/>
                <a:gd name="connsiteY4170" fmla="*/ 800091 h 4325873"/>
                <a:gd name="connsiteX4171" fmla="*/ 2940021 w 4321145"/>
                <a:gd name="connsiteY4171" fmla="*/ 819929 h 4325873"/>
                <a:gd name="connsiteX4172" fmla="*/ 2919383 w 4321145"/>
                <a:gd name="connsiteY4172" fmla="*/ 839769 h 4325873"/>
                <a:gd name="connsiteX4173" fmla="*/ 2898745 w 4321145"/>
                <a:gd name="connsiteY4173" fmla="*/ 819929 h 4325873"/>
                <a:gd name="connsiteX4174" fmla="*/ 2919383 w 4321145"/>
                <a:gd name="connsiteY4174" fmla="*/ 800091 h 4325873"/>
                <a:gd name="connsiteX4175" fmla="*/ 1402527 w 4321145"/>
                <a:gd name="connsiteY4175" fmla="*/ 798505 h 4325873"/>
                <a:gd name="connsiteX4176" fmla="*/ 1423959 w 4321145"/>
                <a:gd name="connsiteY4176" fmla="*/ 819931 h 4325873"/>
                <a:gd name="connsiteX4177" fmla="*/ 1402527 w 4321145"/>
                <a:gd name="connsiteY4177" fmla="*/ 841359 h 4325873"/>
                <a:gd name="connsiteX4178" fmla="*/ 1381095 w 4321145"/>
                <a:gd name="connsiteY4178" fmla="*/ 819931 h 4325873"/>
                <a:gd name="connsiteX4179" fmla="*/ 1402527 w 4321145"/>
                <a:gd name="connsiteY4179" fmla="*/ 798505 h 4325873"/>
                <a:gd name="connsiteX4180" fmla="*/ 1519208 w 4321145"/>
                <a:gd name="connsiteY4180" fmla="*/ 796918 h 4325873"/>
                <a:gd name="connsiteX4181" fmla="*/ 1543021 w 4321145"/>
                <a:gd name="connsiteY4181" fmla="*/ 820723 h 4325873"/>
                <a:gd name="connsiteX4182" fmla="*/ 1519208 w 4321145"/>
                <a:gd name="connsiteY4182" fmla="*/ 844530 h 4325873"/>
                <a:gd name="connsiteX4183" fmla="*/ 1495395 w 4321145"/>
                <a:gd name="connsiteY4183" fmla="*/ 820723 h 4325873"/>
                <a:gd name="connsiteX4184" fmla="*/ 1519208 w 4321145"/>
                <a:gd name="connsiteY4184" fmla="*/ 796918 h 4325873"/>
                <a:gd name="connsiteX4185" fmla="*/ 2803495 w 4321145"/>
                <a:gd name="connsiteY4185" fmla="*/ 796916 h 4325873"/>
                <a:gd name="connsiteX4186" fmla="*/ 2825720 w 4321145"/>
                <a:gd name="connsiteY4186" fmla="*/ 819929 h 4325873"/>
                <a:gd name="connsiteX4187" fmla="*/ 2803495 w 4321145"/>
                <a:gd name="connsiteY4187" fmla="*/ 842942 h 4325873"/>
                <a:gd name="connsiteX4188" fmla="*/ 2781270 w 4321145"/>
                <a:gd name="connsiteY4188" fmla="*/ 819929 h 4325873"/>
                <a:gd name="connsiteX4189" fmla="*/ 2803495 w 4321145"/>
                <a:gd name="connsiteY4189" fmla="*/ 796916 h 4325873"/>
                <a:gd name="connsiteX4190" fmla="*/ 2686814 w 4321145"/>
                <a:gd name="connsiteY4190" fmla="*/ 795331 h 4325873"/>
                <a:gd name="connsiteX4191" fmla="*/ 2711421 w 4321145"/>
                <a:gd name="connsiteY4191" fmla="*/ 819930 h 4325873"/>
                <a:gd name="connsiteX4192" fmla="*/ 2686814 w 4321145"/>
                <a:gd name="connsiteY4192" fmla="*/ 844530 h 4325873"/>
                <a:gd name="connsiteX4193" fmla="*/ 2662207 w 4321145"/>
                <a:gd name="connsiteY4193" fmla="*/ 819930 h 4325873"/>
                <a:gd name="connsiteX4194" fmla="*/ 2686814 w 4321145"/>
                <a:gd name="connsiteY4194" fmla="*/ 795331 h 4325873"/>
                <a:gd name="connsiteX4195" fmla="*/ 1636682 w 4321145"/>
                <a:gd name="connsiteY4195" fmla="*/ 793745 h 4325873"/>
                <a:gd name="connsiteX4196" fmla="*/ 1662082 w 4321145"/>
                <a:gd name="connsiteY4196" fmla="*/ 819929 h 4325873"/>
                <a:gd name="connsiteX4197" fmla="*/ 1636682 w 4321145"/>
                <a:gd name="connsiteY4197" fmla="*/ 846117 h 4325873"/>
                <a:gd name="connsiteX4198" fmla="*/ 1611282 w 4321145"/>
                <a:gd name="connsiteY4198" fmla="*/ 819929 h 4325873"/>
                <a:gd name="connsiteX4199" fmla="*/ 1636682 w 4321145"/>
                <a:gd name="connsiteY4199" fmla="*/ 793745 h 4325873"/>
                <a:gd name="connsiteX4200" fmla="*/ 2569339 w 4321145"/>
                <a:gd name="connsiteY4200" fmla="*/ 793744 h 4325873"/>
                <a:gd name="connsiteX4201" fmla="*/ 2595533 w 4321145"/>
                <a:gd name="connsiteY4201" fmla="*/ 819929 h 4325873"/>
                <a:gd name="connsiteX4202" fmla="*/ 2569339 w 4321145"/>
                <a:gd name="connsiteY4202" fmla="*/ 846117 h 4325873"/>
                <a:gd name="connsiteX4203" fmla="*/ 2543145 w 4321145"/>
                <a:gd name="connsiteY4203" fmla="*/ 819929 h 4325873"/>
                <a:gd name="connsiteX4204" fmla="*/ 2569339 w 4321145"/>
                <a:gd name="connsiteY4204" fmla="*/ 793744 h 4325873"/>
                <a:gd name="connsiteX4205" fmla="*/ 2453452 w 4321145"/>
                <a:gd name="connsiteY4205" fmla="*/ 792155 h 4325873"/>
                <a:gd name="connsiteX4206" fmla="*/ 2481234 w 4321145"/>
                <a:gd name="connsiteY4206" fmla="*/ 819930 h 4325873"/>
                <a:gd name="connsiteX4207" fmla="*/ 2453452 w 4321145"/>
                <a:gd name="connsiteY4207" fmla="*/ 847706 h 4325873"/>
                <a:gd name="connsiteX4208" fmla="*/ 2425670 w 4321145"/>
                <a:gd name="connsiteY4208" fmla="*/ 819930 h 4325873"/>
                <a:gd name="connsiteX4209" fmla="*/ 2453452 w 4321145"/>
                <a:gd name="connsiteY4209" fmla="*/ 792155 h 4325873"/>
                <a:gd name="connsiteX4210" fmla="*/ 1869252 w 4321145"/>
                <a:gd name="connsiteY4210" fmla="*/ 792155 h 4325873"/>
                <a:gd name="connsiteX4211" fmla="*/ 1897034 w 4321145"/>
                <a:gd name="connsiteY4211" fmla="*/ 819930 h 4325873"/>
                <a:gd name="connsiteX4212" fmla="*/ 1869252 w 4321145"/>
                <a:gd name="connsiteY4212" fmla="*/ 847707 h 4325873"/>
                <a:gd name="connsiteX4213" fmla="*/ 1841470 w 4321145"/>
                <a:gd name="connsiteY4213" fmla="*/ 819930 h 4325873"/>
                <a:gd name="connsiteX4214" fmla="*/ 1869252 w 4321145"/>
                <a:gd name="connsiteY4214" fmla="*/ 792155 h 4325873"/>
                <a:gd name="connsiteX4215" fmla="*/ 1752570 w 4321145"/>
                <a:gd name="connsiteY4215" fmla="*/ 792155 h 4325873"/>
                <a:gd name="connsiteX4216" fmla="*/ 1779558 w 4321145"/>
                <a:gd name="connsiteY4216" fmla="*/ 819930 h 4325873"/>
                <a:gd name="connsiteX4217" fmla="*/ 1752570 w 4321145"/>
                <a:gd name="connsiteY4217" fmla="*/ 847707 h 4325873"/>
                <a:gd name="connsiteX4218" fmla="*/ 1725582 w 4321145"/>
                <a:gd name="connsiteY4218" fmla="*/ 819930 h 4325873"/>
                <a:gd name="connsiteX4219" fmla="*/ 1752570 w 4321145"/>
                <a:gd name="connsiteY4219" fmla="*/ 792155 h 4325873"/>
                <a:gd name="connsiteX4220" fmla="*/ 2336770 w 4321145"/>
                <a:gd name="connsiteY4220" fmla="*/ 790566 h 4325873"/>
                <a:gd name="connsiteX4221" fmla="*/ 2365345 w 4321145"/>
                <a:gd name="connsiteY4221" fmla="*/ 819929 h 4325873"/>
                <a:gd name="connsiteX4222" fmla="*/ 2336770 w 4321145"/>
                <a:gd name="connsiteY4222" fmla="*/ 849293 h 4325873"/>
                <a:gd name="connsiteX4223" fmla="*/ 2308195 w 4321145"/>
                <a:gd name="connsiteY4223" fmla="*/ 819929 h 4325873"/>
                <a:gd name="connsiteX4224" fmla="*/ 2336770 w 4321145"/>
                <a:gd name="connsiteY4224" fmla="*/ 790566 h 4325873"/>
                <a:gd name="connsiteX4225" fmla="*/ 2220089 w 4321145"/>
                <a:gd name="connsiteY4225" fmla="*/ 790566 h 4325873"/>
                <a:gd name="connsiteX4226" fmla="*/ 2249458 w 4321145"/>
                <a:gd name="connsiteY4226" fmla="*/ 819929 h 4325873"/>
                <a:gd name="connsiteX4227" fmla="*/ 2220089 w 4321145"/>
                <a:gd name="connsiteY4227" fmla="*/ 849293 h 4325873"/>
                <a:gd name="connsiteX4228" fmla="*/ 2190720 w 4321145"/>
                <a:gd name="connsiteY4228" fmla="*/ 819929 h 4325873"/>
                <a:gd name="connsiteX4229" fmla="*/ 2220089 w 4321145"/>
                <a:gd name="connsiteY4229" fmla="*/ 790566 h 4325873"/>
                <a:gd name="connsiteX4230" fmla="*/ 2102614 w 4321145"/>
                <a:gd name="connsiteY4230" fmla="*/ 790566 h 4325873"/>
                <a:gd name="connsiteX4231" fmla="*/ 2131983 w 4321145"/>
                <a:gd name="connsiteY4231" fmla="*/ 819929 h 4325873"/>
                <a:gd name="connsiteX4232" fmla="*/ 2102614 w 4321145"/>
                <a:gd name="connsiteY4232" fmla="*/ 849293 h 4325873"/>
                <a:gd name="connsiteX4233" fmla="*/ 2073245 w 4321145"/>
                <a:gd name="connsiteY4233" fmla="*/ 819929 h 4325873"/>
                <a:gd name="connsiteX4234" fmla="*/ 2102614 w 4321145"/>
                <a:gd name="connsiteY4234" fmla="*/ 790566 h 4325873"/>
                <a:gd name="connsiteX4235" fmla="*/ 1986726 w 4321145"/>
                <a:gd name="connsiteY4235" fmla="*/ 790566 h 4325873"/>
                <a:gd name="connsiteX4236" fmla="*/ 2016095 w 4321145"/>
                <a:gd name="connsiteY4236" fmla="*/ 819929 h 4325873"/>
                <a:gd name="connsiteX4237" fmla="*/ 1986726 w 4321145"/>
                <a:gd name="connsiteY4237" fmla="*/ 849293 h 4325873"/>
                <a:gd name="connsiteX4238" fmla="*/ 1957357 w 4321145"/>
                <a:gd name="connsiteY4238" fmla="*/ 819929 h 4325873"/>
                <a:gd name="connsiteX4239" fmla="*/ 1986726 w 4321145"/>
                <a:gd name="connsiteY4239" fmla="*/ 790566 h 4325873"/>
                <a:gd name="connsiteX4240" fmla="*/ 469123 w 4321145"/>
                <a:gd name="connsiteY4240" fmla="*/ 703261 h 4325873"/>
                <a:gd name="connsiteX4241" fmla="*/ 469916 w 4321145"/>
                <a:gd name="connsiteY4241" fmla="*/ 704055 h 4325873"/>
                <a:gd name="connsiteX4242" fmla="*/ 469123 w 4321145"/>
                <a:gd name="connsiteY4242" fmla="*/ 704849 h 4325873"/>
                <a:gd name="connsiteX4243" fmla="*/ 468328 w 4321145"/>
                <a:gd name="connsiteY4243" fmla="*/ 704055 h 4325873"/>
                <a:gd name="connsiteX4244" fmla="*/ 469123 w 4321145"/>
                <a:gd name="connsiteY4244" fmla="*/ 703261 h 4325873"/>
                <a:gd name="connsiteX4245" fmla="*/ 3736945 w 4321145"/>
                <a:gd name="connsiteY4245" fmla="*/ 701671 h 4325873"/>
                <a:gd name="connsiteX4246" fmla="*/ 3738534 w 4321145"/>
                <a:gd name="connsiteY4246" fmla="*/ 703259 h 4325873"/>
                <a:gd name="connsiteX4247" fmla="*/ 3736945 w 4321145"/>
                <a:gd name="connsiteY4247" fmla="*/ 704847 h 4325873"/>
                <a:gd name="connsiteX4248" fmla="*/ 3735357 w 4321145"/>
                <a:gd name="connsiteY4248" fmla="*/ 703259 h 4325873"/>
                <a:gd name="connsiteX4249" fmla="*/ 3736945 w 4321145"/>
                <a:gd name="connsiteY4249" fmla="*/ 701671 h 4325873"/>
                <a:gd name="connsiteX4250" fmla="*/ 585809 w 4321145"/>
                <a:gd name="connsiteY4250" fmla="*/ 700086 h 4325873"/>
                <a:gd name="connsiteX4251" fmla="*/ 588984 w 4321145"/>
                <a:gd name="connsiteY4251" fmla="*/ 703261 h 4325873"/>
                <a:gd name="connsiteX4252" fmla="*/ 585809 w 4321145"/>
                <a:gd name="connsiteY4252" fmla="*/ 706435 h 4325873"/>
                <a:gd name="connsiteX4253" fmla="*/ 582634 w 4321145"/>
                <a:gd name="connsiteY4253" fmla="*/ 703261 h 4325873"/>
                <a:gd name="connsiteX4254" fmla="*/ 585809 w 4321145"/>
                <a:gd name="connsiteY4254" fmla="*/ 700086 h 4325873"/>
                <a:gd name="connsiteX4255" fmla="*/ 3619470 w 4321145"/>
                <a:gd name="connsiteY4255" fmla="*/ 700084 h 4325873"/>
                <a:gd name="connsiteX4256" fmla="*/ 3622645 w 4321145"/>
                <a:gd name="connsiteY4256" fmla="*/ 703259 h 4325873"/>
                <a:gd name="connsiteX4257" fmla="*/ 3619470 w 4321145"/>
                <a:gd name="connsiteY4257" fmla="*/ 706433 h 4325873"/>
                <a:gd name="connsiteX4258" fmla="*/ 3616295 w 4321145"/>
                <a:gd name="connsiteY4258" fmla="*/ 703259 h 4325873"/>
                <a:gd name="connsiteX4259" fmla="*/ 3619470 w 4321145"/>
                <a:gd name="connsiteY4259" fmla="*/ 700084 h 4325873"/>
                <a:gd name="connsiteX4260" fmla="*/ 702487 w 4321145"/>
                <a:gd name="connsiteY4260" fmla="*/ 698498 h 4325873"/>
                <a:gd name="connsiteX4261" fmla="*/ 706456 w 4321145"/>
                <a:gd name="connsiteY4261" fmla="*/ 703261 h 4325873"/>
                <a:gd name="connsiteX4262" fmla="*/ 702487 w 4321145"/>
                <a:gd name="connsiteY4262" fmla="*/ 708024 h 4325873"/>
                <a:gd name="connsiteX4263" fmla="*/ 698519 w 4321145"/>
                <a:gd name="connsiteY4263" fmla="*/ 703261 h 4325873"/>
                <a:gd name="connsiteX4264" fmla="*/ 702487 w 4321145"/>
                <a:gd name="connsiteY4264" fmla="*/ 698498 h 4325873"/>
                <a:gd name="connsiteX4265" fmla="*/ 3503584 w 4321145"/>
                <a:gd name="connsiteY4265" fmla="*/ 698496 h 4325873"/>
                <a:gd name="connsiteX4266" fmla="*/ 3508347 w 4321145"/>
                <a:gd name="connsiteY4266" fmla="*/ 703260 h 4325873"/>
                <a:gd name="connsiteX4267" fmla="*/ 3503584 w 4321145"/>
                <a:gd name="connsiteY4267" fmla="*/ 708022 h 4325873"/>
                <a:gd name="connsiteX4268" fmla="*/ 3498820 w 4321145"/>
                <a:gd name="connsiteY4268" fmla="*/ 703260 h 4325873"/>
                <a:gd name="connsiteX4269" fmla="*/ 3503584 w 4321145"/>
                <a:gd name="connsiteY4269" fmla="*/ 698496 h 4325873"/>
                <a:gd name="connsiteX4270" fmla="*/ 819160 w 4321145"/>
                <a:gd name="connsiteY4270" fmla="*/ 696911 h 4325873"/>
                <a:gd name="connsiteX4271" fmla="*/ 825512 w 4321145"/>
                <a:gd name="connsiteY4271" fmla="*/ 703261 h 4325873"/>
                <a:gd name="connsiteX4272" fmla="*/ 819160 w 4321145"/>
                <a:gd name="connsiteY4272" fmla="*/ 709609 h 4325873"/>
                <a:gd name="connsiteX4273" fmla="*/ 812811 w 4321145"/>
                <a:gd name="connsiteY4273" fmla="*/ 703261 h 4325873"/>
                <a:gd name="connsiteX4274" fmla="*/ 819160 w 4321145"/>
                <a:gd name="connsiteY4274" fmla="*/ 696911 h 4325873"/>
                <a:gd name="connsiteX4275" fmla="*/ 3386901 w 4321145"/>
                <a:gd name="connsiteY4275" fmla="*/ 695320 h 4325873"/>
                <a:gd name="connsiteX4276" fmla="*/ 3394045 w 4321145"/>
                <a:gd name="connsiteY4276" fmla="*/ 703259 h 4325873"/>
                <a:gd name="connsiteX4277" fmla="*/ 3386901 w 4321145"/>
                <a:gd name="connsiteY4277" fmla="*/ 711196 h 4325873"/>
                <a:gd name="connsiteX4278" fmla="*/ 3379757 w 4321145"/>
                <a:gd name="connsiteY4278" fmla="*/ 703259 h 4325873"/>
                <a:gd name="connsiteX4279" fmla="*/ 3386901 w 4321145"/>
                <a:gd name="connsiteY4279" fmla="*/ 695320 h 4325873"/>
                <a:gd name="connsiteX4280" fmla="*/ 935857 w 4321145"/>
                <a:gd name="connsiteY4280" fmla="*/ 693737 h 4325873"/>
                <a:gd name="connsiteX4281" fmla="*/ 944588 w 4321145"/>
                <a:gd name="connsiteY4281" fmla="*/ 703261 h 4325873"/>
                <a:gd name="connsiteX4282" fmla="*/ 935857 w 4321145"/>
                <a:gd name="connsiteY4282" fmla="*/ 712785 h 4325873"/>
                <a:gd name="connsiteX4283" fmla="*/ 927125 w 4321145"/>
                <a:gd name="connsiteY4283" fmla="*/ 703261 h 4325873"/>
                <a:gd name="connsiteX4284" fmla="*/ 935857 w 4321145"/>
                <a:gd name="connsiteY4284" fmla="*/ 693737 h 4325873"/>
                <a:gd name="connsiteX4285" fmla="*/ 3270220 w 4321145"/>
                <a:gd name="connsiteY4285" fmla="*/ 693734 h 4325873"/>
                <a:gd name="connsiteX4286" fmla="*/ 3279745 w 4321145"/>
                <a:gd name="connsiteY4286" fmla="*/ 703259 h 4325873"/>
                <a:gd name="connsiteX4287" fmla="*/ 3270220 w 4321145"/>
                <a:gd name="connsiteY4287" fmla="*/ 712784 h 4325873"/>
                <a:gd name="connsiteX4288" fmla="*/ 3260695 w 4321145"/>
                <a:gd name="connsiteY4288" fmla="*/ 703259 h 4325873"/>
                <a:gd name="connsiteX4289" fmla="*/ 3270220 w 4321145"/>
                <a:gd name="connsiteY4289" fmla="*/ 693734 h 4325873"/>
                <a:gd name="connsiteX4290" fmla="*/ 1052530 w 4321145"/>
                <a:gd name="connsiteY4290" fmla="*/ 692146 h 4325873"/>
                <a:gd name="connsiteX4291" fmla="*/ 1063642 w 4321145"/>
                <a:gd name="connsiteY4291" fmla="*/ 703261 h 4325873"/>
                <a:gd name="connsiteX4292" fmla="*/ 1052530 w 4321145"/>
                <a:gd name="connsiteY4292" fmla="*/ 714372 h 4325873"/>
                <a:gd name="connsiteX4293" fmla="*/ 1041418 w 4321145"/>
                <a:gd name="connsiteY4293" fmla="*/ 703261 h 4325873"/>
                <a:gd name="connsiteX4294" fmla="*/ 1052530 w 4321145"/>
                <a:gd name="connsiteY4294" fmla="*/ 692146 h 4325873"/>
                <a:gd name="connsiteX4295" fmla="*/ 3153539 w 4321145"/>
                <a:gd name="connsiteY4295" fmla="*/ 690559 h 4325873"/>
                <a:gd name="connsiteX4296" fmla="*/ 3165446 w 4321145"/>
                <a:gd name="connsiteY4296" fmla="*/ 703259 h 4325873"/>
                <a:gd name="connsiteX4297" fmla="*/ 3153539 w 4321145"/>
                <a:gd name="connsiteY4297" fmla="*/ 715958 h 4325873"/>
                <a:gd name="connsiteX4298" fmla="*/ 3141632 w 4321145"/>
                <a:gd name="connsiteY4298" fmla="*/ 703259 h 4325873"/>
                <a:gd name="connsiteX4299" fmla="*/ 3153539 w 4321145"/>
                <a:gd name="connsiteY4299" fmla="*/ 690559 h 4325873"/>
                <a:gd name="connsiteX4300" fmla="*/ 3036858 w 4321145"/>
                <a:gd name="connsiteY4300" fmla="*/ 688972 h 4325873"/>
                <a:gd name="connsiteX4301" fmla="*/ 3051146 w 4321145"/>
                <a:gd name="connsiteY4301" fmla="*/ 703259 h 4325873"/>
                <a:gd name="connsiteX4302" fmla="*/ 3036858 w 4321145"/>
                <a:gd name="connsiteY4302" fmla="*/ 717545 h 4325873"/>
                <a:gd name="connsiteX4303" fmla="*/ 3022570 w 4321145"/>
                <a:gd name="connsiteY4303" fmla="*/ 703259 h 4325873"/>
                <a:gd name="connsiteX4304" fmla="*/ 3036858 w 4321145"/>
                <a:gd name="connsiteY4304" fmla="*/ 688972 h 4325873"/>
                <a:gd name="connsiteX4305" fmla="*/ 1169210 w 4321145"/>
                <a:gd name="connsiteY4305" fmla="*/ 688972 h 4325873"/>
                <a:gd name="connsiteX4306" fmla="*/ 1182703 w 4321145"/>
                <a:gd name="connsiteY4306" fmla="*/ 703261 h 4325873"/>
                <a:gd name="connsiteX4307" fmla="*/ 1169210 w 4321145"/>
                <a:gd name="connsiteY4307" fmla="*/ 717545 h 4325873"/>
                <a:gd name="connsiteX4308" fmla="*/ 1155716 w 4321145"/>
                <a:gd name="connsiteY4308" fmla="*/ 703261 h 4325873"/>
                <a:gd name="connsiteX4309" fmla="*/ 1169210 w 4321145"/>
                <a:gd name="connsiteY4309" fmla="*/ 688972 h 4325873"/>
                <a:gd name="connsiteX4310" fmla="*/ 1285895 w 4321145"/>
                <a:gd name="connsiteY4310" fmla="*/ 687385 h 4325873"/>
                <a:gd name="connsiteX4311" fmla="*/ 1301768 w 4321145"/>
                <a:gd name="connsiteY4311" fmla="*/ 703261 h 4325873"/>
                <a:gd name="connsiteX4312" fmla="*/ 1285895 w 4321145"/>
                <a:gd name="connsiteY4312" fmla="*/ 719133 h 4325873"/>
                <a:gd name="connsiteX4313" fmla="*/ 1270018 w 4321145"/>
                <a:gd name="connsiteY4313" fmla="*/ 703261 h 4325873"/>
                <a:gd name="connsiteX4314" fmla="*/ 1285895 w 4321145"/>
                <a:gd name="connsiteY4314" fmla="*/ 687385 h 4325873"/>
                <a:gd name="connsiteX4315" fmla="*/ 2920176 w 4321145"/>
                <a:gd name="connsiteY4315" fmla="*/ 687384 h 4325873"/>
                <a:gd name="connsiteX4316" fmla="*/ 2936845 w 4321145"/>
                <a:gd name="connsiteY4316" fmla="*/ 703259 h 4325873"/>
                <a:gd name="connsiteX4317" fmla="*/ 2920176 w 4321145"/>
                <a:gd name="connsiteY4317" fmla="*/ 719132 h 4325873"/>
                <a:gd name="connsiteX4318" fmla="*/ 2903507 w 4321145"/>
                <a:gd name="connsiteY4318" fmla="*/ 703259 h 4325873"/>
                <a:gd name="connsiteX4319" fmla="*/ 2920176 w 4321145"/>
                <a:gd name="connsiteY4319" fmla="*/ 687384 h 4325873"/>
                <a:gd name="connsiteX4320" fmla="*/ 1402527 w 4321145"/>
                <a:gd name="connsiteY4320" fmla="*/ 685796 h 4325873"/>
                <a:gd name="connsiteX4321" fmla="*/ 1420784 w 4321145"/>
                <a:gd name="connsiteY4321" fmla="*/ 703260 h 4325873"/>
                <a:gd name="connsiteX4322" fmla="*/ 1402527 w 4321145"/>
                <a:gd name="connsiteY4322" fmla="*/ 720721 h 4325873"/>
                <a:gd name="connsiteX4323" fmla="*/ 1384270 w 4321145"/>
                <a:gd name="connsiteY4323" fmla="*/ 703260 h 4325873"/>
                <a:gd name="connsiteX4324" fmla="*/ 1402527 w 4321145"/>
                <a:gd name="connsiteY4324" fmla="*/ 685796 h 4325873"/>
                <a:gd name="connsiteX4325" fmla="*/ 1520001 w 4321145"/>
                <a:gd name="connsiteY4325" fmla="*/ 684211 h 4325873"/>
                <a:gd name="connsiteX4326" fmla="*/ 1539845 w 4321145"/>
                <a:gd name="connsiteY4326" fmla="*/ 703260 h 4325873"/>
                <a:gd name="connsiteX4327" fmla="*/ 1520001 w 4321145"/>
                <a:gd name="connsiteY4327" fmla="*/ 722308 h 4325873"/>
                <a:gd name="connsiteX4328" fmla="*/ 1500157 w 4321145"/>
                <a:gd name="connsiteY4328" fmla="*/ 703260 h 4325873"/>
                <a:gd name="connsiteX4329" fmla="*/ 1520001 w 4321145"/>
                <a:gd name="connsiteY4329" fmla="*/ 684211 h 4325873"/>
                <a:gd name="connsiteX4330" fmla="*/ 2802702 w 4321145"/>
                <a:gd name="connsiteY4330" fmla="*/ 684208 h 4325873"/>
                <a:gd name="connsiteX4331" fmla="*/ 2820959 w 4321145"/>
                <a:gd name="connsiteY4331" fmla="*/ 703259 h 4325873"/>
                <a:gd name="connsiteX4332" fmla="*/ 2802702 w 4321145"/>
                <a:gd name="connsiteY4332" fmla="*/ 722307 h 4325873"/>
                <a:gd name="connsiteX4333" fmla="*/ 2784445 w 4321145"/>
                <a:gd name="connsiteY4333" fmla="*/ 703259 h 4325873"/>
                <a:gd name="connsiteX4334" fmla="*/ 2802702 w 4321145"/>
                <a:gd name="connsiteY4334" fmla="*/ 684208 h 4325873"/>
                <a:gd name="connsiteX4335" fmla="*/ 2686814 w 4321145"/>
                <a:gd name="connsiteY4335" fmla="*/ 682619 h 4325873"/>
                <a:gd name="connsiteX4336" fmla="*/ 2706658 w 4321145"/>
                <a:gd name="connsiteY4336" fmla="*/ 703260 h 4325873"/>
                <a:gd name="connsiteX4337" fmla="*/ 2686814 w 4321145"/>
                <a:gd name="connsiteY4337" fmla="*/ 723894 h 4325873"/>
                <a:gd name="connsiteX4338" fmla="*/ 2666970 w 4321145"/>
                <a:gd name="connsiteY4338" fmla="*/ 703260 h 4325873"/>
                <a:gd name="connsiteX4339" fmla="*/ 2686814 w 4321145"/>
                <a:gd name="connsiteY4339" fmla="*/ 682619 h 4325873"/>
                <a:gd name="connsiteX4340" fmla="*/ 1753364 w 4321145"/>
                <a:gd name="connsiteY4340" fmla="*/ 681034 h 4325873"/>
                <a:gd name="connsiteX4341" fmla="*/ 1776383 w 4321145"/>
                <a:gd name="connsiteY4341" fmla="*/ 703260 h 4325873"/>
                <a:gd name="connsiteX4342" fmla="*/ 1753364 w 4321145"/>
                <a:gd name="connsiteY4342" fmla="*/ 725481 h 4325873"/>
                <a:gd name="connsiteX4343" fmla="*/ 1730345 w 4321145"/>
                <a:gd name="connsiteY4343" fmla="*/ 703260 h 4325873"/>
                <a:gd name="connsiteX4344" fmla="*/ 1753364 w 4321145"/>
                <a:gd name="connsiteY4344" fmla="*/ 681034 h 4325873"/>
                <a:gd name="connsiteX4345" fmla="*/ 1635889 w 4321145"/>
                <a:gd name="connsiteY4345" fmla="*/ 681034 h 4325873"/>
                <a:gd name="connsiteX4346" fmla="*/ 1657321 w 4321145"/>
                <a:gd name="connsiteY4346" fmla="*/ 702467 h 4325873"/>
                <a:gd name="connsiteX4347" fmla="*/ 1635889 w 4321145"/>
                <a:gd name="connsiteY4347" fmla="*/ 723896 h 4325873"/>
                <a:gd name="connsiteX4348" fmla="*/ 1614457 w 4321145"/>
                <a:gd name="connsiteY4348" fmla="*/ 702467 h 4325873"/>
                <a:gd name="connsiteX4349" fmla="*/ 1635889 w 4321145"/>
                <a:gd name="connsiteY4349" fmla="*/ 681034 h 4325873"/>
                <a:gd name="connsiteX4350" fmla="*/ 2569339 w 4321145"/>
                <a:gd name="connsiteY4350" fmla="*/ 681033 h 4325873"/>
                <a:gd name="connsiteX4351" fmla="*/ 2590771 w 4321145"/>
                <a:gd name="connsiteY4351" fmla="*/ 703260 h 4325873"/>
                <a:gd name="connsiteX4352" fmla="*/ 2569339 w 4321145"/>
                <a:gd name="connsiteY4352" fmla="*/ 725481 h 4325873"/>
                <a:gd name="connsiteX4353" fmla="*/ 2547907 w 4321145"/>
                <a:gd name="connsiteY4353" fmla="*/ 703260 h 4325873"/>
                <a:gd name="connsiteX4354" fmla="*/ 2569339 w 4321145"/>
                <a:gd name="connsiteY4354" fmla="*/ 681033 h 4325873"/>
                <a:gd name="connsiteX4355" fmla="*/ 2453451 w 4321145"/>
                <a:gd name="connsiteY4355" fmla="*/ 681033 h 4325873"/>
                <a:gd name="connsiteX4356" fmla="*/ 2476470 w 4321145"/>
                <a:gd name="connsiteY4356" fmla="*/ 704054 h 4325873"/>
                <a:gd name="connsiteX4357" fmla="*/ 2453451 w 4321145"/>
                <a:gd name="connsiteY4357" fmla="*/ 727069 h 4325873"/>
                <a:gd name="connsiteX4358" fmla="*/ 2430432 w 4321145"/>
                <a:gd name="connsiteY4358" fmla="*/ 704054 h 4325873"/>
                <a:gd name="connsiteX4359" fmla="*/ 2453451 w 4321145"/>
                <a:gd name="connsiteY4359" fmla="*/ 681033 h 4325873"/>
                <a:gd name="connsiteX4360" fmla="*/ 1985933 w 4321145"/>
                <a:gd name="connsiteY4360" fmla="*/ 679443 h 4325873"/>
                <a:gd name="connsiteX4361" fmla="*/ 2009746 w 4321145"/>
                <a:gd name="connsiteY4361" fmla="*/ 703260 h 4325873"/>
                <a:gd name="connsiteX4362" fmla="*/ 1985933 w 4321145"/>
                <a:gd name="connsiteY4362" fmla="*/ 727069 h 4325873"/>
                <a:gd name="connsiteX4363" fmla="*/ 1962120 w 4321145"/>
                <a:gd name="connsiteY4363" fmla="*/ 703260 h 4325873"/>
                <a:gd name="connsiteX4364" fmla="*/ 1985933 w 4321145"/>
                <a:gd name="connsiteY4364" fmla="*/ 679443 h 4325873"/>
                <a:gd name="connsiteX4365" fmla="*/ 1870045 w 4321145"/>
                <a:gd name="connsiteY4365" fmla="*/ 679443 h 4325873"/>
                <a:gd name="connsiteX4366" fmla="*/ 1893858 w 4321145"/>
                <a:gd name="connsiteY4366" fmla="*/ 703260 h 4325873"/>
                <a:gd name="connsiteX4367" fmla="*/ 1870045 w 4321145"/>
                <a:gd name="connsiteY4367" fmla="*/ 727069 h 4325873"/>
                <a:gd name="connsiteX4368" fmla="*/ 1846232 w 4321145"/>
                <a:gd name="connsiteY4368" fmla="*/ 703260 h 4325873"/>
                <a:gd name="connsiteX4369" fmla="*/ 1870045 w 4321145"/>
                <a:gd name="connsiteY4369" fmla="*/ 679443 h 4325873"/>
                <a:gd name="connsiteX4370" fmla="*/ 2336770 w 4321145"/>
                <a:gd name="connsiteY4370" fmla="*/ 679443 h 4325873"/>
                <a:gd name="connsiteX4371" fmla="*/ 2360583 w 4321145"/>
                <a:gd name="connsiteY4371" fmla="*/ 703260 h 4325873"/>
                <a:gd name="connsiteX4372" fmla="*/ 2336770 w 4321145"/>
                <a:gd name="connsiteY4372" fmla="*/ 727069 h 4325873"/>
                <a:gd name="connsiteX4373" fmla="*/ 2312957 w 4321145"/>
                <a:gd name="connsiteY4373" fmla="*/ 703260 h 4325873"/>
                <a:gd name="connsiteX4374" fmla="*/ 2336770 w 4321145"/>
                <a:gd name="connsiteY4374" fmla="*/ 679443 h 4325873"/>
                <a:gd name="connsiteX4375" fmla="*/ 2220089 w 4321145"/>
                <a:gd name="connsiteY4375" fmla="*/ 679443 h 4325873"/>
                <a:gd name="connsiteX4376" fmla="*/ 2244696 w 4321145"/>
                <a:gd name="connsiteY4376" fmla="*/ 703260 h 4325873"/>
                <a:gd name="connsiteX4377" fmla="*/ 2220089 w 4321145"/>
                <a:gd name="connsiteY4377" fmla="*/ 727069 h 4325873"/>
                <a:gd name="connsiteX4378" fmla="*/ 2195482 w 4321145"/>
                <a:gd name="connsiteY4378" fmla="*/ 703260 h 4325873"/>
                <a:gd name="connsiteX4379" fmla="*/ 2220089 w 4321145"/>
                <a:gd name="connsiteY4379" fmla="*/ 679443 h 4325873"/>
                <a:gd name="connsiteX4380" fmla="*/ 2102614 w 4321145"/>
                <a:gd name="connsiteY4380" fmla="*/ 677856 h 4325873"/>
                <a:gd name="connsiteX4381" fmla="*/ 2127221 w 4321145"/>
                <a:gd name="connsiteY4381" fmla="*/ 702467 h 4325873"/>
                <a:gd name="connsiteX4382" fmla="*/ 2102614 w 4321145"/>
                <a:gd name="connsiteY4382" fmla="*/ 727070 h 4325873"/>
                <a:gd name="connsiteX4383" fmla="*/ 2078007 w 4321145"/>
                <a:gd name="connsiteY4383" fmla="*/ 702467 h 4325873"/>
                <a:gd name="connsiteX4384" fmla="*/ 2102614 w 4321145"/>
                <a:gd name="connsiteY4384" fmla="*/ 677856 h 4325873"/>
                <a:gd name="connsiteX4385" fmla="*/ 585810 w 4321145"/>
                <a:gd name="connsiteY4385" fmla="*/ 585790 h 4325873"/>
                <a:gd name="connsiteX4386" fmla="*/ 587399 w 4321145"/>
                <a:gd name="connsiteY4386" fmla="*/ 586583 h 4325873"/>
                <a:gd name="connsiteX4387" fmla="*/ 585810 w 4321145"/>
                <a:gd name="connsiteY4387" fmla="*/ 587378 h 4325873"/>
                <a:gd name="connsiteX4388" fmla="*/ 584225 w 4321145"/>
                <a:gd name="connsiteY4388" fmla="*/ 586583 h 4325873"/>
                <a:gd name="connsiteX4389" fmla="*/ 585810 w 4321145"/>
                <a:gd name="connsiteY4389" fmla="*/ 585790 h 4325873"/>
                <a:gd name="connsiteX4390" fmla="*/ 3737739 w 4321145"/>
                <a:gd name="connsiteY4390" fmla="*/ 585787 h 4325873"/>
                <a:gd name="connsiteX4391" fmla="*/ 3738533 w 4321145"/>
                <a:gd name="connsiteY4391" fmla="*/ 586580 h 4325873"/>
                <a:gd name="connsiteX4392" fmla="*/ 3737739 w 4321145"/>
                <a:gd name="connsiteY4392" fmla="*/ 587373 h 4325873"/>
                <a:gd name="connsiteX4393" fmla="*/ 3736945 w 4321145"/>
                <a:gd name="connsiteY4393" fmla="*/ 586580 h 4325873"/>
                <a:gd name="connsiteX4394" fmla="*/ 3737739 w 4321145"/>
                <a:gd name="connsiteY4394" fmla="*/ 585787 h 4325873"/>
                <a:gd name="connsiteX4395" fmla="*/ 3620264 w 4321145"/>
                <a:gd name="connsiteY4395" fmla="*/ 585787 h 4325873"/>
                <a:gd name="connsiteX4396" fmla="*/ 3621058 w 4321145"/>
                <a:gd name="connsiteY4396" fmla="*/ 586580 h 4325873"/>
                <a:gd name="connsiteX4397" fmla="*/ 3620264 w 4321145"/>
                <a:gd name="connsiteY4397" fmla="*/ 587373 h 4325873"/>
                <a:gd name="connsiteX4398" fmla="*/ 3619470 w 4321145"/>
                <a:gd name="connsiteY4398" fmla="*/ 586580 h 4325873"/>
                <a:gd name="connsiteX4399" fmla="*/ 3620264 w 4321145"/>
                <a:gd name="connsiteY4399" fmla="*/ 585787 h 4325873"/>
                <a:gd name="connsiteX4400" fmla="*/ 702487 w 4321145"/>
                <a:gd name="connsiteY4400" fmla="*/ 584200 h 4325873"/>
                <a:gd name="connsiteX4401" fmla="*/ 704870 w 4321145"/>
                <a:gd name="connsiteY4401" fmla="*/ 586583 h 4325873"/>
                <a:gd name="connsiteX4402" fmla="*/ 702487 w 4321145"/>
                <a:gd name="connsiteY4402" fmla="*/ 588970 h 4325873"/>
                <a:gd name="connsiteX4403" fmla="*/ 700107 w 4321145"/>
                <a:gd name="connsiteY4403" fmla="*/ 586583 h 4325873"/>
                <a:gd name="connsiteX4404" fmla="*/ 702487 w 4321145"/>
                <a:gd name="connsiteY4404" fmla="*/ 584200 h 4325873"/>
                <a:gd name="connsiteX4405" fmla="*/ 819160 w 4321145"/>
                <a:gd name="connsiteY4405" fmla="*/ 582615 h 4325873"/>
                <a:gd name="connsiteX4406" fmla="*/ 823925 w 4321145"/>
                <a:gd name="connsiteY4406" fmla="*/ 586583 h 4325873"/>
                <a:gd name="connsiteX4407" fmla="*/ 819160 w 4321145"/>
                <a:gd name="connsiteY4407" fmla="*/ 590555 h 4325873"/>
                <a:gd name="connsiteX4408" fmla="*/ 814400 w 4321145"/>
                <a:gd name="connsiteY4408" fmla="*/ 586583 h 4325873"/>
                <a:gd name="connsiteX4409" fmla="*/ 819160 w 4321145"/>
                <a:gd name="connsiteY4409" fmla="*/ 582615 h 4325873"/>
                <a:gd name="connsiteX4410" fmla="*/ 3503582 w 4321145"/>
                <a:gd name="connsiteY4410" fmla="*/ 582610 h 4325873"/>
                <a:gd name="connsiteX4411" fmla="*/ 3506757 w 4321145"/>
                <a:gd name="connsiteY4411" fmla="*/ 586580 h 4325873"/>
                <a:gd name="connsiteX4412" fmla="*/ 3503582 w 4321145"/>
                <a:gd name="connsiteY4412" fmla="*/ 590553 h 4325873"/>
                <a:gd name="connsiteX4413" fmla="*/ 3500407 w 4321145"/>
                <a:gd name="connsiteY4413" fmla="*/ 586580 h 4325873"/>
                <a:gd name="connsiteX4414" fmla="*/ 3503582 w 4321145"/>
                <a:gd name="connsiteY4414" fmla="*/ 582610 h 4325873"/>
                <a:gd name="connsiteX4415" fmla="*/ 935857 w 4321145"/>
                <a:gd name="connsiteY4415" fmla="*/ 581028 h 4325873"/>
                <a:gd name="connsiteX4416" fmla="*/ 941413 w 4321145"/>
                <a:gd name="connsiteY4416" fmla="*/ 586583 h 4325873"/>
                <a:gd name="connsiteX4417" fmla="*/ 935857 w 4321145"/>
                <a:gd name="connsiteY4417" fmla="*/ 592142 h 4325873"/>
                <a:gd name="connsiteX4418" fmla="*/ 930301 w 4321145"/>
                <a:gd name="connsiteY4418" fmla="*/ 586583 h 4325873"/>
                <a:gd name="connsiteX4419" fmla="*/ 935857 w 4321145"/>
                <a:gd name="connsiteY4419" fmla="*/ 581028 h 4325873"/>
                <a:gd name="connsiteX4420" fmla="*/ 3386902 w 4321145"/>
                <a:gd name="connsiteY4420" fmla="*/ 581023 h 4325873"/>
                <a:gd name="connsiteX4421" fmla="*/ 3392459 w 4321145"/>
                <a:gd name="connsiteY4421" fmla="*/ 586581 h 4325873"/>
                <a:gd name="connsiteX4422" fmla="*/ 3386902 w 4321145"/>
                <a:gd name="connsiteY4422" fmla="*/ 592142 h 4325873"/>
                <a:gd name="connsiteX4423" fmla="*/ 3381345 w 4321145"/>
                <a:gd name="connsiteY4423" fmla="*/ 586581 h 4325873"/>
                <a:gd name="connsiteX4424" fmla="*/ 3386902 w 4321145"/>
                <a:gd name="connsiteY4424" fmla="*/ 581023 h 4325873"/>
                <a:gd name="connsiteX4425" fmla="*/ 3269426 w 4321145"/>
                <a:gd name="connsiteY4425" fmla="*/ 579437 h 4325873"/>
                <a:gd name="connsiteX4426" fmla="*/ 3276570 w 4321145"/>
                <a:gd name="connsiteY4426" fmla="*/ 586581 h 4325873"/>
                <a:gd name="connsiteX4427" fmla="*/ 3269426 w 4321145"/>
                <a:gd name="connsiteY4427" fmla="*/ 593726 h 4325873"/>
                <a:gd name="connsiteX4428" fmla="*/ 3262282 w 4321145"/>
                <a:gd name="connsiteY4428" fmla="*/ 586581 h 4325873"/>
                <a:gd name="connsiteX4429" fmla="*/ 3269426 w 4321145"/>
                <a:gd name="connsiteY4429" fmla="*/ 579437 h 4325873"/>
                <a:gd name="connsiteX4430" fmla="*/ 3153539 w 4321145"/>
                <a:gd name="connsiteY4430" fmla="*/ 577856 h 4325873"/>
                <a:gd name="connsiteX4431" fmla="*/ 3162271 w 4321145"/>
                <a:gd name="connsiteY4431" fmla="*/ 586581 h 4325873"/>
                <a:gd name="connsiteX4432" fmla="*/ 3153539 w 4321145"/>
                <a:gd name="connsiteY4432" fmla="*/ 595316 h 4325873"/>
                <a:gd name="connsiteX4433" fmla="*/ 3144807 w 4321145"/>
                <a:gd name="connsiteY4433" fmla="*/ 586581 h 4325873"/>
                <a:gd name="connsiteX4434" fmla="*/ 3153539 w 4321145"/>
                <a:gd name="connsiteY4434" fmla="*/ 577856 h 4325873"/>
                <a:gd name="connsiteX4435" fmla="*/ 1052530 w 4321145"/>
                <a:gd name="connsiteY4435" fmla="*/ 577856 h 4325873"/>
                <a:gd name="connsiteX4436" fmla="*/ 1060469 w 4321145"/>
                <a:gd name="connsiteY4436" fmla="*/ 586581 h 4325873"/>
                <a:gd name="connsiteX4437" fmla="*/ 1052530 w 4321145"/>
                <a:gd name="connsiteY4437" fmla="*/ 595316 h 4325873"/>
                <a:gd name="connsiteX4438" fmla="*/ 1044592 w 4321145"/>
                <a:gd name="connsiteY4438" fmla="*/ 586581 h 4325873"/>
                <a:gd name="connsiteX4439" fmla="*/ 1052530 w 4321145"/>
                <a:gd name="connsiteY4439" fmla="*/ 577856 h 4325873"/>
                <a:gd name="connsiteX4440" fmla="*/ 1169210 w 4321145"/>
                <a:gd name="connsiteY4440" fmla="*/ 576258 h 4325873"/>
                <a:gd name="connsiteX4441" fmla="*/ 1179527 w 4321145"/>
                <a:gd name="connsiteY4441" fmla="*/ 586581 h 4325873"/>
                <a:gd name="connsiteX4442" fmla="*/ 1169210 w 4321145"/>
                <a:gd name="connsiteY4442" fmla="*/ 596903 h 4325873"/>
                <a:gd name="connsiteX4443" fmla="*/ 1158891 w 4321145"/>
                <a:gd name="connsiteY4443" fmla="*/ 586581 h 4325873"/>
                <a:gd name="connsiteX4444" fmla="*/ 1169210 w 4321145"/>
                <a:gd name="connsiteY4444" fmla="*/ 576258 h 4325873"/>
                <a:gd name="connsiteX4445" fmla="*/ 3036858 w 4321145"/>
                <a:gd name="connsiteY4445" fmla="*/ 574677 h 4325873"/>
                <a:gd name="connsiteX4446" fmla="*/ 3047971 w 4321145"/>
                <a:gd name="connsiteY4446" fmla="*/ 585787 h 4325873"/>
                <a:gd name="connsiteX4447" fmla="*/ 3036858 w 4321145"/>
                <a:gd name="connsiteY4447" fmla="*/ 596901 h 4325873"/>
                <a:gd name="connsiteX4448" fmla="*/ 3025745 w 4321145"/>
                <a:gd name="connsiteY4448" fmla="*/ 585787 h 4325873"/>
                <a:gd name="connsiteX4449" fmla="*/ 3036858 w 4321145"/>
                <a:gd name="connsiteY4449" fmla="*/ 574677 h 4325873"/>
                <a:gd name="connsiteX4450" fmla="*/ 1285895 w 4321145"/>
                <a:gd name="connsiteY4450" fmla="*/ 574677 h 4325873"/>
                <a:gd name="connsiteX4451" fmla="*/ 1298593 w 4321145"/>
                <a:gd name="connsiteY4451" fmla="*/ 586581 h 4325873"/>
                <a:gd name="connsiteX4452" fmla="*/ 1285895 w 4321145"/>
                <a:gd name="connsiteY4452" fmla="*/ 598491 h 4325873"/>
                <a:gd name="connsiteX4453" fmla="*/ 1273194 w 4321145"/>
                <a:gd name="connsiteY4453" fmla="*/ 586581 h 4325873"/>
                <a:gd name="connsiteX4454" fmla="*/ 1285895 w 4321145"/>
                <a:gd name="connsiteY4454" fmla="*/ 574677 h 4325873"/>
                <a:gd name="connsiteX4455" fmla="*/ 1402526 w 4321145"/>
                <a:gd name="connsiteY4455" fmla="*/ 573089 h 4325873"/>
                <a:gd name="connsiteX4456" fmla="*/ 1416020 w 4321145"/>
                <a:gd name="connsiteY4456" fmla="*/ 586581 h 4325873"/>
                <a:gd name="connsiteX4457" fmla="*/ 1402526 w 4321145"/>
                <a:gd name="connsiteY4457" fmla="*/ 600078 h 4325873"/>
                <a:gd name="connsiteX4458" fmla="*/ 1389032 w 4321145"/>
                <a:gd name="connsiteY4458" fmla="*/ 586581 h 4325873"/>
                <a:gd name="connsiteX4459" fmla="*/ 1402526 w 4321145"/>
                <a:gd name="connsiteY4459" fmla="*/ 573089 h 4325873"/>
                <a:gd name="connsiteX4460" fmla="*/ 2919382 w 4321145"/>
                <a:gd name="connsiteY4460" fmla="*/ 573085 h 4325873"/>
                <a:gd name="connsiteX4461" fmla="*/ 2932082 w 4321145"/>
                <a:gd name="connsiteY4461" fmla="*/ 586581 h 4325873"/>
                <a:gd name="connsiteX4462" fmla="*/ 2919382 w 4321145"/>
                <a:gd name="connsiteY4462" fmla="*/ 600078 h 4325873"/>
                <a:gd name="connsiteX4463" fmla="*/ 2906682 w 4321145"/>
                <a:gd name="connsiteY4463" fmla="*/ 586581 h 4325873"/>
                <a:gd name="connsiteX4464" fmla="*/ 2919382 w 4321145"/>
                <a:gd name="connsiteY4464" fmla="*/ 573085 h 4325873"/>
                <a:gd name="connsiteX4465" fmla="*/ 1519207 w 4321145"/>
                <a:gd name="connsiteY4465" fmla="*/ 571501 h 4325873"/>
                <a:gd name="connsiteX4466" fmla="*/ 1535082 w 4321145"/>
                <a:gd name="connsiteY4466" fmla="*/ 586581 h 4325873"/>
                <a:gd name="connsiteX4467" fmla="*/ 1519207 w 4321145"/>
                <a:gd name="connsiteY4467" fmla="*/ 601666 h 4325873"/>
                <a:gd name="connsiteX4468" fmla="*/ 1503332 w 4321145"/>
                <a:gd name="connsiteY4468" fmla="*/ 586581 h 4325873"/>
                <a:gd name="connsiteX4469" fmla="*/ 1519207 w 4321145"/>
                <a:gd name="connsiteY4469" fmla="*/ 571501 h 4325873"/>
                <a:gd name="connsiteX4470" fmla="*/ 2803495 w 4321145"/>
                <a:gd name="connsiteY4470" fmla="*/ 571499 h 4325873"/>
                <a:gd name="connsiteX4471" fmla="*/ 2817783 w 4321145"/>
                <a:gd name="connsiteY4471" fmla="*/ 586581 h 4325873"/>
                <a:gd name="connsiteX4472" fmla="*/ 2803495 w 4321145"/>
                <a:gd name="connsiteY4472" fmla="*/ 601666 h 4325873"/>
                <a:gd name="connsiteX4473" fmla="*/ 2789207 w 4321145"/>
                <a:gd name="connsiteY4473" fmla="*/ 586581 h 4325873"/>
                <a:gd name="connsiteX4474" fmla="*/ 2803495 w 4321145"/>
                <a:gd name="connsiteY4474" fmla="*/ 571499 h 4325873"/>
                <a:gd name="connsiteX4475" fmla="*/ 2686814 w 4321145"/>
                <a:gd name="connsiteY4475" fmla="*/ 569907 h 4325873"/>
                <a:gd name="connsiteX4476" fmla="*/ 2703483 w 4321145"/>
                <a:gd name="connsiteY4476" fmla="*/ 586581 h 4325873"/>
                <a:gd name="connsiteX4477" fmla="*/ 2686814 w 4321145"/>
                <a:gd name="connsiteY4477" fmla="*/ 603254 h 4325873"/>
                <a:gd name="connsiteX4478" fmla="*/ 2670145 w 4321145"/>
                <a:gd name="connsiteY4478" fmla="*/ 586581 h 4325873"/>
                <a:gd name="connsiteX4479" fmla="*/ 2686814 w 4321145"/>
                <a:gd name="connsiteY4479" fmla="*/ 569907 h 4325873"/>
                <a:gd name="connsiteX4480" fmla="*/ 1636683 w 4321145"/>
                <a:gd name="connsiteY4480" fmla="*/ 569907 h 4325873"/>
                <a:gd name="connsiteX4481" fmla="*/ 1654146 w 4321145"/>
                <a:gd name="connsiteY4481" fmla="*/ 586581 h 4325873"/>
                <a:gd name="connsiteX4482" fmla="*/ 1636683 w 4321145"/>
                <a:gd name="connsiteY4482" fmla="*/ 603254 h 4325873"/>
                <a:gd name="connsiteX4483" fmla="*/ 1619220 w 4321145"/>
                <a:gd name="connsiteY4483" fmla="*/ 586581 h 4325873"/>
                <a:gd name="connsiteX4484" fmla="*/ 1636683 w 4321145"/>
                <a:gd name="connsiteY4484" fmla="*/ 569907 h 4325873"/>
                <a:gd name="connsiteX4485" fmla="*/ 2570133 w 4321145"/>
                <a:gd name="connsiteY4485" fmla="*/ 568326 h 4325873"/>
                <a:gd name="connsiteX4486" fmla="*/ 2587596 w 4321145"/>
                <a:gd name="connsiteY4486" fmla="*/ 585788 h 4325873"/>
                <a:gd name="connsiteX4487" fmla="*/ 2570133 w 4321145"/>
                <a:gd name="connsiteY4487" fmla="*/ 603254 h 4325873"/>
                <a:gd name="connsiteX4488" fmla="*/ 2552670 w 4321145"/>
                <a:gd name="connsiteY4488" fmla="*/ 585788 h 4325873"/>
                <a:gd name="connsiteX4489" fmla="*/ 2570133 w 4321145"/>
                <a:gd name="connsiteY4489" fmla="*/ 568326 h 4325873"/>
                <a:gd name="connsiteX4490" fmla="*/ 2453452 w 4321145"/>
                <a:gd name="connsiteY4490" fmla="*/ 568326 h 4325873"/>
                <a:gd name="connsiteX4491" fmla="*/ 2471709 w 4321145"/>
                <a:gd name="connsiteY4491" fmla="*/ 586581 h 4325873"/>
                <a:gd name="connsiteX4492" fmla="*/ 2453452 w 4321145"/>
                <a:gd name="connsiteY4492" fmla="*/ 604843 h 4325873"/>
                <a:gd name="connsiteX4493" fmla="*/ 2435195 w 4321145"/>
                <a:gd name="connsiteY4493" fmla="*/ 586581 h 4325873"/>
                <a:gd name="connsiteX4494" fmla="*/ 2453452 w 4321145"/>
                <a:gd name="connsiteY4494" fmla="*/ 568326 h 4325873"/>
                <a:gd name="connsiteX4495" fmla="*/ 1753364 w 4321145"/>
                <a:gd name="connsiteY4495" fmla="*/ 568326 h 4325873"/>
                <a:gd name="connsiteX4496" fmla="*/ 1771621 w 4321145"/>
                <a:gd name="connsiteY4496" fmla="*/ 586581 h 4325873"/>
                <a:gd name="connsiteX4497" fmla="*/ 1753364 w 4321145"/>
                <a:gd name="connsiteY4497" fmla="*/ 604843 h 4325873"/>
                <a:gd name="connsiteX4498" fmla="*/ 1735107 w 4321145"/>
                <a:gd name="connsiteY4498" fmla="*/ 586581 h 4325873"/>
                <a:gd name="connsiteX4499" fmla="*/ 1753364 w 4321145"/>
                <a:gd name="connsiteY4499" fmla="*/ 568326 h 4325873"/>
                <a:gd name="connsiteX4500" fmla="*/ 2336770 w 4321145"/>
                <a:gd name="connsiteY4500" fmla="*/ 566736 h 4325873"/>
                <a:gd name="connsiteX4501" fmla="*/ 2355820 w 4321145"/>
                <a:gd name="connsiteY4501" fmla="*/ 586581 h 4325873"/>
                <a:gd name="connsiteX4502" fmla="*/ 2336770 w 4321145"/>
                <a:gd name="connsiteY4502" fmla="*/ 606429 h 4325873"/>
                <a:gd name="connsiteX4503" fmla="*/ 2317720 w 4321145"/>
                <a:gd name="connsiteY4503" fmla="*/ 586581 h 4325873"/>
                <a:gd name="connsiteX4504" fmla="*/ 2336770 w 4321145"/>
                <a:gd name="connsiteY4504" fmla="*/ 566736 h 4325873"/>
                <a:gd name="connsiteX4505" fmla="*/ 2220089 w 4321145"/>
                <a:gd name="connsiteY4505" fmla="*/ 566736 h 4325873"/>
                <a:gd name="connsiteX4506" fmla="*/ 2239933 w 4321145"/>
                <a:gd name="connsiteY4506" fmla="*/ 586581 h 4325873"/>
                <a:gd name="connsiteX4507" fmla="*/ 2220089 w 4321145"/>
                <a:gd name="connsiteY4507" fmla="*/ 606429 h 4325873"/>
                <a:gd name="connsiteX4508" fmla="*/ 2200245 w 4321145"/>
                <a:gd name="connsiteY4508" fmla="*/ 586581 h 4325873"/>
                <a:gd name="connsiteX4509" fmla="*/ 2220089 w 4321145"/>
                <a:gd name="connsiteY4509" fmla="*/ 566736 h 4325873"/>
                <a:gd name="connsiteX4510" fmla="*/ 2102614 w 4321145"/>
                <a:gd name="connsiteY4510" fmla="*/ 566736 h 4325873"/>
                <a:gd name="connsiteX4511" fmla="*/ 2122458 w 4321145"/>
                <a:gd name="connsiteY4511" fmla="*/ 586581 h 4325873"/>
                <a:gd name="connsiteX4512" fmla="*/ 2102614 w 4321145"/>
                <a:gd name="connsiteY4512" fmla="*/ 606431 h 4325873"/>
                <a:gd name="connsiteX4513" fmla="*/ 2082770 w 4321145"/>
                <a:gd name="connsiteY4513" fmla="*/ 586581 h 4325873"/>
                <a:gd name="connsiteX4514" fmla="*/ 2102614 w 4321145"/>
                <a:gd name="connsiteY4514" fmla="*/ 566736 h 4325873"/>
                <a:gd name="connsiteX4515" fmla="*/ 1986726 w 4321145"/>
                <a:gd name="connsiteY4515" fmla="*/ 566736 h 4325873"/>
                <a:gd name="connsiteX4516" fmla="*/ 2006570 w 4321145"/>
                <a:gd name="connsiteY4516" fmla="*/ 586581 h 4325873"/>
                <a:gd name="connsiteX4517" fmla="*/ 1986726 w 4321145"/>
                <a:gd name="connsiteY4517" fmla="*/ 606431 h 4325873"/>
                <a:gd name="connsiteX4518" fmla="*/ 1966882 w 4321145"/>
                <a:gd name="connsiteY4518" fmla="*/ 586581 h 4325873"/>
                <a:gd name="connsiteX4519" fmla="*/ 1986726 w 4321145"/>
                <a:gd name="connsiteY4519" fmla="*/ 566736 h 4325873"/>
                <a:gd name="connsiteX4520" fmla="*/ 1870045 w 4321145"/>
                <a:gd name="connsiteY4520" fmla="*/ 566736 h 4325873"/>
                <a:gd name="connsiteX4521" fmla="*/ 1889095 w 4321145"/>
                <a:gd name="connsiteY4521" fmla="*/ 586581 h 4325873"/>
                <a:gd name="connsiteX4522" fmla="*/ 1870045 w 4321145"/>
                <a:gd name="connsiteY4522" fmla="*/ 606431 h 4325873"/>
                <a:gd name="connsiteX4523" fmla="*/ 1850995 w 4321145"/>
                <a:gd name="connsiteY4523" fmla="*/ 586581 h 4325873"/>
                <a:gd name="connsiteX4524" fmla="*/ 1870045 w 4321145"/>
                <a:gd name="connsiteY4524" fmla="*/ 566736 h 4325873"/>
                <a:gd name="connsiteX4525" fmla="*/ 702487 w 4321145"/>
                <a:gd name="connsiteY4525" fmla="*/ 468310 h 4325873"/>
                <a:gd name="connsiteX4526" fmla="*/ 703281 w 4321145"/>
                <a:gd name="connsiteY4526" fmla="*/ 469104 h 4325873"/>
                <a:gd name="connsiteX4527" fmla="*/ 702487 w 4321145"/>
                <a:gd name="connsiteY4527" fmla="*/ 469899 h 4325873"/>
                <a:gd name="connsiteX4528" fmla="*/ 701694 w 4321145"/>
                <a:gd name="connsiteY4528" fmla="*/ 469104 h 4325873"/>
                <a:gd name="connsiteX4529" fmla="*/ 702487 w 4321145"/>
                <a:gd name="connsiteY4529" fmla="*/ 468310 h 4325873"/>
                <a:gd name="connsiteX4530" fmla="*/ 3503583 w 4321145"/>
                <a:gd name="connsiteY4530" fmla="*/ 468308 h 4325873"/>
                <a:gd name="connsiteX4531" fmla="*/ 3505172 w 4321145"/>
                <a:gd name="connsiteY4531" fmla="*/ 469897 h 4325873"/>
                <a:gd name="connsiteX4532" fmla="*/ 3503583 w 4321145"/>
                <a:gd name="connsiteY4532" fmla="*/ 471485 h 4325873"/>
                <a:gd name="connsiteX4533" fmla="*/ 3501995 w 4321145"/>
                <a:gd name="connsiteY4533" fmla="*/ 469897 h 4325873"/>
                <a:gd name="connsiteX4534" fmla="*/ 3503583 w 4321145"/>
                <a:gd name="connsiteY4534" fmla="*/ 468308 h 4325873"/>
                <a:gd name="connsiteX4535" fmla="*/ 818368 w 4321145"/>
                <a:gd name="connsiteY4535" fmla="*/ 466723 h 4325873"/>
                <a:gd name="connsiteX4536" fmla="*/ 820751 w 4321145"/>
                <a:gd name="connsiteY4536" fmla="*/ 469104 h 4325873"/>
                <a:gd name="connsiteX4537" fmla="*/ 818368 w 4321145"/>
                <a:gd name="connsiteY4537" fmla="*/ 471486 h 4325873"/>
                <a:gd name="connsiteX4538" fmla="*/ 815987 w 4321145"/>
                <a:gd name="connsiteY4538" fmla="*/ 469104 h 4325873"/>
                <a:gd name="connsiteX4539" fmla="*/ 818368 w 4321145"/>
                <a:gd name="connsiteY4539" fmla="*/ 466723 h 4325873"/>
                <a:gd name="connsiteX4540" fmla="*/ 3386902 w 4321145"/>
                <a:gd name="connsiteY4540" fmla="*/ 466720 h 4325873"/>
                <a:gd name="connsiteX4541" fmla="*/ 3389284 w 4321145"/>
                <a:gd name="connsiteY4541" fmla="*/ 469103 h 4325873"/>
                <a:gd name="connsiteX4542" fmla="*/ 3386902 w 4321145"/>
                <a:gd name="connsiteY4542" fmla="*/ 471485 h 4325873"/>
                <a:gd name="connsiteX4543" fmla="*/ 3384520 w 4321145"/>
                <a:gd name="connsiteY4543" fmla="*/ 469103 h 4325873"/>
                <a:gd name="connsiteX4544" fmla="*/ 3386902 w 4321145"/>
                <a:gd name="connsiteY4544" fmla="*/ 466720 h 4325873"/>
                <a:gd name="connsiteX4545" fmla="*/ 935856 w 4321145"/>
                <a:gd name="connsiteY4545" fmla="*/ 465136 h 4325873"/>
                <a:gd name="connsiteX4546" fmla="*/ 939826 w 4321145"/>
                <a:gd name="connsiteY4546" fmla="*/ 469104 h 4325873"/>
                <a:gd name="connsiteX4547" fmla="*/ 935856 w 4321145"/>
                <a:gd name="connsiteY4547" fmla="*/ 473073 h 4325873"/>
                <a:gd name="connsiteX4548" fmla="*/ 931889 w 4321145"/>
                <a:gd name="connsiteY4548" fmla="*/ 469104 h 4325873"/>
                <a:gd name="connsiteX4549" fmla="*/ 935856 w 4321145"/>
                <a:gd name="connsiteY4549" fmla="*/ 465136 h 4325873"/>
                <a:gd name="connsiteX4550" fmla="*/ 3270221 w 4321145"/>
                <a:gd name="connsiteY4550" fmla="*/ 465134 h 4325873"/>
                <a:gd name="connsiteX4551" fmla="*/ 3274984 w 4321145"/>
                <a:gd name="connsiteY4551" fmla="*/ 469898 h 4325873"/>
                <a:gd name="connsiteX4552" fmla="*/ 3270221 w 4321145"/>
                <a:gd name="connsiteY4552" fmla="*/ 474660 h 4325873"/>
                <a:gd name="connsiteX4553" fmla="*/ 3265457 w 4321145"/>
                <a:gd name="connsiteY4553" fmla="*/ 469898 h 4325873"/>
                <a:gd name="connsiteX4554" fmla="*/ 3270221 w 4321145"/>
                <a:gd name="connsiteY4554" fmla="*/ 465134 h 4325873"/>
                <a:gd name="connsiteX4555" fmla="*/ 1052532 w 4321145"/>
                <a:gd name="connsiteY4555" fmla="*/ 463547 h 4325873"/>
                <a:gd name="connsiteX4556" fmla="*/ 1057294 w 4321145"/>
                <a:gd name="connsiteY4556" fmla="*/ 469104 h 4325873"/>
                <a:gd name="connsiteX4557" fmla="*/ 1052532 w 4321145"/>
                <a:gd name="connsiteY4557" fmla="*/ 474660 h 4325873"/>
                <a:gd name="connsiteX4558" fmla="*/ 1047767 w 4321145"/>
                <a:gd name="connsiteY4558" fmla="*/ 469104 h 4325873"/>
                <a:gd name="connsiteX4559" fmla="*/ 1052532 w 4321145"/>
                <a:gd name="connsiteY4559" fmla="*/ 463547 h 4325873"/>
                <a:gd name="connsiteX4560" fmla="*/ 3153539 w 4321145"/>
                <a:gd name="connsiteY4560" fmla="*/ 463546 h 4325873"/>
                <a:gd name="connsiteX4561" fmla="*/ 3159096 w 4321145"/>
                <a:gd name="connsiteY4561" fmla="*/ 469896 h 4325873"/>
                <a:gd name="connsiteX4562" fmla="*/ 3153539 w 4321145"/>
                <a:gd name="connsiteY4562" fmla="*/ 476246 h 4325873"/>
                <a:gd name="connsiteX4563" fmla="*/ 3147982 w 4321145"/>
                <a:gd name="connsiteY4563" fmla="*/ 469896 h 4325873"/>
                <a:gd name="connsiteX4564" fmla="*/ 3153539 w 4321145"/>
                <a:gd name="connsiteY4564" fmla="*/ 463546 h 4325873"/>
                <a:gd name="connsiteX4565" fmla="*/ 1169210 w 4321145"/>
                <a:gd name="connsiteY4565" fmla="*/ 461960 h 4325873"/>
                <a:gd name="connsiteX4566" fmla="*/ 1176352 w 4321145"/>
                <a:gd name="connsiteY4566" fmla="*/ 469104 h 4325873"/>
                <a:gd name="connsiteX4567" fmla="*/ 1169210 w 4321145"/>
                <a:gd name="connsiteY4567" fmla="*/ 476247 h 4325873"/>
                <a:gd name="connsiteX4568" fmla="*/ 1162063 w 4321145"/>
                <a:gd name="connsiteY4568" fmla="*/ 469104 h 4325873"/>
                <a:gd name="connsiteX4569" fmla="*/ 1169210 w 4321145"/>
                <a:gd name="connsiteY4569" fmla="*/ 461960 h 4325873"/>
                <a:gd name="connsiteX4570" fmla="*/ 3036858 w 4321145"/>
                <a:gd name="connsiteY4570" fmla="*/ 461959 h 4325873"/>
                <a:gd name="connsiteX4571" fmla="*/ 3044796 w 4321145"/>
                <a:gd name="connsiteY4571" fmla="*/ 469897 h 4325873"/>
                <a:gd name="connsiteX4572" fmla="*/ 3036858 w 4321145"/>
                <a:gd name="connsiteY4572" fmla="*/ 477835 h 4325873"/>
                <a:gd name="connsiteX4573" fmla="*/ 3028920 w 4321145"/>
                <a:gd name="connsiteY4573" fmla="*/ 469897 h 4325873"/>
                <a:gd name="connsiteX4574" fmla="*/ 3036858 w 4321145"/>
                <a:gd name="connsiteY4574" fmla="*/ 461959 h 4325873"/>
                <a:gd name="connsiteX4575" fmla="*/ 1285895 w 4321145"/>
                <a:gd name="connsiteY4575" fmla="*/ 460373 h 4325873"/>
                <a:gd name="connsiteX4576" fmla="*/ 1295417 w 4321145"/>
                <a:gd name="connsiteY4576" fmla="*/ 469897 h 4325873"/>
                <a:gd name="connsiteX4577" fmla="*/ 1285895 w 4321145"/>
                <a:gd name="connsiteY4577" fmla="*/ 479423 h 4325873"/>
                <a:gd name="connsiteX4578" fmla="*/ 1276369 w 4321145"/>
                <a:gd name="connsiteY4578" fmla="*/ 469897 h 4325873"/>
                <a:gd name="connsiteX4579" fmla="*/ 1285895 w 4321145"/>
                <a:gd name="connsiteY4579" fmla="*/ 460373 h 4325873"/>
                <a:gd name="connsiteX4580" fmla="*/ 2919382 w 4321145"/>
                <a:gd name="connsiteY4580" fmla="*/ 460371 h 4325873"/>
                <a:gd name="connsiteX4581" fmla="*/ 2928907 w 4321145"/>
                <a:gd name="connsiteY4581" fmla="*/ 469896 h 4325873"/>
                <a:gd name="connsiteX4582" fmla="*/ 2919382 w 4321145"/>
                <a:gd name="connsiteY4582" fmla="*/ 479422 h 4325873"/>
                <a:gd name="connsiteX4583" fmla="*/ 2909857 w 4321145"/>
                <a:gd name="connsiteY4583" fmla="*/ 469896 h 4325873"/>
                <a:gd name="connsiteX4584" fmla="*/ 2919382 w 4321145"/>
                <a:gd name="connsiteY4584" fmla="*/ 460371 h 4325873"/>
                <a:gd name="connsiteX4585" fmla="*/ 1402526 w 4321145"/>
                <a:gd name="connsiteY4585" fmla="*/ 458786 h 4325873"/>
                <a:gd name="connsiteX4586" fmla="*/ 1412845 w 4321145"/>
                <a:gd name="connsiteY4586" fmla="*/ 469104 h 4325873"/>
                <a:gd name="connsiteX4587" fmla="*/ 1402526 w 4321145"/>
                <a:gd name="connsiteY4587" fmla="*/ 479424 h 4325873"/>
                <a:gd name="connsiteX4588" fmla="*/ 1392207 w 4321145"/>
                <a:gd name="connsiteY4588" fmla="*/ 469104 h 4325873"/>
                <a:gd name="connsiteX4589" fmla="*/ 1402526 w 4321145"/>
                <a:gd name="connsiteY4589" fmla="*/ 458786 h 4325873"/>
                <a:gd name="connsiteX4590" fmla="*/ 2803495 w 4321145"/>
                <a:gd name="connsiteY4590" fmla="*/ 458785 h 4325873"/>
                <a:gd name="connsiteX4591" fmla="*/ 2814608 w 4321145"/>
                <a:gd name="connsiteY4591" fmla="*/ 469897 h 4325873"/>
                <a:gd name="connsiteX4592" fmla="*/ 2803495 w 4321145"/>
                <a:gd name="connsiteY4592" fmla="*/ 481010 h 4325873"/>
                <a:gd name="connsiteX4593" fmla="*/ 2792382 w 4321145"/>
                <a:gd name="connsiteY4593" fmla="*/ 469897 h 4325873"/>
                <a:gd name="connsiteX4594" fmla="*/ 2803495 w 4321145"/>
                <a:gd name="connsiteY4594" fmla="*/ 458785 h 4325873"/>
                <a:gd name="connsiteX4595" fmla="*/ 1636682 w 4321145"/>
                <a:gd name="connsiteY4595" fmla="*/ 457197 h 4325873"/>
                <a:gd name="connsiteX4596" fmla="*/ 1649382 w 4321145"/>
                <a:gd name="connsiteY4596" fmla="*/ 469897 h 4325873"/>
                <a:gd name="connsiteX4597" fmla="*/ 1636682 w 4321145"/>
                <a:gd name="connsiteY4597" fmla="*/ 482596 h 4325873"/>
                <a:gd name="connsiteX4598" fmla="*/ 1623982 w 4321145"/>
                <a:gd name="connsiteY4598" fmla="*/ 469897 h 4325873"/>
                <a:gd name="connsiteX4599" fmla="*/ 1636682 w 4321145"/>
                <a:gd name="connsiteY4599" fmla="*/ 457197 h 4325873"/>
                <a:gd name="connsiteX4600" fmla="*/ 1520002 w 4321145"/>
                <a:gd name="connsiteY4600" fmla="*/ 457197 h 4325873"/>
                <a:gd name="connsiteX4601" fmla="*/ 1531909 w 4321145"/>
                <a:gd name="connsiteY4601" fmla="*/ 469104 h 4325873"/>
                <a:gd name="connsiteX4602" fmla="*/ 1520002 w 4321145"/>
                <a:gd name="connsiteY4602" fmla="*/ 481011 h 4325873"/>
                <a:gd name="connsiteX4603" fmla="*/ 1508095 w 4321145"/>
                <a:gd name="connsiteY4603" fmla="*/ 469104 h 4325873"/>
                <a:gd name="connsiteX4604" fmla="*/ 1520002 w 4321145"/>
                <a:gd name="connsiteY4604" fmla="*/ 457197 h 4325873"/>
                <a:gd name="connsiteX4605" fmla="*/ 2686814 w 4321145"/>
                <a:gd name="connsiteY4605" fmla="*/ 457197 h 4325873"/>
                <a:gd name="connsiteX4606" fmla="*/ 2698721 w 4321145"/>
                <a:gd name="connsiteY4606" fmla="*/ 469896 h 4325873"/>
                <a:gd name="connsiteX4607" fmla="*/ 2686814 w 4321145"/>
                <a:gd name="connsiteY4607" fmla="*/ 482596 h 4325873"/>
                <a:gd name="connsiteX4608" fmla="*/ 2674907 w 4321145"/>
                <a:gd name="connsiteY4608" fmla="*/ 469896 h 4325873"/>
                <a:gd name="connsiteX4609" fmla="*/ 2686814 w 4321145"/>
                <a:gd name="connsiteY4609" fmla="*/ 457197 h 4325873"/>
                <a:gd name="connsiteX4610" fmla="*/ 1752570 w 4321145"/>
                <a:gd name="connsiteY4610" fmla="*/ 455610 h 4325873"/>
                <a:gd name="connsiteX4611" fmla="*/ 1766858 w 4321145"/>
                <a:gd name="connsiteY4611" fmla="*/ 469898 h 4325873"/>
                <a:gd name="connsiteX4612" fmla="*/ 1752570 w 4321145"/>
                <a:gd name="connsiteY4612" fmla="*/ 484185 h 4325873"/>
                <a:gd name="connsiteX4613" fmla="*/ 1738282 w 4321145"/>
                <a:gd name="connsiteY4613" fmla="*/ 469898 h 4325873"/>
                <a:gd name="connsiteX4614" fmla="*/ 1752570 w 4321145"/>
                <a:gd name="connsiteY4614" fmla="*/ 455610 h 4325873"/>
                <a:gd name="connsiteX4615" fmla="*/ 2569339 w 4321145"/>
                <a:gd name="connsiteY4615" fmla="*/ 455609 h 4325873"/>
                <a:gd name="connsiteX4616" fmla="*/ 2582833 w 4321145"/>
                <a:gd name="connsiteY4616" fmla="*/ 469103 h 4325873"/>
                <a:gd name="connsiteX4617" fmla="*/ 2569339 w 4321145"/>
                <a:gd name="connsiteY4617" fmla="*/ 482596 h 4325873"/>
                <a:gd name="connsiteX4618" fmla="*/ 2555845 w 4321145"/>
                <a:gd name="connsiteY4618" fmla="*/ 469103 h 4325873"/>
                <a:gd name="connsiteX4619" fmla="*/ 2569339 w 4321145"/>
                <a:gd name="connsiteY4619" fmla="*/ 455609 h 4325873"/>
                <a:gd name="connsiteX4620" fmla="*/ 2452658 w 4321145"/>
                <a:gd name="connsiteY4620" fmla="*/ 455609 h 4325873"/>
                <a:gd name="connsiteX4621" fmla="*/ 2466946 w 4321145"/>
                <a:gd name="connsiteY4621" fmla="*/ 469897 h 4325873"/>
                <a:gd name="connsiteX4622" fmla="*/ 2452658 w 4321145"/>
                <a:gd name="connsiteY4622" fmla="*/ 484185 h 4325873"/>
                <a:gd name="connsiteX4623" fmla="*/ 2438370 w 4321145"/>
                <a:gd name="connsiteY4623" fmla="*/ 469897 h 4325873"/>
                <a:gd name="connsiteX4624" fmla="*/ 2452658 w 4321145"/>
                <a:gd name="connsiteY4624" fmla="*/ 455609 h 4325873"/>
                <a:gd name="connsiteX4625" fmla="*/ 1869252 w 4321145"/>
                <a:gd name="connsiteY4625" fmla="*/ 454021 h 4325873"/>
                <a:gd name="connsiteX4626" fmla="*/ 1884334 w 4321145"/>
                <a:gd name="connsiteY4626" fmla="*/ 469104 h 4325873"/>
                <a:gd name="connsiteX4627" fmla="*/ 1869252 w 4321145"/>
                <a:gd name="connsiteY4627" fmla="*/ 484185 h 4325873"/>
                <a:gd name="connsiteX4628" fmla="*/ 1854170 w 4321145"/>
                <a:gd name="connsiteY4628" fmla="*/ 469104 h 4325873"/>
                <a:gd name="connsiteX4629" fmla="*/ 1869252 w 4321145"/>
                <a:gd name="connsiteY4629" fmla="*/ 454021 h 4325873"/>
                <a:gd name="connsiteX4630" fmla="*/ 2335977 w 4321145"/>
                <a:gd name="connsiteY4630" fmla="*/ 454021 h 4325873"/>
                <a:gd name="connsiteX4631" fmla="*/ 2351059 w 4321145"/>
                <a:gd name="connsiteY4631" fmla="*/ 469104 h 4325873"/>
                <a:gd name="connsiteX4632" fmla="*/ 2335977 w 4321145"/>
                <a:gd name="connsiteY4632" fmla="*/ 484185 h 4325873"/>
                <a:gd name="connsiteX4633" fmla="*/ 2320895 w 4321145"/>
                <a:gd name="connsiteY4633" fmla="*/ 469104 h 4325873"/>
                <a:gd name="connsiteX4634" fmla="*/ 2335977 w 4321145"/>
                <a:gd name="connsiteY4634" fmla="*/ 454021 h 4325873"/>
                <a:gd name="connsiteX4635" fmla="*/ 2220089 w 4321145"/>
                <a:gd name="connsiteY4635" fmla="*/ 454021 h 4325873"/>
                <a:gd name="connsiteX4636" fmla="*/ 2235171 w 4321145"/>
                <a:gd name="connsiteY4636" fmla="*/ 469897 h 4325873"/>
                <a:gd name="connsiteX4637" fmla="*/ 2220089 w 4321145"/>
                <a:gd name="connsiteY4637" fmla="*/ 485770 h 4325873"/>
                <a:gd name="connsiteX4638" fmla="*/ 2205007 w 4321145"/>
                <a:gd name="connsiteY4638" fmla="*/ 469897 h 4325873"/>
                <a:gd name="connsiteX4639" fmla="*/ 2220089 w 4321145"/>
                <a:gd name="connsiteY4639" fmla="*/ 454021 h 4325873"/>
                <a:gd name="connsiteX4640" fmla="*/ 2103407 w 4321145"/>
                <a:gd name="connsiteY4640" fmla="*/ 454021 h 4325873"/>
                <a:gd name="connsiteX4641" fmla="*/ 2119282 w 4321145"/>
                <a:gd name="connsiteY4641" fmla="*/ 469897 h 4325873"/>
                <a:gd name="connsiteX4642" fmla="*/ 2103407 w 4321145"/>
                <a:gd name="connsiteY4642" fmla="*/ 485770 h 4325873"/>
                <a:gd name="connsiteX4643" fmla="*/ 2087532 w 4321145"/>
                <a:gd name="connsiteY4643" fmla="*/ 469897 h 4325873"/>
                <a:gd name="connsiteX4644" fmla="*/ 2103407 w 4321145"/>
                <a:gd name="connsiteY4644" fmla="*/ 454021 h 4325873"/>
                <a:gd name="connsiteX4645" fmla="*/ 1985932 w 4321145"/>
                <a:gd name="connsiteY4645" fmla="*/ 454021 h 4325873"/>
                <a:gd name="connsiteX4646" fmla="*/ 2001807 w 4321145"/>
                <a:gd name="connsiteY4646" fmla="*/ 469897 h 4325873"/>
                <a:gd name="connsiteX4647" fmla="*/ 1985932 w 4321145"/>
                <a:gd name="connsiteY4647" fmla="*/ 485771 h 4325873"/>
                <a:gd name="connsiteX4648" fmla="*/ 1970057 w 4321145"/>
                <a:gd name="connsiteY4648" fmla="*/ 469897 h 4325873"/>
                <a:gd name="connsiteX4649" fmla="*/ 1985932 w 4321145"/>
                <a:gd name="connsiteY4649" fmla="*/ 454021 h 4325873"/>
                <a:gd name="connsiteX4650" fmla="*/ 819955 w 4321145"/>
                <a:gd name="connsiteY4650" fmla="*/ 352430 h 4325873"/>
                <a:gd name="connsiteX4651" fmla="*/ 820749 w 4321145"/>
                <a:gd name="connsiteY4651" fmla="*/ 353223 h 4325873"/>
                <a:gd name="connsiteX4652" fmla="*/ 819955 w 4321145"/>
                <a:gd name="connsiteY4652" fmla="*/ 354017 h 4325873"/>
                <a:gd name="connsiteX4653" fmla="*/ 819160 w 4321145"/>
                <a:gd name="connsiteY4653" fmla="*/ 353223 h 4325873"/>
                <a:gd name="connsiteX4654" fmla="*/ 819955 w 4321145"/>
                <a:gd name="connsiteY4654" fmla="*/ 352430 h 4325873"/>
                <a:gd name="connsiteX4655" fmla="*/ 3386901 w 4321145"/>
                <a:gd name="connsiteY4655" fmla="*/ 352428 h 4325873"/>
                <a:gd name="connsiteX4656" fmla="*/ 3387695 w 4321145"/>
                <a:gd name="connsiteY4656" fmla="*/ 353222 h 4325873"/>
                <a:gd name="connsiteX4657" fmla="*/ 3386901 w 4321145"/>
                <a:gd name="connsiteY4657" fmla="*/ 354016 h 4325873"/>
                <a:gd name="connsiteX4658" fmla="*/ 3386107 w 4321145"/>
                <a:gd name="connsiteY4658" fmla="*/ 353222 h 4325873"/>
                <a:gd name="connsiteX4659" fmla="*/ 3386901 w 4321145"/>
                <a:gd name="connsiteY4659" fmla="*/ 352428 h 4325873"/>
                <a:gd name="connsiteX4660" fmla="*/ 936650 w 4321145"/>
                <a:gd name="connsiteY4660" fmla="*/ 350843 h 4325873"/>
                <a:gd name="connsiteX4661" fmla="*/ 938238 w 4321145"/>
                <a:gd name="connsiteY4661" fmla="*/ 352431 h 4325873"/>
                <a:gd name="connsiteX4662" fmla="*/ 936650 w 4321145"/>
                <a:gd name="connsiteY4662" fmla="*/ 354018 h 4325873"/>
                <a:gd name="connsiteX4663" fmla="*/ 935062 w 4321145"/>
                <a:gd name="connsiteY4663" fmla="*/ 352431 h 4325873"/>
                <a:gd name="connsiteX4664" fmla="*/ 936650 w 4321145"/>
                <a:gd name="connsiteY4664" fmla="*/ 350843 h 4325873"/>
                <a:gd name="connsiteX4665" fmla="*/ 3269427 w 4321145"/>
                <a:gd name="connsiteY4665" fmla="*/ 350842 h 4325873"/>
                <a:gd name="connsiteX4666" fmla="*/ 3271809 w 4321145"/>
                <a:gd name="connsiteY4666" fmla="*/ 353223 h 4325873"/>
                <a:gd name="connsiteX4667" fmla="*/ 3269427 w 4321145"/>
                <a:gd name="connsiteY4667" fmla="*/ 355604 h 4325873"/>
                <a:gd name="connsiteX4668" fmla="*/ 3267045 w 4321145"/>
                <a:gd name="connsiteY4668" fmla="*/ 353223 h 4325873"/>
                <a:gd name="connsiteX4669" fmla="*/ 3269427 w 4321145"/>
                <a:gd name="connsiteY4669" fmla="*/ 350842 h 4325873"/>
                <a:gd name="connsiteX4670" fmla="*/ 1052530 w 4321145"/>
                <a:gd name="connsiteY4670" fmla="*/ 349255 h 4325873"/>
                <a:gd name="connsiteX4671" fmla="*/ 1055704 w 4321145"/>
                <a:gd name="connsiteY4671" fmla="*/ 352430 h 4325873"/>
                <a:gd name="connsiteX4672" fmla="*/ 1052530 w 4321145"/>
                <a:gd name="connsiteY4672" fmla="*/ 355604 h 4325873"/>
                <a:gd name="connsiteX4673" fmla="*/ 1049355 w 4321145"/>
                <a:gd name="connsiteY4673" fmla="*/ 352430 h 4325873"/>
                <a:gd name="connsiteX4674" fmla="*/ 1052530 w 4321145"/>
                <a:gd name="connsiteY4674" fmla="*/ 349255 h 4325873"/>
                <a:gd name="connsiteX4675" fmla="*/ 3153539 w 4321145"/>
                <a:gd name="connsiteY4675" fmla="*/ 349254 h 4325873"/>
                <a:gd name="connsiteX4676" fmla="*/ 3157508 w 4321145"/>
                <a:gd name="connsiteY4676" fmla="*/ 352428 h 4325873"/>
                <a:gd name="connsiteX4677" fmla="*/ 3153539 w 4321145"/>
                <a:gd name="connsiteY4677" fmla="*/ 355603 h 4325873"/>
                <a:gd name="connsiteX4678" fmla="*/ 3149570 w 4321145"/>
                <a:gd name="connsiteY4678" fmla="*/ 352428 h 4325873"/>
                <a:gd name="connsiteX4679" fmla="*/ 3153539 w 4321145"/>
                <a:gd name="connsiteY4679" fmla="*/ 349254 h 4325873"/>
                <a:gd name="connsiteX4680" fmla="*/ 1285895 w 4321145"/>
                <a:gd name="connsiteY4680" fmla="*/ 347668 h 4325873"/>
                <a:gd name="connsiteX4681" fmla="*/ 1292245 w 4321145"/>
                <a:gd name="connsiteY4681" fmla="*/ 353224 h 4325873"/>
                <a:gd name="connsiteX4682" fmla="*/ 1285895 w 4321145"/>
                <a:gd name="connsiteY4682" fmla="*/ 358781 h 4325873"/>
                <a:gd name="connsiteX4683" fmla="*/ 1279544 w 4321145"/>
                <a:gd name="connsiteY4683" fmla="*/ 353224 h 4325873"/>
                <a:gd name="connsiteX4684" fmla="*/ 1285895 w 4321145"/>
                <a:gd name="connsiteY4684" fmla="*/ 347668 h 4325873"/>
                <a:gd name="connsiteX4685" fmla="*/ 1169210 w 4321145"/>
                <a:gd name="connsiteY4685" fmla="*/ 347668 h 4325873"/>
                <a:gd name="connsiteX4686" fmla="*/ 1173177 w 4321145"/>
                <a:gd name="connsiteY4686" fmla="*/ 352431 h 4325873"/>
                <a:gd name="connsiteX4687" fmla="*/ 1169210 w 4321145"/>
                <a:gd name="connsiteY4687" fmla="*/ 357195 h 4325873"/>
                <a:gd name="connsiteX4688" fmla="*/ 1165235 w 4321145"/>
                <a:gd name="connsiteY4688" fmla="*/ 352431 h 4325873"/>
                <a:gd name="connsiteX4689" fmla="*/ 1169210 w 4321145"/>
                <a:gd name="connsiteY4689" fmla="*/ 347668 h 4325873"/>
                <a:gd name="connsiteX4690" fmla="*/ 3036859 w 4321145"/>
                <a:gd name="connsiteY4690" fmla="*/ 347667 h 4325873"/>
                <a:gd name="connsiteX4691" fmla="*/ 3041622 w 4321145"/>
                <a:gd name="connsiteY4691" fmla="*/ 352430 h 4325873"/>
                <a:gd name="connsiteX4692" fmla="*/ 3036859 w 4321145"/>
                <a:gd name="connsiteY4692" fmla="*/ 357193 h 4325873"/>
                <a:gd name="connsiteX4693" fmla="*/ 3032095 w 4321145"/>
                <a:gd name="connsiteY4693" fmla="*/ 352430 h 4325873"/>
                <a:gd name="connsiteX4694" fmla="*/ 3036859 w 4321145"/>
                <a:gd name="connsiteY4694" fmla="*/ 347667 h 4325873"/>
                <a:gd name="connsiteX4695" fmla="*/ 1402526 w 4321145"/>
                <a:gd name="connsiteY4695" fmla="*/ 346080 h 4325873"/>
                <a:gd name="connsiteX4696" fmla="*/ 1409670 w 4321145"/>
                <a:gd name="connsiteY4696" fmla="*/ 353223 h 4325873"/>
                <a:gd name="connsiteX4697" fmla="*/ 1402526 w 4321145"/>
                <a:gd name="connsiteY4697" fmla="*/ 360367 h 4325873"/>
                <a:gd name="connsiteX4698" fmla="*/ 1395382 w 4321145"/>
                <a:gd name="connsiteY4698" fmla="*/ 353223 h 4325873"/>
                <a:gd name="connsiteX4699" fmla="*/ 1402526 w 4321145"/>
                <a:gd name="connsiteY4699" fmla="*/ 346080 h 4325873"/>
                <a:gd name="connsiteX4700" fmla="*/ 2919382 w 4321145"/>
                <a:gd name="connsiteY4700" fmla="*/ 346079 h 4325873"/>
                <a:gd name="connsiteX4701" fmla="*/ 2925732 w 4321145"/>
                <a:gd name="connsiteY4701" fmla="*/ 352428 h 4325873"/>
                <a:gd name="connsiteX4702" fmla="*/ 2919382 w 4321145"/>
                <a:gd name="connsiteY4702" fmla="*/ 358778 h 4325873"/>
                <a:gd name="connsiteX4703" fmla="*/ 2913032 w 4321145"/>
                <a:gd name="connsiteY4703" fmla="*/ 352428 h 4325873"/>
                <a:gd name="connsiteX4704" fmla="*/ 2919382 w 4321145"/>
                <a:gd name="connsiteY4704" fmla="*/ 346079 h 4325873"/>
                <a:gd name="connsiteX4705" fmla="*/ 2802701 w 4321145"/>
                <a:gd name="connsiteY4705" fmla="*/ 346079 h 4325873"/>
                <a:gd name="connsiteX4706" fmla="*/ 2809845 w 4321145"/>
                <a:gd name="connsiteY4706" fmla="*/ 353222 h 4325873"/>
                <a:gd name="connsiteX4707" fmla="*/ 2802701 w 4321145"/>
                <a:gd name="connsiteY4707" fmla="*/ 360366 h 4325873"/>
                <a:gd name="connsiteX4708" fmla="*/ 2795557 w 4321145"/>
                <a:gd name="connsiteY4708" fmla="*/ 353222 h 4325873"/>
                <a:gd name="connsiteX4709" fmla="*/ 2802701 w 4321145"/>
                <a:gd name="connsiteY4709" fmla="*/ 346079 h 4325873"/>
                <a:gd name="connsiteX4710" fmla="*/ 2686814 w 4321145"/>
                <a:gd name="connsiteY4710" fmla="*/ 344493 h 4325873"/>
                <a:gd name="connsiteX4711" fmla="*/ 2695546 w 4321145"/>
                <a:gd name="connsiteY4711" fmla="*/ 353223 h 4325873"/>
                <a:gd name="connsiteX4712" fmla="*/ 2686814 w 4321145"/>
                <a:gd name="connsiteY4712" fmla="*/ 361955 h 4325873"/>
                <a:gd name="connsiteX4713" fmla="*/ 2678082 w 4321145"/>
                <a:gd name="connsiteY4713" fmla="*/ 353223 h 4325873"/>
                <a:gd name="connsiteX4714" fmla="*/ 2686814 w 4321145"/>
                <a:gd name="connsiteY4714" fmla="*/ 344493 h 4325873"/>
                <a:gd name="connsiteX4715" fmla="*/ 1519208 w 4321145"/>
                <a:gd name="connsiteY4715" fmla="*/ 344493 h 4325873"/>
                <a:gd name="connsiteX4716" fmla="*/ 1527146 w 4321145"/>
                <a:gd name="connsiteY4716" fmla="*/ 353224 h 4325873"/>
                <a:gd name="connsiteX4717" fmla="*/ 1519208 w 4321145"/>
                <a:gd name="connsiteY4717" fmla="*/ 361956 h 4325873"/>
                <a:gd name="connsiteX4718" fmla="*/ 1511270 w 4321145"/>
                <a:gd name="connsiteY4718" fmla="*/ 353224 h 4325873"/>
                <a:gd name="connsiteX4719" fmla="*/ 1519208 w 4321145"/>
                <a:gd name="connsiteY4719" fmla="*/ 344493 h 4325873"/>
                <a:gd name="connsiteX4720" fmla="*/ 1753364 w 4321145"/>
                <a:gd name="connsiteY4720" fmla="*/ 342905 h 4325873"/>
                <a:gd name="connsiteX4721" fmla="*/ 1763683 w 4321145"/>
                <a:gd name="connsiteY4721" fmla="*/ 353223 h 4325873"/>
                <a:gd name="connsiteX4722" fmla="*/ 1753364 w 4321145"/>
                <a:gd name="connsiteY4722" fmla="*/ 363542 h 4325873"/>
                <a:gd name="connsiteX4723" fmla="*/ 1743045 w 4321145"/>
                <a:gd name="connsiteY4723" fmla="*/ 353223 h 4325873"/>
                <a:gd name="connsiteX4724" fmla="*/ 1753364 w 4321145"/>
                <a:gd name="connsiteY4724" fmla="*/ 342905 h 4325873"/>
                <a:gd name="connsiteX4725" fmla="*/ 1635889 w 4321145"/>
                <a:gd name="connsiteY4725" fmla="*/ 342905 h 4325873"/>
                <a:gd name="connsiteX4726" fmla="*/ 1644621 w 4321145"/>
                <a:gd name="connsiteY4726" fmla="*/ 352429 h 4325873"/>
                <a:gd name="connsiteX4727" fmla="*/ 1635889 w 4321145"/>
                <a:gd name="connsiteY4727" fmla="*/ 361954 h 4325873"/>
                <a:gd name="connsiteX4728" fmla="*/ 1627157 w 4321145"/>
                <a:gd name="connsiteY4728" fmla="*/ 352429 h 4325873"/>
                <a:gd name="connsiteX4729" fmla="*/ 1635889 w 4321145"/>
                <a:gd name="connsiteY4729" fmla="*/ 342905 h 4325873"/>
                <a:gd name="connsiteX4730" fmla="*/ 2570132 w 4321145"/>
                <a:gd name="connsiteY4730" fmla="*/ 342904 h 4325873"/>
                <a:gd name="connsiteX4731" fmla="*/ 2579657 w 4321145"/>
                <a:gd name="connsiteY4731" fmla="*/ 352428 h 4325873"/>
                <a:gd name="connsiteX4732" fmla="*/ 2570132 w 4321145"/>
                <a:gd name="connsiteY4732" fmla="*/ 361953 h 4325873"/>
                <a:gd name="connsiteX4733" fmla="*/ 2560607 w 4321145"/>
                <a:gd name="connsiteY4733" fmla="*/ 352428 h 4325873"/>
                <a:gd name="connsiteX4734" fmla="*/ 2570132 w 4321145"/>
                <a:gd name="connsiteY4734" fmla="*/ 342904 h 4325873"/>
                <a:gd name="connsiteX4735" fmla="*/ 2452658 w 4321145"/>
                <a:gd name="connsiteY4735" fmla="*/ 342904 h 4325873"/>
                <a:gd name="connsiteX4736" fmla="*/ 2463771 w 4321145"/>
                <a:gd name="connsiteY4736" fmla="*/ 353222 h 4325873"/>
                <a:gd name="connsiteX4737" fmla="*/ 2452658 w 4321145"/>
                <a:gd name="connsiteY4737" fmla="*/ 363541 h 4325873"/>
                <a:gd name="connsiteX4738" fmla="*/ 2441545 w 4321145"/>
                <a:gd name="connsiteY4738" fmla="*/ 353222 h 4325873"/>
                <a:gd name="connsiteX4739" fmla="*/ 2452658 w 4321145"/>
                <a:gd name="connsiteY4739" fmla="*/ 342904 h 4325873"/>
                <a:gd name="connsiteX4740" fmla="*/ 1985933 w 4321145"/>
                <a:gd name="connsiteY4740" fmla="*/ 341318 h 4325873"/>
                <a:gd name="connsiteX4741" fmla="*/ 1997046 w 4321145"/>
                <a:gd name="connsiteY4741" fmla="*/ 352430 h 4325873"/>
                <a:gd name="connsiteX4742" fmla="*/ 1985933 w 4321145"/>
                <a:gd name="connsiteY4742" fmla="*/ 363542 h 4325873"/>
                <a:gd name="connsiteX4743" fmla="*/ 1974820 w 4321145"/>
                <a:gd name="connsiteY4743" fmla="*/ 352430 h 4325873"/>
                <a:gd name="connsiteX4744" fmla="*/ 1985933 w 4321145"/>
                <a:gd name="connsiteY4744" fmla="*/ 341318 h 4325873"/>
                <a:gd name="connsiteX4745" fmla="*/ 1870045 w 4321145"/>
                <a:gd name="connsiteY4745" fmla="*/ 341318 h 4325873"/>
                <a:gd name="connsiteX4746" fmla="*/ 1881158 w 4321145"/>
                <a:gd name="connsiteY4746" fmla="*/ 352430 h 4325873"/>
                <a:gd name="connsiteX4747" fmla="*/ 1870045 w 4321145"/>
                <a:gd name="connsiteY4747" fmla="*/ 363543 h 4325873"/>
                <a:gd name="connsiteX4748" fmla="*/ 1858932 w 4321145"/>
                <a:gd name="connsiteY4748" fmla="*/ 352430 h 4325873"/>
                <a:gd name="connsiteX4749" fmla="*/ 1870045 w 4321145"/>
                <a:gd name="connsiteY4749" fmla="*/ 341318 h 4325873"/>
                <a:gd name="connsiteX4750" fmla="*/ 2102614 w 4321145"/>
                <a:gd name="connsiteY4750" fmla="*/ 341317 h 4325873"/>
                <a:gd name="connsiteX4751" fmla="*/ 2114521 w 4321145"/>
                <a:gd name="connsiteY4751" fmla="*/ 353224 h 4325873"/>
                <a:gd name="connsiteX4752" fmla="*/ 2102614 w 4321145"/>
                <a:gd name="connsiteY4752" fmla="*/ 365130 h 4325873"/>
                <a:gd name="connsiteX4753" fmla="*/ 2090707 w 4321145"/>
                <a:gd name="connsiteY4753" fmla="*/ 353224 h 4325873"/>
                <a:gd name="connsiteX4754" fmla="*/ 2102614 w 4321145"/>
                <a:gd name="connsiteY4754" fmla="*/ 341317 h 4325873"/>
                <a:gd name="connsiteX4755" fmla="*/ 2336770 w 4321145"/>
                <a:gd name="connsiteY4755" fmla="*/ 341317 h 4325873"/>
                <a:gd name="connsiteX4756" fmla="*/ 2347883 w 4321145"/>
                <a:gd name="connsiteY4756" fmla="*/ 352430 h 4325873"/>
                <a:gd name="connsiteX4757" fmla="*/ 2336770 w 4321145"/>
                <a:gd name="connsiteY4757" fmla="*/ 363542 h 4325873"/>
                <a:gd name="connsiteX4758" fmla="*/ 2325657 w 4321145"/>
                <a:gd name="connsiteY4758" fmla="*/ 352430 h 4325873"/>
                <a:gd name="connsiteX4759" fmla="*/ 2336770 w 4321145"/>
                <a:gd name="connsiteY4759" fmla="*/ 341317 h 4325873"/>
                <a:gd name="connsiteX4760" fmla="*/ 2219295 w 4321145"/>
                <a:gd name="connsiteY4760" fmla="*/ 341317 h 4325873"/>
                <a:gd name="connsiteX4761" fmla="*/ 2230408 w 4321145"/>
                <a:gd name="connsiteY4761" fmla="*/ 352430 h 4325873"/>
                <a:gd name="connsiteX4762" fmla="*/ 2219295 w 4321145"/>
                <a:gd name="connsiteY4762" fmla="*/ 363542 h 4325873"/>
                <a:gd name="connsiteX4763" fmla="*/ 2208182 w 4321145"/>
                <a:gd name="connsiteY4763" fmla="*/ 352430 h 4325873"/>
                <a:gd name="connsiteX4764" fmla="*/ 2219295 w 4321145"/>
                <a:gd name="connsiteY4764" fmla="*/ 341317 h 4325873"/>
                <a:gd name="connsiteX4765" fmla="*/ 3271014 w 4321145"/>
                <a:gd name="connsiteY4765" fmla="*/ 236536 h 4325873"/>
                <a:gd name="connsiteX4766" fmla="*/ 3271808 w 4321145"/>
                <a:gd name="connsiteY4766" fmla="*/ 237330 h 4325873"/>
                <a:gd name="connsiteX4767" fmla="*/ 3271014 w 4321145"/>
                <a:gd name="connsiteY4767" fmla="*/ 238123 h 4325873"/>
                <a:gd name="connsiteX4768" fmla="*/ 3270220 w 4321145"/>
                <a:gd name="connsiteY4768" fmla="*/ 237330 h 4325873"/>
                <a:gd name="connsiteX4769" fmla="*/ 3271014 w 4321145"/>
                <a:gd name="connsiteY4769" fmla="*/ 236536 h 4325873"/>
                <a:gd name="connsiteX4770" fmla="*/ 1052530 w 4321145"/>
                <a:gd name="connsiteY4770" fmla="*/ 234950 h 4325873"/>
                <a:gd name="connsiteX4771" fmla="*/ 1054119 w 4321145"/>
                <a:gd name="connsiteY4771" fmla="*/ 235744 h 4325873"/>
                <a:gd name="connsiteX4772" fmla="*/ 1052530 w 4321145"/>
                <a:gd name="connsiteY4772" fmla="*/ 236538 h 4325873"/>
                <a:gd name="connsiteX4773" fmla="*/ 1050943 w 4321145"/>
                <a:gd name="connsiteY4773" fmla="*/ 235744 h 4325873"/>
                <a:gd name="connsiteX4774" fmla="*/ 1052530 w 4321145"/>
                <a:gd name="connsiteY4774" fmla="*/ 234950 h 4325873"/>
                <a:gd name="connsiteX4775" fmla="*/ 3153539 w 4321145"/>
                <a:gd name="connsiteY4775" fmla="*/ 234949 h 4325873"/>
                <a:gd name="connsiteX4776" fmla="*/ 3154333 w 4321145"/>
                <a:gd name="connsiteY4776" fmla="*/ 235743 h 4325873"/>
                <a:gd name="connsiteX4777" fmla="*/ 3153539 w 4321145"/>
                <a:gd name="connsiteY4777" fmla="*/ 236536 h 4325873"/>
                <a:gd name="connsiteX4778" fmla="*/ 3152745 w 4321145"/>
                <a:gd name="connsiteY4778" fmla="*/ 235743 h 4325873"/>
                <a:gd name="connsiteX4779" fmla="*/ 3153539 w 4321145"/>
                <a:gd name="connsiteY4779" fmla="*/ 234949 h 4325873"/>
                <a:gd name="connsiteX4780" fmla="*/ 1285895 w 4321145"/>
                <a:gd name="connsiteY4780" fmla="*/ 233363 h 4325873"/>
                <a:gd name="connsiteX4781" fmla="*/ 1289070 w 4321145"/>
                <a:gd name="connsiteY4781" fmla="*/ 236538 h 4325873"/>
                <a:gd name="connsiteX4782" fmla="*/ 1285895 w 4321145"/>
                <a:gd name="connsiteY4782" fmla="*/ 239711 h 4325873"/>
                <a:gd name="connsiteX4783" fmla="*/ 1282719 w 4321145"/>
                <a:gd name="connsiteY4783" fmla="*/ 236538 h 4325873"/>
                <a:gd name="connsiteX4784" fmla="*/ 1285895 w 4321145"/>
                <a:gd name="connsiteY4784" fmla="*/ 233363 h 4325873"/>
                <a:gd name="connsiteX4785" fmla="*/ 1169210 w 4321145"/>
                <a:gd name="connsiteY4785" fmla="*/ 233363 h 4325873"/>
                <a:gd name="connsiteX4786" fmla="*/ 1171592 w 4321145"/>
                <a:gd name="connsiteY4786" fmla="*/ 235745 h 4325873"/>
                <a:gd name="connsiteX4787" fmla="*/ 1169210 w 4321145"/>
                <a:gd name="connsiteY4787" fmla="*/ 238125 h 4325873"/>
                <a:gd name="connsiteX4788" fmla="*/ 1166823 w 4321145"/>
                <a:gd name="connsiteY4788" fmla="*/ 235745 h 4325873"/>
                <a:gd name="connsiteX4789" fmla="*/ 1169210 w 4321145"/>
                <a:gd name="connsiteY4789" fmla="*/ 233363 h 4325873"/>
                <a:gd name="connsiteX4790" fmla="*/ 3036064 w 4321145"/>
                <a:gd name="connsiteY4790" fmla="*/ 233362 h 4325873"/>
                <a:gd name="connsiteX4791" fmla="*/ 3038446 w 4321145"/>
                <a:gd name="connsiteY4791" fmla="*/ 235744 h 4325873"/>
                <a:gd name="connsiteX4792" fmla="*/ 3036064 w 4321145"/>
                <a:gd name="connsiteY4792" fmla="*/ 238125 h 4325873"/>
                <a:gd name="connsiteX4793" fmla="*/ 3033682 w 4321145"/>
                <a:gd name="connsiteY4793" fmla="*/ 235744 h 4325873"/>
                <a:gd name="connsiteX4794" fmla="*/ 3036064 w 4321145"/>
                <a:gd name="connsiteY4794" fmla="*/ 233362 h 4325873"/>
                <a:gd name="connsiteX4795" fmla="*/ 1519208 w 4321145"/>
                <a:gd name="connsiteY4795" fmla="*/ 231774 h 4325873"/>
                <a:gd name="connsiteX4796" fmla="*/ 1523972 w 4321145"/>
                <a:gd name="connsiteY4796" fmla="*/ 236538 h 4325873"/>
                <a:gd name="connsiteX4797" fmla="*/ 1519208 w 4321145"/>
                <a:gd name="connsiteY4797" fmla="*/ 241300 h 4325873"/>
                <a:gd name="connsiteX4798" fmla="*/ 1514445 w 4321145"/>
                <a:gd name="connsiteY4798" fmla="*/ 236538 h 4325873"/>
                <a:gd name="connsiteX4799" fmla="*/ 1519208 w 4321145"/>
                <a:gd name="connsiteY4799" fmla="*/ 231774 h 4325873"/>
                <a:gd name="connsiteX4800" fmla="*/ 1402526 w 4321145"/>
                <a:gd name="connsiteY4800" fmla="*/ 231774 h 4325873"/>
                <a:gd name="connsiteX4801" fmla="*/ 1406495 w 4321145"/>
                <a:gd name="connsiteY4801" fmla="*/ 235744 h 4325873"/>
                <a:gd name="connsiteX4802" fmla="*/ 1402526 w 4321145"/>
                <a:gd name="connsiteY4802" fmla="*/ 239711 h 4325873"/>
                <a:gd name="connsiteX4803" fmla="*/ 1398557 w 4321145"/>
                <a:gd name="connsiteY4803" fmla="*/ 235744 h 4325873"/>
                <a:gd name="connsiteX4804" fmla="*/ 1402526 w 4321145"/>
                <a:gd name="connsiteY4804" fmla="*/ 231774 h 4325873"/>
                <a:gd name="connsiteX4805" fmla="*/ 2920176 w 4321145"/>
                <a:gd name="connsiteY4805" fmla="*/ 231773 h 4325873"/>
                <a:gd name="connsiteX4806" fmla="*/ 2924145 w 4321145"/>
                <a:gd name="connsiteY4806" fmla="*/ 235743 h 4325873"/>
                <a:gd name="connsiteX4807" fmla="*/ 2920176 w 4321145"/>
                <a:gd name="connsiteY4807" fmla="*/ 239709 h 4325873"/>
                <a:gd name="connsiteX4808" fmla="*/ 2916207 w 4321145"/>
                <a:gd name="connsiteY4808" fmla="*/ 235743 h 4325873"/>
                <a:gd name="connsiteX4809" fmla="*/ 2920176 w 4321145"/>
                <a:gd name="connsiteY4809" fmla="*/ 231773 h 4325873"/>
                <a:gd name="connsiteX4810" fmla="*/ 2803496 w 4321145"/>
                <a:gd name="connsiteY4810" fmla="*/ 231773 h 4325873"/>
                <a:gd name="connsiteX4811" fmla="*/ 2808259 w 4321145"/>
                <a:gd name="connsiteY4811" fmla="*/ 235743 h 4325873"/>
                <a:gd name="connsiteX4812" fmla="*/ 2803496 w 4321145"/>
                <a:gd name="connsiteY4812" fmla="*/ 239710 h 4325873"/>
                <a:gd name="connsiteX4813" fmla="*/ 2798732 w 4321145"/>
                <a:gd name="connsiteY4813" fmla="*/ 235743 h 4325873"/>
                <a:gd name="connsiteX4814" fmla="*/ 2803496 w 4321145"/>
                <a:gd name="connsiteY4814" fmla="*/ 231773 h 4325873"/>
                <a:gd name="connsiteX4815" fmla="*/ 1635889 w 4321145"/>
                <a:gd name="connsiteY4815" fmla="*/ 230187 h 4325873"/>
                <a:gd name="connsiteX4816" fmla="*/ 1641446 w 4321145"/>
                <a:gd name="connsiteY4816" fmla="*/ 236537 h 4325873"/>
                <a:gd name="connsiteX4817" fmla="*/ 1635889 w 4321145"/>
                <a:gd name="connsiteY4817" fmla="*/ 242886 h 4325873"/>
                <a:gd name="connsiteX4818" fmla="*/ 1630332 w 4321145"/>
                <a:gd name="connsiteY4818" fmla="*/ 236537 h 4325873"/>
                <a:gd name="connsiteX4819" fmla="*/ 1635889 w 4321145"/>
                <a:gd name="connsiteY4819" fmla="*/ 230187 h 4325873"/>
                <a:gd name="connsiteX4820" fmla="*/ 2686814 w 4321145"/>
                <a:gd name="connsiteY4820" fmla="*/ 230186 h 4325873"/>
                <a:gd name="connsiteX4821" fmla="*/ 2692371 w 4321145"/>
                <a:gd name="connsiteY4821" fmla="*/ 235745 h 4325873"/>
                <a:gd name="connsiteX4822" fmla="*/ 2686814 w 4321145"/>
                <a:gd name="connsiteY4822" fmla="*/ 241300 h 4325873"/>
                <a:gd name="connsiteX4823" fmla="*/ 2681257 w 4321145"/>
                <a:gd name="connsiteY4823" fmla="*/ 235745 h 4325873"/>
                <a:gd name="connsiteX4824" fmla="*/ 2686814 w 4321145"/>
                <a:gd name="connsiteY4824" fmla="*/ 230186 h 4325873"/>
                <a:gd name="connsiteX4825" fmla="*/ 2570132 w 4321145"/>
                <a:gd name="connsiteY4825" fmla="*/ 230186 h 4325873"/>
                <a:gd name="connsiteX4826" fmla="*/ 2576482 w 4321145"/>
                <a:gd name="connsiteY4826" fmla="*/ 236537 h 4325873"/>
                <a:gd name="connsiteX4827" fmla="*/ 2570132 w 4321145"/>
                <a:gd name="connsiteY4827" fmla="*/ 242886 h 4325873"/>
                <a:gd name="connsiteX4828" fmla="*/ 2563782 w 4321145"/>
                <a:gd name="connsiteY4828" fmla="*/ 236537 h 4325873"/>
                <a:gd name="connsiteX4829" fmla="*/ 2570132 w 4321145"/>
                <a:gd name="connsiteY4829" fmla="*/ 230186 h 4325873"/>
                <a:gd name="connsiteX4830" fmla="*/ 2219295 w 4321145"/>
                <a:gd name="connsiteY4830" fmla="*/ 228598 h 4325873"/>
                <a:gd name="connsiteX4831" fmla="*/ 2227233 w 4321145"/>
                <a:gd name="connsiteY4831" fmla="*/ 236537 h 4325873"/>
                <a:gd name="connsiteX4832" fmla="*/ 2219295 w 4321145"/>
                <a:gd name="connsiteY4832" fmla="*/ 244473 h 4325873"/>
                <a:gd name="connsiteX4833" fmla="*/ 2211357 w 4321145"/>
                <a:gd name="connsiteY4833" fmla="*/ 236537 h 4325873"/>
                <a:gd name="connsiteX4834" fmla="*/ 2219295 w 4321145"/>
                <a:gd name="connsiteY4834" fmla="*/ 228598 h 4325873"/>
                <a:gd name="connsiteX4835" fmla="*/ 2103408 w 4321145"/>
                <a:gd name="connsiteY4835" fmla="*/ 228598 h 4325873"/>
                <a:gd name="connsiteX4836" fmla="*/ 2111346 w 4321145"/>
                <a:gd name="connsiteY4836" fmla="*/ 236537 h 4325873"/>
                <a:gd name="connsiteX4837" fmla="*/ 2103408 w 4321145"/>
                <a:gd name="connsiteY4837" fmla="*/ 244474 h 4325873"/>
                <a:gd name="connsiteX4838" fmla="*/ 2095470 w 4321145"/>
                <a:gd name="connsiteY4838" fmla="*/ 236537 h 4325873"/>
                <a:gd name="connsiteX4839" fmla="*/ 2103408 w 4321145"/>
                <a:gd name="connsiteY4839" fmla="*/ 228598 h 4325873"/>
                <a:gd name="connsiteX4840" fmla="*/ 1985933 w 4321145"/>
                <a:gd name="connsiteY4840" fmla="*/ 228598 h 4325873"/>
                <a:gd name="connsiteX4841" fmla="*/ 1993871 w 4321145"/>
                <a:gd name="connsiteY4841" fmla="*/ 236537 h 4325873"/>
                <a:gd name="connsiteX4842" fmla="*/ 1985933 w 4321145"/>
                <a:gd name="connsiteY4842" fmla="*/ 244474 h 4325873"/>
                <a:gd name="connsiteX4843" fmla="*/ 1977995 w 4321145"/>
                <a:gd name="connsiteY4843" fmla="*/ 236537 h 4325873"/>
                <a:gd name="connsiteX4844" fmla="*/ 1985933 w 4321145"/>
                <a:gd name="connsiteY4844" fmla="*/ 228598 h 4325873"/>
                <a:gd name="connsiteX4845" fmla="*/ 1869251 w 4321145"/>
                <a:gd name="connsiteY4845" fmla="*/ 228598 h 4325873"/>
                <a:gd name="connsiteX4846" fmla="*/ 1876395 w 4321145"/>
                <a:gd name="connsiteY4846" fmla="*/ 235744 h 4325873"/>
                <a:gd name="connsiteX4847" fmla="*/ 1869251 w 4321145"/>
                <a:gd name="connsiteY4847" fmla="*/ 242886 h 4325873"/>
                <a:gd name="connsiteX4848" fmla="*/ 1862107 w 4321145"/>
                <a:gd name="connsiteY4848" fmla="*/ 235744 h 4325873"/>
                <a:gd name="connsiteX4849" fmla="*/ 1869251 w 4321145"/>
                <a:gd name="connsiteY4849" fmla="*/ 228598 h 4325873"/>
                <a:gd name="connsiteX4850" fmla="*/ 1753364 w 4321145"/>
                <a:gd name="connsiteY4850" fmla="*/ 228598 h 4325873"/>
                <a:gd name="connsiteX4851" fmla="*/ 1760508 w 4321145"/>
                <a:gd name="connsiteY4851" fmla="*/ 235744 h 4325873"/>
                <a:gd name="connsiteX4852" fmla="*/ 1753364 w 4321145"/>
                <a:gd name="connsiteY4852" fmla="*/ 242886 h 4325873"/>
                <a:gd name="connsiteX4853" fmla="*/ 1746220 w 4321145"/>
                <a:gd name="connsiteY4853" fmla="*/ 235744 h 4325873"/>
                <a:gd name="connsiteX4854" fmla="*/ 1753364 w 4321145"/>
                <a:gd name="connsiteY4854" fmla="*/ 228598 h 4325873"/>
                <a:gd name="connsiteX4855" fmla="*/ 2453451 w 4321145"/>
                <a:gd name="connsiteY4855" fmla="*/ 228598 h 4325873"/>
                <a:gd name="connsiteX4856" fmla="*/ 2460595 w 4321145"/>
                <a:gd name="connsiteY4856" fmla="*/ 235743 h 4325873"/>
                <a:gd name="connsiteX4857" fmla="*/ 2453451 w 4321145"/>
                <a:gd name="connsiteY4857" fmla="*/ 242886 h 4325873"/>
                <a:gd name="connsiteX4858" fmla="*/ 2446307 w 4321145"/>
                <a:gd name="connsiteY4858" fmla="*/ 235743 h 4325873"/>
                <a:gd name="connsiteX4859" fmla="*/ 2453451 w 4321145"/>
                <a:gd name="connsiteY4859" fmla="*/ 228598 h 4325873"/>
                <a:gd name="connsiteX4860" fmla="*/ 2335976 w 4321145"/>
                <a:gd name="connsiteY4860" fmla="*/ 228598 h 4325873"/>
                <a:gd name="connsiteX4861" fmla="*/ 2343120 w 4321145"/>
                <a:gd name="connsiteY4861" fmla="*/ 235743 h 4325873"/>
                <a:gd name="connsiteX4862" fmla="*/ 2335976 w 4321145"/>
                <a:gd name="connsiteY4862" fmla="*/ 242886 h 4325873"/>
                <a:gd name="connsiteX4863" fmla="*/ 2328832 w 4321145"/>
                <a:gd name="connsiteY4863" fmla="*/ 235743 h 4325873"/>
                <a:gd name="connsiteX4864" fmla="*/ 2335976 w 4321145"/>
                <a:gd name="connsiteY4864" fmla="*/ 228598 h 4325873"/>
                <a:gd name="connsiteX4865" fmla="*/ 1169210 w 4321145"/>
                <a:gd name="connsiteY4865" fmla="*/ 119062 h 4325873"/>
                <a:gd name="connsiteX4866" fmla="*/ 1170004 w 4321145"/>
                <a:gd name="connsiteY4866" fmla="*/ 119857 h 4325873"/>
                <a:gd name="connsiteX4867" fmla="*/ 1169210 w 4321145"/>
                <a:gd name="connsiteY4867" fmla="*/ 120651 h 4325873"/>
                <a:gd name="connsiteX4868" fmla="*/ 1168412 w 4321145"/>
                <a:gd name="connsiteY4868" fmla="*/ 119857 h 4325873"/>
                <a:gd name="connsiteX4869" fmla="*/ 1169210 w 4321145"/>
                <a:gd name="connsiteY4869" fmla="*/ 119062 h 4325873"/>
                <a:gd name="connsiteX4870" fmla="*/ 3037651 w 4321145"/>
                <a:gd name="connsiteY4870" fmla="*/ 119061 h 4325873"/>
                <a:gd name="connsiteX4871" fmla="*/ 3038445 w 4321145"/>
                <a:gd name="connsiteY4871" fmla="*/ 119856 h 4325873"/>
                <a:gd name="connsiteX4872" fmla="*/ 3037651 w 4321145"/>
                <a:gd name="connsiteY4872" fmla="*/ 120650 h 4325873"/>
                <a:gd name="connsiteX4873" fmla="*/ 3036857 w 4321145"/>
                <a:gd name="connsiteY4873" fmla="*/ 119856 h 4325873"/>
                <a:gd name="connsiteX4874" fmla="*/ 3037651 w 4321145"/>
                <a:gd name="connsiteY4874" fmla="*/ 119061 h 4325873"/>
                <a:gd name="connsiteX4875" fmla="*/ 1286690 w 4321145"/>
                <a:gd name="connsiteY4875" fmla="*/ 117475 h 4325873"/>
                <a:gd name="connsiteX4876" fmla="*/ 1287482 w 4321145"/>
                <a:gd name="connsiteY4876" fmla="*/ 119062 h 4325873"/>
                <a:gd name="connsiteX4877" fmla="*/ 1286690 w 4321145"/>
                <a:gd name="connsiteY4877" fmla="*/ 120651 h 4325873"/>
                <a:gd name="connsiteX4878" fmla="*/ 1285895 w 4321145"/>
                <a:gd name="connsiteY4878" fmla="*/ 119062 h 4325873"/>
                <a:gd name="connsiteX4879" fmla="*/ 1286690 w 4321145"/>
                <a:gd name="connsiteY4879" fmla="*/ 117475 h 4325873"/>
                <a:gd name="connsiteX4880" fmla="*/ 1519207 w 4321145"/>
                <a:gd name="connsiteY4880" fmla="*/ 117474 h 4325873"/>
                <a:gd name="connsiteX4881" fmla="*/ 1522382 w 4321145"/>
                <a:gd name="connsiteY4881" fmla="*/ 119857 h 4325873"/>
                <a:gd name="connsiteX4882" fmla="*/ 1519207 w 4321145"/>
                <a:gd name="connsiteY4882" fmla="*/ 122239 h 4325873"/>
                <a:gd name="connsiteX4883" fmla="*/ 1516032 w 4321145"/>
                <a:gd name="connsiteY4883" fmla="*/ 119857 h 4325873"/>
                <a:gd name="connsiteX4884" fmla="*/ 1519207 w 4321145"/>
                <a:gd name="connsiteY4884" fmla="*/ 117474 h 4325873"/>
                <a:gd name="connsiteX4885" fmla="*/ 1403320 w 4321145"/>
                <a:gd name="connsiteY4885" fmla="*/ 117474 h 4325873"/>
                <a:gd name="connsiteX4886" fmla="*/ 1404908 w 4321145"/>
                <a:gd name="connsiteY4886" fmla="*/ 119062 h 4325873"/>
                <a:gd name="connsiteX4887" fmla="*/ 1403320 w 4321145"/>
                <a:gd name="connsiteY4887" fmla="*/ 120651 h 4325873"/>
                <a:gd name="connsiteX4888" fmla="*/ 1401732 w 4321145"/>
                <a:gd name="connsiteY4888" fmla="*/ 119062 h 4325873"/>
                <a:gd name="connsiteX4889" fmla="*/ 1403320 w 4321145"/>
                <a:gd name="connsiteY4889" fmla="*/ 117474 h 4325873"/>
                <a:gd name="connsiteX4890" fmla="*/ 2686814 w 4321145"/>
                <a:gd name="connsiteY4890" fmla="*/ 117474 h 4325873"/>
                <a:gd name="connsiteX4891" fmla="*/ 2689196 w 4321145"/>
                <a:gd name="connsiteY4891" fmla="*/ 119856 h 4325873"/>
                <a:gd name="connsiteX4892" fmla="*/ 2686814 w 4321145"/>
                <a:gd name="connsiteY4892" fmla="*/ 122238 h 4325873"/>
                <a:gd name="connsiteX4893" fmla="*/ 2684432 w 4321145"/>
                <a:gd name="connsiteY4893" fmla="*/ 119856 h 4325873"/>
                <a:gd name="connsiteX4894" fmla="*/ 2686814 w 4321145"/>
                <a:gd name="connsiteY4894" fmla="*/ 117474 h 4325873"/>
                <a:gd name="connsiteX4895" fmla="*/ 2920176 w 4321145"/>
                <a:gd name="connsiteY4895" fmla="*/ 117473 h 4325873"/>
                <a:gd name="connsiteX4896" fmla="*/ 2920970 w 4321145"/>
                <a:gd name="connsiteY4896" fmla="*/ 119062 h 4325873"/>
                <a:gd name="connsiteX4897" fmla="*/ 2920176 w 4321145"/>
                <a:gd name="connsiteY4897" fmla="*/ 120650 h 4325873"/>
                <a:gd name="connsiteX4898" fmla="*/ 2919382 w 4321145"/>
                <a:gd name="connsiteY4898" fmla="*/ 119062 h 4325873"/>
                <a:gd name="connsiteX4899" fmla="*/ 2920176 w 4321145"/>
                <a:gd name="connsiteY4899" fmla="*/ 117473 h 4325873"/>
                <a:gd name="connsiteX4900" fmla="*/ 2803495 w 4321145"/>
                <a:gd name="connsiteY4900" fmla="*/ 117473 h 4325873"/>
                <a:gd name="connsiteX4901" fmla="*/ 2805083 w 4321145"/>
                <a:gd name="connsiteY4901" fmla="*/ 119062 h 4325873"/>
                <a:gd name="connsiteX4902" fmla="*/ 2803495 w 4321145"/>
                <a:gd name="connsiteY4902" fmla="*/ 120650 h 4325873"/>
                <a:gd name="connsiteX4903" fmla="*/ 2801907 w 4321145"/>
                <a:gd name="connsiteY4903" fmla="*/ 119062 h 4325873"/>
                <a:gd name="connsiteX4904" fmla="*/ 2803495 w 4321145"/>
                <a:gd name="connsiteY4904" fmla="*/ 117473 h 4325873"/>
                <a:gd name="connsiteX4905" fmla="*/ 1636682 w 4321145"/>
                <a:gd name="connsiteY4905" fmla="*/ 115887 h 4325873"/>
                <a:gd name="connsiteX4906" fmla="*/ 1639857 w 4321145"/>
                <a:gd name="connsiteY4906" fmla="*/ 119062 h 4325873"/>
                <a:gd name="connsiteX4907" fmla="*/ 1636682 w 4321145"/>
                <a:gd name="connsiteY4907" fmla="*/ 122238 h 4325873"/>
                <a:gd name="connsiteX4908" fmla="*/ 1633507 w 4321145"/>
                <a:gd name="connsiteY4908" fmla="*/ 119062 h 4325873"/>
                <a:gd name="connsiteX4909" fmla="*/ 1636682 w 4321145"/>
                <a:gd name="connsiteY4909" fmla="*/ 115887 h 4325873"/>
                <a:gd name="connsiteX4910" fmla="*/ 1753364 w 4321145"/>
                <a:gd name="connsiteY4910" fmla="*/ 115887 h 4325873"/>
                <a:gd name="connsiteX4911" fmla="*/ 1757333 w 4321145"/>
                <a:gd name="connsiteY4911" fmla="*/ 119856 h 4325873"/>
                <a:gd name="connsiteX4912" fmla="*/ 1753364 w 4321145"/>
                <a:gd name="connsiteY4912" fmla="*/ 123825 h 4325873"/>
                <a:gd name="connsiteX4913" fmla="*/ 1749395 w 4321145"/>
                <a:gd name="connsiteY4913" fmla="*/ 119856 h 4325873"/>
                <a:gd name="connsiteX4914" fmla="*/ 1753364 w 4321145"/>
                <a:gd name="connsiteY4914" fmla="*/ 115887 h 4325873"/>
                <a:gd name="connsiteX4915" fmla="*/ 1869251 w 4321145"/>
                <a:gd name="connsiteY4915" fmla="*/ 115887 h 4325873"/>
                <a:gd name="connsiteX4916" fmla="*/ 1873220 w 4321145"/>
                <a:gd name="connsiteY4916" fmla="*/ 119856 h 4325873"/>
                <a:gd name="connsiteX4917" fmla="*/ 1869251 w 4321145"/>
                <a:gd name="connsiteY4917" fmla="*/ 123825 h 4325873"/>
                <a:gd name="connsiteX4918" fmla="*/ 1865282 w 4321145"/>
                <a:gd name="connsiteY4918" fmla="*/ 119856 h 4325873"/>
                <a:gd name="connsiteX4919" fmla="*/ 1869251 w 4321145"/>
                <a:gd name="connsiteY4919" fmla="*/ 115887 h 4325873"/>
                <a:gd name="connsiteX4920" fmla="*/ 2335976 w 4321145"/>
                <a:gd name="connsiteY4920" fmla="*/ 115887 h 4325873"/>
                <a:gd name="connsiteX4921" fmla="*/ 2339945 w 4321145"/>
                <a:gd name="connsiteY4921" fmla="*/ 119856 h 4325873"/>
                <a:gd name="connsiteX4922" fmla="*/ 2335976 w 4321145"/>
                <a:gd name="connsiteY4922" fmla="*/ 123825 h 4325873"/>
                <a:gd name="connsiteX4923" fmla="*/ 2332007 w 4321145"/>
                <a:gd name="connsiteY4923" fmla="*/ 119856 h 4325873"/>
                <a:gd name="connsiteX4924" fmla="*/ 2335976 w 4321145"/>
                <a:gd name="connsiteY4924" fmla="*/ 115887 h 4325873"/>
                <a:gd name="connsiteX4925" fmla="*/ 2570132 w 4321145"/>
                <a:gd name="connsiteY4925" fmla="*/ 115886 h 4325873"/>
                <a:gd name="connsiteX4926" fmla="*/ 2573307 w 4321145"/>
                <a:gd name="connsiteY4926" fmla="*/ 119062 h 4325873"/>
                <a:gd name="connsiteX4927" fmla="*/ 2570132 w 4321145"/>
                <a:gd name="connsiteY4927" fmla="*/ 122237 h 4325873"/>
                <a:gd name="connsiteX4928" fmla="*/ 2566957 w 4321145"/>
                <a:gd name="connsiteY4928" fmla="*/ 119062 h 4325873"/>
                <a:gd name="connsiteX4929" fmla="*/ 2570132 w 4321145"/>
                <a:gd name="connsiteY4929" fmla="*/ 115886 h 4325873"/>
                <a:gd name="connsiteX4930" fmla="*/ 2453451 w 4321145"/>
                <a:gd name="connsiteY4930" fmla="*/ 115886 h 4325873"/>
                <a:gd name="connsiteX4931" fmla="*/ 2457420 w 4321145"/>
                <a:gd name="connsiteY4931" fmla="*/ 119856 h 4325873"/>
                <a:gd name="connsiteX4932" fmla="*/ 2453451 w 4321145"/>
                <a:gd name="connsiteY4932" fmla="*/ 123825 h 4325873"/>
                <a:gd name="connsiteX4933" fmla="*/ 2449482 w 4321145"/>
                <a:gd name="connsiteY4933" fmla="*/ 119856 h 4325873"/>
                <a:gd name="connsiteX4934" fmla="*/ 2453451 w 4321145"/>
                <a:gd name="connsiteY4934" fmla="*/ 115886 h 4325873"/>
                <a:gd name="connsiteX4935" fmla="*/ 2219295 w 4321145"/>
                <a:gd name="connsiteY4935" fmla="*/ 114299 h 4325873"/>
                <a:gd name="connsiteX4936" fmla="*/ 2224059 w 4321145"/>
                <a:gd name="connsiteY4936" fmla="*/ 119062 h 4325873"/>
                <a:gd name="connsiteX4937" fmla="*/ 2219295 w 4321145"/>
                <a:gd name="connsiteY4937" fmla="*/ 123826 h 4325873"/>
                <a:gd name="connsiteX4938" fmla="*/ 2214532 w 4321145"/>
                <a:gd name="connsiteY4938" fmla="*/ 119062 h 4325873"/>
                <a:gd name="connsiteX4939" fmla="*/ 2219295 w 4321145"/>
                <a:gd name="connsiteY4939" fmla="*/ 114299 h 4325873"/>
                <a:gd name="connsiteX4940" fmla="*/ 2102614 w 4321145"/>
                <a:gd name="connsiteY4940" fmla="*/ 114299 h 4325873"/>
                <a:gd name="connsiteX4941" fmla="*/ 2106583 w 4321145"/>
                <a:gd name="connsiteY4941" fmla="*/ 119062 h 4325873"/>
                <a:gd name="connsiteX4942" fmla="*/ 2102614 w 4321145"/>
                <a:gd name="connsiteY4942" fmla="*/ 123826 h 4325873"/>
                <a:gd name="connsiteX4943" fmla="*/ 2098645 w 4321145"/>
                <a:gd name="connsiteY4943" fmla="*/ 119062 h 4325873"/>
                <a:gd name="connsiteX4944" fmla="*/ 2102614 w 4321145"/>
                <a:gd name="connsiteY4944" fmla="*/ 114299 h 4325873"/>
                <a:gd name="connsiteX4945" fmla="*/ 1985933 w 4321145"/>
                <a:gd name="connsiteY4945" fmla="*/ 114299 h 4325873"/>
                <a:gd name="connsiteX4946" fmla="*/ 1990697 w 4321145"/>
                <a:gd name="connsiteY4946" fmla="*/ 119062 h 4325873"/>
                <a:gd name="connsiteX4947" fmla="*/ 1985933 w 4321145"/>
                <a:gd name="connsiteY4947" fmla="*/ 123826 h 4325873"/>
                <a:gd name="connsiteX4948" fmla="*/ 1981170 w 4321145"/>
                <a:gd name="connsiteY4948" fmla="*/ 119062 h 4325873"/>
                <a:gd name="connsiteX4949" fmla="*/ 1985933 w 4321145"/>
                <a:gd name="connsiteY4949" fmla="*/ 114299 h 4325873"/>
                <a:gd name="connsiteX4950" fmla="*/ 1752570 w 4321145"/>
                <a:gd name="connsiteY4950" fmla="*/ 1589 h 4325873"/>
                <a:gd name="connsiteX4951" fmla="*/ 1754158 w 4321145"/>
                <a:gd name="connsiteY4951" fmla="*/ 2383 h 4325873"/>
                <a:gd name="connsiteX4952" fmla="*/ 1752570 w 4321145"/>
                <a:gd name="connsiteY4952" fmla="*/ 3177 h 4325873"/>
                <a:gd name="connsiteX4953" fmla="*/ 1750982 w 4321145"/>
                <a:gd name="connsiteY4953" fmla="*/ 2383 h 4325873"/>
                <a:gd name="connsiteX4954" fmla="*/ 1752570 w 4321145"/>
                <a:gd name="connsiteY4954" fmla="*/ 1589 h 4325873"/>
                <a:gd name="connsiteX4955" fmla="*/ 1635889 w 4321145"/>
                <a:gd name="connsiteY4955" fmla="*/ 1589 h 4325873"/>
                <a:gd name="connsiteX4956" fmla="*/ 1636683 w 4321145"/>
                <a:gd name="connsiteY4956" fmla="*/ 2383 h 4325873"/>
                <a:gd name="connsiteX4957" fmla="*/ 1635889 w 4321145"/>
                <a:gd name="connsiteY4957" fmla="*/ 3177 h 4325873"/>
                <a:gd name="connsiteX4958" fmla="*/ 1635095 w 4321145"/>
                <a:gd name="connsiteY4958" fmla="*/ 2383 h 4325873"/>
                <a:gd name="connsiteX4959" fmla="*/ 1635889 w 4321145"/>
                <a:gd name="connsiteY4959" fmla="*/ 1589 h 4325873"/>
                <a:gd name="connsiteX4960" fmla="*/ 1520001 w 4321145"/>
                <a:gd name="connsiteY4960" fmla="*/ 1589 h 4325873"/>
                <a:gd name="connsiteX4961" fmla="*/ 1520795 w 4321145"/>
                <a:gd name="connsiteY4961" fmla="*/ 2383 h 4325873"/>
                <a:gd name="connsiteX4962" fmla="*/ 1520001 w 4321145"/>
                <a:gd name="connsiteY4962" fmla="*/ 3177 h 4325873"/>
                <a:gd name="connsiteX4963" fmla="*/ 1519207 w 4321145"/>
                <a:gd name="connsiteY4963" fmla="*/ 2383 h 4325873"/>
                <a:gd name="connsiteX4964" fmla="*/ 1520001 w 4321145"/>
                <a:gd name="connsiteY4964" fmla="*/ 1589 h 4325873"/>
                <a:gd name="connsiteX4965" fmla="*/ 2804289 w 4321145"/>
                <a:gd name="connsiteY4965" fmla="*/ 1589 h 4325873"/>
                <a:gd name="connsiteX4966" fmla="*/ 2805083 w 4321145"/>
                <a:gd name="connsiteY4966" fmla="*/ 2383 h 4325873"/>
                <a:gd name="connsiteX4967" fmla="*/ 2804289 w 4321145"/>
                <a:gd name="connsiteY4967" fmla="*/ 3177 h 4325873"/>
                <a:gd name="connsiteX4968" fmla="*/ 2803495 w 4321145"/>
                <a:gd name="connsiteY4968" fmla="*/ 2383 h 4325873"/>
                <a:gd name="connsiteX4969" fmla="*/ 2804289 w 4321145"/>
                <a:gd name="connsiteY4969" fmla="*/ 1589 h 4325873"/>
                <a:gd name="connsiteX4970" fmla="*/ 2686814 w 4321145"/>
                <a:gd name="connsiteY4970" fmla="*/ 1589 h 4325873"/>
                <a:gd name="connsiteX4971" fmla="*/ 2687608 w 4321145"/>
                <a:gd name="connsiteY4971" fmla="*/ 2383 h 4325873"/>
                <a:gd name="connsiteX4972" fmla="*/ 2686814 w 4321145"/>
                <a:gd name="connsiteY4972" fmla="*/ 3177 h 4325873"/>
                <a:gd name="connsiteX4973" fmla="*/ 2686020 w 4321145"/>
                <a:gd name="connsiteY4973" fmla="*/ 2383 h 4325873"/>
                <a:gd name="connsiteX4974" fmla="*/ 2686814 w 4321145"/>
                <a:gd name="connsiteY4974" fmla="*/ 1589 h 4325873"/>
                <a:gd name="connsiteX4975" fmla="*/ 2569339 w 4321145"/>
                <a:gd name="connsiteY4975" fmla="*/ 1589 h 4325873"/>
                <a:gd name="connsiteX4976" fmla="*/ 2570133 w 4321145"/>
                <a:gd name="connsiteY4976" fmla="*/ 2383 h 4325873"/>
                <a:gd name="connsiteX4977" fmla="*/ 2569339 w 4321145"/>
                <a:gd name="connsiteY4977" fmla="*/ 3177 h 4325873"/>
                <a:gd name="connsiteX4978" fmla="*/ 2568545 w 4321145"/>
                <a:gd name="connsiteY4978" fmla="*/ 2383 h 4325873"/>
                <a:gd name="connsiteX4979" fmla="*/ 2569339 w 4321145"/>
                <a:gd name="connsiteY4979" fmla="*/ 1589 h 4325873"/>
                <a:gd name="connsiteX4980" fmla="*/ 2452658 w 4321145"/>
                <a:gd name="connsiteY4980" fmla="*/ 1589 h 4325873"/>
                <a:gd name="connsiteX4981" fmla="*/ 2454246 w 4321145"/>
                <a:gd name="connsiteY4981" fmla="*/ 2383 h 4325873"/>
                <a:gd name="connsiteX4982" fmla="*/ 2452658 w 4321145"/>
                <a:gd name="connsiteY4982" fmla="*/ 3177 h 4325873"/>
                <a:gd name="connsiteX4983" fmla="*/ 2451070 w 4321145"/>
                <a:gd name="connsiteY4983" fmla="*/ 2383 h 4325873"/>
                <a:gd name="connsiteX4984" fmla="*/ 2452658 w 4321145"/>
                <a:gd name="connsiteY4984" fmla="*/ 1589 h 4325873"/>
                <a:gd name="connsiteX4985" fmla="*/ 2336770 w 4321145"/>
                <a:gd name="connsiteY4985" fmla="*/ 1589 h 4325873"/>
                <a:gd name="connsiteX4986" fmla="*/ 2338358 w 4321145"/>
                <a:gd name="connsiteY4986" fmla="*/ 3177 h 4325873"/>
                <a:gd name="connsiteX4987" fmla="*/ 2336770 w 4321145"/>
                <a:gd name="connsiteY4987" fmla="*/ 4765 h 4325873"/>
                <a:gd name="connsiteX4988" fmla="*/ 2335182 w 4321145"/>
                <a:gd name="connsiteY4988" fmla="*/ 3177 h 4325873"/>
                <a:gd name="connsiteX4989" fmla="*/ 2336770 w 4321145"/>
                <a:gd name="connsiteY4989" fmla="*/ 1589 h 4325873"/>
                <a:gd name="connsiteX4990" fmla="*/ 1985933 w 4321145"/>
                <a:gd name="connsiteY4990" fmla="*/ 1589 h 4325873"/>
                <a:gd name="connsiteX4991" fmla="*/ 1987521 w 4321145"/>
                <a:gd name="connsiteY4991" fmla="*/ 3177 h 4325873"/>
                <a:gd name="connsiteX4992" fmla="*/ 1985933 w 4321145"/>
                <a:gd name="connsiteY4992" fmla="*/ 4765 h 4325873"/>
                <a:gd name="connsiteX4993" fmla="*/ 1984345 w 4321145"/>
                <a:gd name="connsiteY4993" fmla="*/ 3177 h 4325873"/>
                <a:gd name="connsiteX4994" fmla="*/ 1985933 w 4321145"/>
                <a:gd name="connsiteY4994" fmla="*/ 1589 h 4325873"/>
                <a:gd name="connsiteX4995" fmla="*/ 1870045 w 4321145"/>
                <a:gd name="connsiteY4995" fmla="*/ 1589 h 4325873"/>
                <a:gd name="connsiteX4996" fmla="*/ 1871633 w 4321145"/>
                <a:gd name="connsiteY4996" fmla="*/ 3177 h 4325873"/>
                <a:gd name="connsiteX4997" fmla="*/ 1870045 w 4321145"/>
                <a:gd name="connsiteY4997" fmla="*/ 4765 h 4325873"/>
                <a:gd name="connsiteX4998" fmla="*/ 1868457 w 4321145"/>
                <a:gd name="connsiteY4998" fmla="*/ 3177 h 4325873"/>
                <a:gd name="connsiteX4999" fmla="*/ 1870045 w 4321145"/>
                <a:gd name="connsiteY4999" fmla="*/ 1589 h 4325873"/>
                <a:gd name="connsiteX5000" fmla="*/ 2219295 w 4321145"/>
                <a:gd name="connsiteY5000" fmla="*/ 0 h 4325873"/>
                <a:gd name="connsiteX5001" fmla="*/ 2220883 w 4321145"/>
                <a:gd name="connsiteY5001" fmla="*/ 2383 h 4325873"/>
                <a:gd name="connsiteX5002" fmla="*/ 2219295 w 4321145"/>
                <a:gd name="connsiteY5002" fmla="*/ 4765 h 4325873"/>
                <a:gd name="connsiteX5003" fmla="*/ 2217707 w 4321145"/>
                <a:gd name="connsiteY5003" fmla="*/ 2383 h 4325873"/>
                <a:gd name="connsiteX5004" fmla="*/ 2219295 w 4321145"/>
                <a:gd name="connsiteY5004" fmla="*/ 0 h 4325873"/>
                <a:gd name="connsiteX5005" fmla="*/ 2103408 w 4321145"/>
                <a:gd name="connsiteY5005" fmla="*/ 0 h 4325873"/>
                <a:gd name="connsiteX5006" fmla="*/ 2104996 w 4321145"/>
                <a:gd name="connsiteY5006" fmla="*/ 2383 h 4325873"/>
                <a:gd name="connsiteX5007" fmla="*/ 2103408 w 4321145"/>
                <a:gd name="connsiteY5007" fmla="*/ 4765 h 4325873"/>
                <a:gd name="connsiteX5008" fmla="*/ 2101820 w 4321145"/>
                <a:gd name="connsiteY5008" fmla="*/ 2383 h 4325873"/>
                <a:gd name="connsiteX5009" fmla="*/ 2103408 w 4321145"/>
                <a:gd name="connsiteY5009" fmla="*/ 0 h 432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</a:cxnLst>
              <a:rect l="l" t="t" r="r" b="b"/>
              <a:pathLst>
                <a:path w="4321145" h="4325873">
                  <a:moveTo>
                    <a:pt x="2453451" y="4324285"/>
                  </a:moveTo>
                  <a:cubicBezTo>
                    <a:pt x="2453890" y="4324285"/>
                    <a:pt x="2454245" y="4324641"/>
                    <a:pt x="2454245" y="4325079"/>
                  </a:cubicBezTo>
                  <a:cubicBezTo>
                    <a:pt x="2454245" y="4325518"/>
                    <a:pt x="2453890" y="4325873"/>
                    <a:pt x="2453451" y="4325873"/>
                  </a:cubicBezTo>
                  <a:cubicBezTo>
                    <a:pt x="2453013" y="4325873"/>
                    <a:pt x="2452657" y="4325518"/>
                    <a:pt x="2452657" y="4325079"/>
                  </a:cubicBezTo>
                  <a:cubicBezTo>
                    <a:pt x="2452657" y="4324641"/>
                    <a:pt x="2453013" y="4324285"/>
                    <a:pt x="2453451" y="4324285"/>
                  </a:cubicBezTo>
                  <a:close/>
                  <a:moveTo>
                    <a:pt x="2335976" y="4324285"/>
                  </a:moveTo>
                  <a:cubicBezTo>
                    <a:pt x="2336414" y="4324285"/>
                    <a:pt x="2336770" y="4324641"/>
                    <a:pt x="2336770" y="4325079"/>
                  </a:cubicBezTo>
                  <a:cubicBezTo>
                    <a:pt x="2336770" y="4325518"/>
                    <a:pt x="2336414" y="4325873"/>
                    <a:pt x="2335976" y="4325873"/>
                  </a:cubicBezTo>
                  <a:cubicBezTo>
                    <a:pt x="2335537" y="4325873"/>
                    <a:pt x="2335182" y="4325518"/>
                    <a:pt x="2335182" y="4325079"/>
                  </a:cubicBezTo>
                  <a:cubicBezTo>
                    <a:pt x="2335182" y="4324641"/>
                    <a:pt x="2335537" y="4324285"/>
                    <a:pt x="2335976" y="4324285"/>
                  </a:cubicBezTo>
                  <a:close/>
                  <a:moveTo>
                    <a:pt x="1870839" y="4324285"/>
                  </a:moveTo>
                  <a:cubicBezTo>
                    <a:pt x="1871277" y="4324285"/>
                    <a:pt x="1871633" y="4324641"/>
                    <a:pt x="1871633" y="4325079"/>
                  </a:cubicBezTo>
                  <a:cubicBezTo>
                    <a:pt x="1871633" y="4325518"/>
                    <a:pt x="1871277" y="4325873"/>
                    <a:pt x="1870839" y="4325873"/>
                  </a:cubicBezTo>
                  <a:cubicBezTo>
                    <a:pt x="1870400" y="4325873"/>
                    <a:pt x="1870045" y="4325518"/>
                    <a:pt x="1870045" y="4325079"/>
                  </a:cubicBezTo>
                  <a:cubicBezTo>
                    <a:pt x="1870045" y="4324641"/>
                    <a:pt x="1870400" y="4324285"/>
                    <a:pt x="1870839" y="4324285"/>
                  </a:cubicBezTo>
                  <a:close/>
                  <a:moveTo>
                    <a:pt x="1753364" y="4324285"/>
                  </a:moveTo>
                  <a:cubicBezTo>
                    <a:pt x="1753802" y="4324285"/>
                    <a:pt x="1754158" y="4324641"/>
                    <a:pt x="1754158" y="4325079"/>
                  </a:cubicBezTo>
                  <a:cubicBezTo>
                    <a:pt x="1754158" y="4325518"/>
                    <a:pt x="1753802" y="4325873"/>
                    <a:pt x="1753364" y="4325873"/>
                  </a:cubicBezTo>
                  <a:cubicBezTo>
                    <a:pt x="1752925" y="4325873"/>
                    <a:pt x="1752570" y="4325518"/>
                    <a:pt x="1752570" y="4325079"/>
                  </a:cubicBezTo>
                  <a:cubicBezTo>
                    <a:pt x="1752570" y="4324641"/>
                    <a:pt x="1752925" y="4324285"/>
                    <a:pt x="1753364" y="4324285"/>
                  </a:cubicBezTo>
                  <a:close/>
                  <a:moveTo>
                    <a:pt x="2220089" y="4322698"/>
                  </a:moveTo>
                  <a:cubicBezTo>
                    <a:pt x="2220527" y="4322698"/>
                    <a:pt x="2220883" y="4323053"/>
                    <a:pt x="2220883" y="4323492"/>
                  </a:cubicBezTo>
                  <a:cubicBezTo>
                    <a:pt x="2220883" y="4323930"/>
                    <a:pt x="2220527" y="4324286"/>
                    <a:pt x="2220089" y="4324286"/>
                  </a:cubicBezTo>
                  <a:cubicBezTo>
                    <a:pt x="2219650" y="4324286"/>
                    <a:pt x="2219295" y="4323930"/>
                    <a:pt x="2219295" y="4323492"/>
                  </a:cubicBezTo>
                  <a:cubicBezTo>
                    <a:pt x="2219295" y="4323053"/>
                    <a:pt x="2219650" y="4322698"/>
                    <a:pt x="2220089" y="4322698"/>
                  </a:cubicBezTo>
                  <a:close/>
                  <a:moveTo>
                    <a:pt x="2102614" y="4322698"/>
                  </a:moveTo>
                  <a:cubicBezTo>
                    <a:pt x="2103052" y="4322698"/>
                    <a:pt x="2103408" y="4323053"/>
                    <a:pt x="2103408" y="4323492"/>
                  </a:cubicBezTo>
                  <a:cubicBezTo>
                    <a:pt x="2103408" y="4323930"/>
                    <a:pt x="2103052" y="4324286"/>
                    <a:pt x="2102614" y="4324286"/>
                  </a:cubicBezTo>
                  <a:cubicBezTo>
                    <a:pt x="2102175" y="4324286"/>
                    <a:pt x="2101820" y="4323930"/>
                    <a:pt x="2101820" y="4323492"/>
                  </a:cubicBezTo>
                  <a:cubicBezTo>
                    <a:pt x="2101820" y="4323053"/>
                    <a:pt x="2102175" y="4322698"/>
                    <a:pt x="2102614" y="4322698"/>
                  </a:cubicBezTo>
                  <a:close/>
                  <a:moveTo>
                    <a:pt x="1986726" y="4322698"/>
                  </a:moveTo>
                  <a:cubicBezTo>
                    <a:pt x="1987164" y="4322698"/>
                    <a:pt x="1987520" y="4323053"/>
                    <a:pt x="1987520" y="4323492"/>
                  </a:cubicBezTo>
                  <a:cubicBezTo>
                    <a:pt x="1987520" y="4323930"/>
                    <a:pt x="1987164" y="4324286"/>
                    <a:pt x="1986726" y="4324286"/>
                  </a:cubicBezTo>
                  <a:cubicBezTo>
                    <a:pt x="1986287" y="4324286"/>
                    <a:pt x="1985932" y="4323930"/>
                    <a:pt x="1985932" y="4323492"/>
                  </a:cubicBezTo>
                  <a:cubicBezTo>
                    <a:pt x="1985932" y="4323053"/>
                    <a:pt x="1986287" y="4322698"/>
                    <a:pt x="1986726" y="4322698"/>
                  </a:cubicBezTo>
                  <a:close/>
                  <a:moveTo>
                    <a:pt x="2920176" y="4206810"/>
                  </a:moveTo>
                  <a:cubicBezTo>
                    <a:pt x="2920615" y="4206810"/>
                    <a:pt x="2920970" y="4207165"/>
                    <a:pt x="2920970" y="4207604"/>
                  </a:cubicBezTo>
                  <a:cubicBezTo>
                    <a:pt x="2920970" y="4208042"/>
                    <a:pt x="2920615" y="4208398"/>
                    <a:pt x="2920176" y="4208398"/>
                  </a:cubicBezTo>
                  <a:cubicBezTo>
                    <a:pt x="2919738" y="4208398"/>
                    <a:pt x="2919382" y="4208042"/>
                    <a:pt x="2919382" y="4207604"/>
                  </a:cubicBezTo>
                  <a:cubicBezTo>
                    <a:pt x="2919382" y="4207165"/>
                    <a:pt x="2919738" y="4206810"/>
                    <a:pt x="2920176" y="4206810"/>
                  </a:cubicBezTo>
                  <a:close/>
                  <a:moveTo>
                    <a:pt x="2802701" y="4206810"/>
                  </a:moveTo>
                  <a:cubicBezTo>
                    <a:pt x="2803140" y="4206810"/>
                    <a:pt x="2803495" y="4207165"/>
                    <a:pt x="2803495" y="4207604"/>
                  </a:cubicBezTo>
                  <a:cubicBezTo>
                    <a:pt x="2803495" y="4208042"/>
                    <a:pt x="2803140" y="4208398"/>
                    <a:pt x="2802701" y="4208398"/>
                  </a:cubicBezTo>
                  <a:cubicBezTo>
                    <a:pt x="2802263" y="4208398"/>
                    <a:pt x="2801907" y="4208042"/>
                    <a:pt x="2801907" y="4207604"/>
                  </a:cubicBezTo>
                  <a:cubicBezTo>
                    <a:pt x="2801907" y="4207165"/>
                    <a:pt x="2802263" y="4206810"/>
                    <a:pt x="2802701" y="4206810"/>
                  </a:cubicBezTo>
                  <a:close/>
                  <a:moveTo>
                    <a:pt x="1520001" y="4206810"/>
                  </a:moveTo>
                  <a:cubicBezTo>
                    <a:pt x="1520439" y="4206810"/>
                    <a:pt x="1520795" y="4207165"/>
                    <a:pt x="1520795" y="4207604"/>
                  </a:cubicBezTo>
                  <a:cubicBezTo>
                    <a:pt x="1520795" y="4208042"/>
                    <a:pt x="1520439" y="4208398"/>
                    <a:pt x="1520001" y="4208398"/>
                  </a:cubicBezTo>
                  <a:cubicBezTo>
                    <a:pt x="1519562" y="4208398"/>
                    <a:pt x="1519207" y="4208042"/>
                    <a:pt x="1519207" y="4207604"/>
                  </a:cubicBezTo>
                  <a:cubicBezTo>
                    <a:pt x="1519207" y="4207165"/>
                    <a:pt x="1519562" y="4206810"/>
                    <a:pt x="1520001" y="4206810"/>
                  </a:cubicBezTo>
                  <a:close/>
                  <a:moveTo>
                    <a:pt x="1402526" y="4206810"/>
                  </a:moveTo>
                  <a:cubicBezTo>
                    <a:pt x="1402964" y="4206810"/>
                    <a:pt x="1403320" y="4207165"/>
                    <a:pt x="1403320" y="4207604"/>
                  </a:cubicBezTo>
                  <a:cubicBezTo>
                    <a:pt x="1403320" y="4208042"/>
                    <a:pt x="1402964" y="4208398"/>
                    <a:pt x="1402526" y="4208398"/>
                  </a:cubicBezTo>
                  <a:cubicBezTo>
                    <a:pt x="1402087" y="4208398"/>
                    <a:pt x="1401732" y="4208042"/>
                    <a:pt x="1401732" y="4207604"/>
                  </a:cubicBezTo>
                  <a:cubicBezTo>
                    <a:pt x="1401732" y="4207165"/>
                    <a:pt x="1402087" y="4206810"/>
                    <a:pt x="1402526" y="4206810"/>
                  </a:cubicBezTo>
                  <a:close/>
                  <a:moveTo>
                    <a:pt x="2686814" y="4205223"/>
                  </a:moveTo>
                  <a:cubicBezTo>
                    <a:pt x="2687253" y="4205223"/>
                    <a:pt x="2687608" y="4205934"/>
                    <a:pt x="2687608" y="4206811"/>
                  </a:cubicBezTo>
                  <a:cubicBezTo>
                    <a:pt x="2687608" y="4207688"/>
                    <a:pt x="2687253" y="4208399"/>
                    <a:pt x="2686814" y="4208399"/>
                  </a:cubicBezTo>
                  <a:cubicBezTo>
                    <a:pt x="2686376" y="4208399"/>
                    <a:pt x="2686020" y="4207688"/>
                    <a:pt x="2686020" y="4206811"/>
                  </a:cubicBezTo>
                  <a:cubicBezTo>
                    <a:pt x="2686020" y="4205934"/>
                    <a:pt x="2686376" y="4205223"/>
                    <a:pt x="2686814" y="4205223"/>
                  </a:cubicBezTo>
                  <a:close/>
                  <a:moveTo>
                    <a:pt x="2570133" y="4205223"/>
                  </a:moveTo>
                  <a:cubicBezTo>
                    <a:pt x="2571011" y="4205223"/>
                    <a:pt x="2571721" y="4205934"/>
                    <a:pt x="2571721" y="4206811"/>
                  </a:cubicBezTo>
                  <a:cubicBezTo>
                    <a:pt x="2571721" y="4207688"/>
                    <a:pt x="2571011" y="4208399"/>
                    <a:pt x="2570133" y="4208399"/>
                  </a:cubicBezTo>
                  <a:cubicBezTo>
                    <a:pt x="2569256" y="4208399"/>
                    <a:pt x="2568545" y="4207688"/>
                    <a:pt x="2568545" y="4206811"/>
                  </a:cubicBezTo>
                  <a:cubicBezTo>
                    <a:pt x="2568545" y="4205934"/>
                    <a:pt x="2569256" y="4205223"/>
                    <a:pt x="2570133" y="4205223"/>
                  </a:cubicBezTo>
                  <a:close/>
                  <a:moveTo>
                    <a:pt x="2453452" y="4205223"/>
                  </a:moveTo>
                  <a:cubicBezTo>
                    <a:pt x="2454768" y="4205223"/>
                    <a:pt x="2455834" y="4206289"/>
                    <a:pt x="2455834" y="4207605"/>
                  </a:cubicBezTo>
                  <a:cubicBezTo>
                    <a:pt x="2455834" y="4208920"/>
                    <a:pt x="2454768" y="4209987"/>
                    <a:pt x="2453452" y="4209987"/>
                  </a:cubicBezTo>
                  <a:cubicBezTo>
                    <a:pt x="2452136" y="4209987"/>
                    <a:pt x="2451070" y="4208920"/>
                    <a:pt x="2451070" y="4207605"/>
                  </a:cubicBezTo>
                  <a:cubicBezTo>
                    <a:pt x="2451070" y="4206289"/>
                    <a:pt x="2452136" y="4205223"/>
                    <a:pt x="2453452" y="4205223"/>
                  </a:cubicBezTo>
                  <a:close/>
                  <a:moveTo>
                    <a:pt x="2335977" y="4205223"/>
                  </a:moveTo>
                  <a:cubicBezTo>
                    <a:pt x="2337292" y="4205223"/>
                    <a:pt x="2338359" y="4206289"/>
                    <a:pt x="2338359" y="4207605"/>
                  </a:cubicBezTo>
                  <a:cubicBezTo>
                    <a:pt x="2338359" y="4208920"/>
                    <a:pt x="2337292" y="4209987"/>
                    <a:pt x="2335977" y="4209987"/>
                  </a:cubicBezTo>
                  <a:cubicBezTo>
                    <a:pt x="2334661" y="4209987"/>
                    <a:pt x="2333595" y="4208920"/>
                    <a:pt x="2333595" y="4207605"/>
                  </a:cubicBezTo>
                  <a:cubicBezTo>
                    <a:pt x="2333595" y="4206289"/>
                    <a:pt x="2334661" y="4205223"/>
                    <a:pt x="2335977" y="4205223"/>
                  </a:cubicBezTo>
                  <a:close/>
                  <a:moveTo>
                    <a:pt x="1986727" y="4205223"/>
                  </a:moveTo>
                  <a:cubicBezTo>
                    <a:pt x="1988042" y="4205223"/>
                    <a:pt x="1989109" y="4206289"/>
                    <a:pt x="1989109" y="4207605"/>
                  </a:cubicBezTo>
                  <a:cubicBezTo>
                    <a:pt x="1989109" y="4208920"/>
                    <a:pt x="1988042" y="4209987"/>
                    <a:pt x="1986727" y="4209987"/>
                  </a:cubicBezTo>
                  <a:cubicBezTo>
                    <a:pt x="1985411" y="4209987"/>
                    <a:pt x="1984345" y="4208920"/>
                    <a:pt x="1984345" y="4207605"/>
                  </a:cubicBezTo>
                  <a:cubicBezTo>
                    <a:pt x="1984345" y="4206289"/>
                    <a:pt x="1985411" y="4205223"/>
                    <a:pt x="1986727" y="4205223"/>
                  </a:cubicBezTo>
                  <a:close/>
                  <a:moveTo>
                    <a:pt x="1869252" y="4205223"/>
                  </a:moveTo>
                  <a:cubicBezTo>
                    <a:pt x="1870567" y="4205223"/>
                    <a:pt x="1871634" y="4206289"/>
                    <a:pt x="1871634" y="4207605"/>
                  </a:cubicBezTo>
                  <a:cubicBezTo>
                    <a:pt x="1871634" y="4208920"/>
                    <a:pt x="1870567" y="4209987"/>
                    <a:pt x="1869252" y="4209987"/>
                  </a:cubicBezTo>
                  <a:cubicBezTo>
                    <a:pt x="1867936" y="4209987"/>
                    <a:pt x="1866870" y="4208920"/>
                    <a:pt x="1866870" y="4207605"/>
                  </a:cubicBezTo>
                  <a:cubicBezTo>
                    <a:pt x="1866870" y="4206289"/>
                    <a:pt x="1867936" y="4205223"/>
                    <a:pt x="1869252" y="4205223"/>
                  </a:cubicBezTo>
                  <a:close/>
                  <a:moveTo>
                    <a:pt x="1752570" y="4205223"/>
                  </a:moveTo>
                  <a:cubicBezTo>
                    <a:pt x="1753447" y="4205223"/>
                    <a:pt x="1754158" y="4205934"/>
                    <a:pt x="1754158" y="4206811"/>
                  </a:cubicBezTo>
                  <a:cubicBezTo>
                    <a:pt x="1754158" y="4207688"/>
                    <a:pt x="1753447" y="4208399"/>
                    <a:pt x="1752570" y="4208399"/>
                  </a:cubicBezTo>
                  <a:cubicBezTo>
                    <a:pt x="1751693" y="4208399"/>
                    <a:pt x="1750982" y="4207688"/>
                    <a:pt x="1750982" y="4206811"/>
                  </a:cubicBezTo>
                  <a:cubicBezTo>
                    <a:pt x="1750982" y="4205934"/>
                    <a:pt x="1751693" y="4205223"/>
                    <a:pt x="1752570" y="4205223"/>
                  </a:cubicBezTo>
                  <a:close/>
                  <a:moveTo>
                    <a:pt x="1636683" y="4205223"/>
                  </a:moveTo>
                  <a:cubicBezTo>
                    <a:pt x="1637560" y="4205223"/>
                    <a:pt x="1638271" y="4205934"/>
                    <a:pt x="1638271" y="4206811"/>
                  </a:cubicBezTo>
                  <a:cubicBezTo>
                    <a:pt x="1638271" y="4207688"/>
                    <a:pt x="1637560" y="4208399"/>
                    <a:pt x="1636683" y="4208399"/>
                  </a:cubicBezTo>
                  <a:cubicBezTo>
                    <a:pt x="1635806" y="4208399"/>
                    <a:pt x="1635095" y="4207688"/>
                    <a:pt x="1635095" y="4206811"/>
                  </a:cubicBezTo>
                  <a:cubicBezTo>
                    <a:pt x="1635095" y="4205934"/>
                    <a:pt x="1635806" y="4205223"/>
                    <a:pt x="1636683" y="4205223"/>
                  </a:cubicBezTo>
                  <a:close/>
                  <a:moveTo>
                    <a:pt x="2219295" y="4203635"/>
                  </a:moveTo>
                  <a:cubicBezTo>
                    <a:pt x="2221048" y="4203635"/>
                    <a:pt x="2222470" y="4205057"/>
                    <a:pt x="2222470" y="4206810"/>
                  </a:cubicBezTo>
                  <a:cubicBezTo>
                    <a:pt x="2222470" y="4208563"/>
                    <a:pt x="2221048" y="4209985"/>
                    <a:pt x="2219295" y="4209985"/>
                  </a:cubicBezTo>
                  <a:cubicBezTo>
                    <a:pt x="2217542" y="4209985"/>
                    <a:pt x="2216120" y="4208563"/>
                    <a:pt x="2216120" y="4206810"/>
                  </a:cubicBezTo>
                  <a:cubicBezTo>
                    <a:pt x="2216120" y="4205057"/>
                    <a:pt x="2217542" y="4203635"/>
                    <a:pt x="2219295" y="4203635"/>
                  </a:cubicBezTo>
                  <a:close/>
                  <a:moveTo>
                    <a:pt x="2103407" y="4203635"/>
                  </a:moveTo>
                  <a:cubicBezTo>
                    <a:pt x="2105160" y="4203635"/>
                    <a:pt x="2106582" y="4205057"/>
                    <a:pt x="2106582" y="4206810"/>
                  </a:cubicBezTo>
                  <a:cubicBezTo>
                    <a:pt x="2106582" y="4208563"/>
                    <a:pt x="2105160" y="4209985"/>
                    <a:pt x="2103407" y="4209985"/>
                  </a:cubicBezTo>
                  <a:cubicBezTo>
                    <a:pt x="2101654" y="4209985"/>
                    <a:pt x="2100232" y="4208563"/>
                    <a:pt x="2100232" y="4206810"/>
                  </a:cubicBezTo>
                  <a:cubicBezTo>
                    <a:pt x="2100232" y="4205057"/>
                    <a:pt x="2101654" y="4203635"/>
                    <a:pt x="2103407" y="4203635"/>
                  </a:cubicBezTo>
                  <a:close/>
                  <a:moveTo>
                    <a:pt x="3153539" y="4089335"/>
                  </a:moveTo>
                  <a:cubicBezTo>
                    <a:pt x="3153978" y="4089335"/>
                    <a:pt x="3154333" y="4089690"/>
                    <a:pt x="3154333" y="4090129"/>
                  </a:cubicBezTo>
                  <a:cubicBezTo>
                    <a:pt x="3154333" y="4090567"/>
                    <a:pt x="3153978" y="4090923"/>
                    <a:pt x="3153539" y="4090923"/>
                  </a:cubicBezTo>
                  <a:cubicBezTo>
                    <a:pt x="3153101" y="4090923"/>
                    <a:pt x="3152745" y="4090567"/>
                    <a:pt x="3152745" y="4090129"/>
                  </a:cubicBezTo>
                  <a:cubicBezTo>
                    <a:pt x="3152745" y="4089690"/>
                    <a:pt x="3153101" y="4089335"/>
                    <a:pt x="3153539" y="4089335"/>
                  </a:cubicBezTo>
                  <a:close/>
                  <a:moveTo>
                    <a:pt x="3036858" y="4089335"/>
                  </a:moveTo>
                  <a:cubicBezTo>
                    <a:pt x="3037736" y="4089335"/>
                    <a:pt x="3038446" y="4089690"/>
                    <a:pt x="3038446" y="4090129"/>
                  </a:cubicBezTo>
                  <a:cubicBezTo>
                    <a:pt x="3038446" y="4090567"/>
                    <a:pt x="3037736" y="4090923"/>
                    <a:pt x="3036858" y="4090923"/>
                  </a:cubicBezTo>
                  <a:cubicBezTo>
                    <a:pt x="3035981" y="4090923"/>
                    <a:pt x="3035270" y="4090567"/>
                    <a:pt x="3035270" y="4090129"/>
                  </a:cubicBezTo>
                  <a:cubicBezTo>
                    <a:pt x="3035270" y="4089690"/>
                    <a:pt x="3035981" y="4089335"/>
                    <a:pt x="3036858" y="4089335"/>
                  </a:cubicBezTo>
                  <a:close/>
                  <a:moveTo>
                    <a:pt x="1285847" y="4089335"/>
                  </a:moveTo>
                  <a:cubicBezTo>
                    <a:pt x="1286725" y="4089335"/>
                    <a:pt x="1287436" y="4090046"/>
                    <a:pt x="1287436" y="4090923"/>
                  </a:cubicBezTo>
                  <a:cubicBezTo>
                    <a:pt x="1287436" y="4091800"/>
                    <a:pt x="1286725" y="4092511"/>
                    <a:pt x="1285847" y="4092511"/>
                  </a:cubicBezTo>
                  <a:cubicBezTo>
                    <a:pt x="1284970" y="4092511"/>
                    <a:pt x="1284260" y="4091800"/>
                    <a:pt x="1284260" y="4090923"/>
                  </a:cubicBezTo>
                  <a:cubicBezTo>
                    <a:pt x="1284260" y="4090046"/>
                    <a:pt x="1284970" y="4089335"/>
                    <a:pt x="1285847" y="4089335"/>
                  </a:cubicBezTo>
                  <a:close/>
                  <a:moveTo>
                    <a:pt x="1169166" y="4089335"/>
                  </a:moveTo>
                  <a:cubicBezTo>
                    <a:pt x="1169605" y="4089335"/>
                    <a:pt x="1169960" y="4089690"/>
                    <a:pt x="1169960" y="4090129"/>
                  </a:cubicBezTo>
                  <a:cubicBezTo>
                    <a:pt x="1169960" y="4090567"/>
                    <a:pt x="1169605" y="4090923"/>
                    <a:pt x="1169166" y="4090923"/>
                  </a:cubicBezTo>
                  <a:cubicBezTo>
                    <a:pt x="1168728" y="4090923"/>
                    <a:pt x="1168372" y="4090567"/>
                    <a:pt x="1168372" y="4090129"/>
                  </a:cubicBezTo>
                  <a:cubicBezTo>
                    <a:pt x="1168372" y="4089690"/>
                    <a:pt x="1168728" y="4089335"/>
                    <a:pt x="1169166" y="4089335"/>
                  </a:cubicBezTo>
                  <a:close/>
                  <a:moveTo>
                    <a:pt x="2920177" y="4087748"/>
                  </a:moveTo>
                  <a:cubicBezTo>
                    <a:pt x="2921493" y="4087748"/>
                    <a:pt x="2922559" y="4088814"/>
                    <a:pt x="2922559" y="4090130"/>
                  </a:cubicBezTo>
                  <a:cubicBezTo>
                    <a:pt x="2922559" y="4091445"/>
                    <a:pt x="2921493" y="4092512"/>
                    <a:pt x="2920177" y="4092512"/>
                  </a:cubicBezTo>
                  <a:cubicBezTo>
                    <a:pt x="2918862" y="4092512"/>
                    <a:pt x="2917795" y="4091445"/>
                    <a:pt x="2917795" y="4090130"/>
                  </a:cubicBezTo>
                  <a:cubicBezTo>
                    <a:pt x="2917795" y="4088814"/>
                    <a:pt x="2918862" y="4087748"/>
                    <a:pt x="2920177" y="4087748"/>
                  </a:cubicBezTo>
                  <a:close/>
                  <a:moveTo>
                    <a:pt x="2803495" y="4087748"/>
                  </a:moveTo>
                  <a:cubicBezTo>
                    <a:pt x="2805248" y="4087748"/>
                    <a:pt x="2806670" y="4088814"/>
                    <a:pt x="2806670" y="4090130"/>
                  </a:cubicBezTo>
                  <a:cubicBezTo>
                    <a:pt x="2806670" y="4091445"/>
                    <a:pt x="2805248" y="4092512"/>
                    <a:pt x="2803495" y="4092512"/>
                  </a:cubicBezTo>
                  <a:cubicBezTo>
                    <a:pt x="2801742" y="4092512"/>
                    <a:pt x="2800320" y="4091445"/>
                    <a:pt x="2800320" y="4090130"/>
                  </a:cubicBezTo>
                  <a:cubicBezTo>
                    <a:pt x="2800320" y="4088814"/>
                    <a:pt x="2801742" y="4087748"/>
                    <a:pt x="2803495" y="4087748"/>
                  </a:cubicBezTo>
                  <a:close/>
                  <a:moveTo>
                    <a:pt x="1402527" y="4087748"/>
                  </a:moveTo>
                  <a:cubicBezTo>
                    <a:pt x="1403842" y="4087748"/>
                    <a:pt x="1404909" y="4088814"/>
                    <a:pt x="1404909" y="4090130"/>
                  </a:cubicBezTo>
                  <a:cubicBezTo>
                    <a:pt x="1404909" y="4091445"/>
                    <a:pt x="1403842" y="4092512"/>
                    <a:pt x="1402527" y="4092512"/>
                  </a:cubicBezTo>
                  <a:cubicBezTo>
                    <a:pt x="1401211" y="4092512"/>
                    <a:pt x="1400145" y="4091445"/>
                    <a:pt x="1400145" y="4090130"/>
                  </a:cubicBezTo>
                  <a:cubicBezTo>
                    <a:pt x="1400145" y="4088814"/>
                    <a:pt x="1401211" y="4087748"/>
                    <a:pt x="1402527" y="4087748"/>
                  </a:cubicBezTo>
                  <a:close/>
                  <a:moveTo>
                    <a:pt x="2686814" y="4086160"/>
                  </a:moveTo>
                  <a:cubicBezTo>
                    <a:pt x="2689006" y="4086160"/>
                    <a:pt x="2690783" y="4087937"/>
                    <a:pt x="2690783" y="4090129"/>
                  </a:cubicBezTo>
                  <a:cubicBezTo>
                    <a:pt x="2690783" y="4092320"/>
                    <a:pt x="2689006" y="4094098"/>
                    <a:pt x="2686814" y="4094098"/>
                  </a:cubicBezTo>
                  <a:cubicBezTo>
                    <a:pt x="2684622" y="4094098"/>
                    <a:pt x="2682845" y="4092320"/>
                    <a:pt x="2682845" y="4090129"/>
                  </a:cubicBezTo>
                  <a:cubicBezTo>
                    <a:pt x="2682845" y="4087937"/>
                    <a:pt x="2684622" y="4086160"/>
                    <a:pt x="2686814" y="4086160"/>
                  </a:cubicBezTo>
                  <a:close/>
                  <a:moveTo>
                    <a:pt x="2570134" y="4086160"/>
                  </a:moveTo>
                  <a:cubicBezTo>
                    <a:pt x="2572764" y="4086160"/>
                    <a:pt x="2574897" y="4088292"/>
                    <a:pt x="2574897" y="4090923"/>
                  </a:cubicBezTo>
                  <a:cubicBezTo>
                    <a:pt x="2574897" y="4093554"/>
                    <a:pt x="2572764" y="4095687"/>
                    <a:pt x="2570134" y="4095687"/>
                  </a:cubicBezTo>
                  <a:cubicBezTo>
                    <a:pt x="2567503" y="4095687"/>
                    <a:pt x="2565370" y="4093554"/>
                    <a:pt x="2565370" y="4090923"/>
                  </a:cubicBezTo>
                  <a:cubicBezTo>
                    <a:pt x="2565370" y="4088292"/>
                    <a:pt x="2567503" y="4086160"/>
                    <a:pt x="2570134" y="4086160"/>
                  </a:cubicBezTo>
                  <a:close/>
                  <a:moveTo>
                    <a:pt x="1752570" y="4086160"/>
                  </a:moveTo>
                  <a:cubicBezTo>
                    <a:pt x="1755201" y="4086160"/>
                    <a:pt x="1757334" y="4088292"/>
                    <a:pt x="1757334" y="4090923"/>
                  </a:cubicBezTo>
                  <a:cubicBezTo>
                    <a:pt x="1757334" y="4093554"/>
                    <a:pt x="1755201" y="4095687"/>
                    <a:pt x="1752570" y="4095687"/>
                  </a:cubicBezTo>
                  <a:cubicBezTo>
                    <a:pt x="1749940" y="4095687"/>
                    <a:pt x="1747807" y="4093554"/>
                    <a:pt x="1747807" y="4090923"/>
                  </a:cubicBezTo>
                  <a:cubicBezTo>
                    <a:pt x="1747807" y="4088292"/>
                    <a:pt x="1749940" y="4086160"/>
                    <a:pt x="1752570" y="4086160"/>
                  </a:cubicBezTo>
                  <a:close/>
                  <a:moveTo>
                    <a:pt x="1635889" y="4086160"/>
                  </a:moveTo>
                  <a:cubicBezTo>
                    <a:pt x="1638081" y="4086160"/>
                    <a:pt x="1639858" y="4087937"/>
                    <a:pt x="1639858" y="4090129"/>
                  </a:cubicBezTo>
                  <a:cubicBezTo>
                    <a:pt x="1639858" y="4092320"/>
                    <a:pt x="1638081" y="4094098"/>
                    <a:pt x="1635889" y="4094098"/>
                  </a:cubicBezTo>
                  <a:cubicBezTo>
                    <a:pt x="1633697" y="4094098"/>
                    <a:pt x="1631920" y="4092320"/>
                    <a:pt x="1631920" y="4090129"/>
                  </a:cubicBezTo>
                  <a:cubicBezTo>
                    <a:pt x="1631920" y="4087937"/>
                    <a:pt x="1633697" y="4086160"/>
                    <a:pt x="1635889" y="4086160"/>
                  </a:cubicBezTo>
                  <a:close/>
                  <a:moveTo>
                    <a:pt x="1519207" y="4086160"/>
                  </a:moveTo>
                  <a:cubicBezTo>
                    <a:pt x="1520960" y="4086160"/>
                    <a:pt x="1522382" y="4087937"/>
                    <a:pt x="1522382" y="4090129"/>
                  </a:cubicBezTo>
                  <a:cubicBezTo>
                    <a:pt x="1522382" y="4092320"/>
                    <a:pt x="1520960" y="4094098"/>
                    <a:pt x="1519207" y="4094098"/>
                  </a:cubicBezTo>
                  <a:cubicBezTo>
                    <a:pt x="1517454" y="4094098"/>
                    <a:pt x="1516032" y="4092320"/>
                    <a:pt x="1516032" y="4090129"/>
                  </a:cubicBezTo>
                  <a:cubicBezTo>
                    <a:pt x="1516032" y="4087937"/>
                    <a:pt x="1517454" y="4086160"/>
                    <a:pt x="1519207" y="4086160"/>
                  </a:cubicBezTo>
                  <a:close/>
                  <a:moveTo>
                    <a:pt x="2452659" y="4084573"/>
                  </a:moveTo>
                  <a:cubicBezTo>
                    <a:pt x="2455289" y="4084573"/>
                    <a:pt x="2457422" y="4087061"/>
                    <a:pt x="2457422" y="4090129"/>
                  </a:cubicBezTo>
                  <a:cubicBezTo>
                    <a:pt x="2457422" y="4093198"/>
                    <a:pt x="2455289" y="4095686"/>
                    <a:pt x="2452659" y="4095686"/>
                  </a:cubicBezTo>
                  <a:cubicBezTo>
                    <a:pt x="2450028" y="4095686"/>
                    <a:pt x="2447895" y="4093198"/>
                    <a:pt x="2447895" y="4090129"/>
                  </a:cubicBezTo>
                  <a:cubicBezTo>
                    <a:pt x="2447895" y="4087061"/>
                    <a:pt x="2450028" y="4084573"/>
                    <a:pt x="2452659" y="4084573"/>
                  </a:cubicBezTo>
                  <a:close/>
                  <a:moveTo>
                    <a:pt x="2335977" y="4084573"/>
                  </a:moveTo>
                  <a:cubicBezTo>
                    <a:pt x="2339046" y="4084573"/>
                    <a:pt x="2341534" y="4087061"/>
                    <a:pt x="2341534" y="4090130"/>
                  </a:cubicBezTo>
                  <a:cubicBezTo>
                    <a:pt x="2341534" y="4093199"/>
                    <a:pt x="2339046" y="4095687"/>
                    <a:pt x="2335977" y="4095687"/>
                  </a:cubicBezTo>
                  <a:cubicBezTo>
                    <a:pt x="2332908" y="4095687"/>
                    <a:pt x="2330420" y="4093199"/>
                    <a:pt x="2330420" y="4090130"/>
                  </a:cubicBezTo>
                  <a:cubicBezTo>
                    <a:pt x="2330420" y="4087061"/>
                    <a:pt x="2332908" y="4084573"/>
                    <a:pt x="2335977" y="4084573"/>
                  </a:cubicBezTo>
                  <a:close/>
                  <a:moveTo>
                    <a:pt x="2219295" y="4084573"/>
                  </a:moveTo>
                  <a:cubicBezTo>
                    <a:pt x="2222802" y="4084573"/>
                    <a:pt x="2225645" y="4087061"/>
                    <a:pt x="2225645" y="4090130"/>
                  </a:cubicBezTo>
                  <a:cubicBezTo>
                    <a:pt x="2225645" y="4093199"/>
                    <a:pt x="2222802" y="4095687"/>
                    <a:pt x="2219295" y="4095687"/>
                  </a:cubicBezTo>
                  <a:cubicBezTo>
                    <a:pt x="2215788" y="4095687"/>
                    <a:pt x="2212945" y="4093199"/>
                    <a:pt x="2212945" y="4090130"/>
                  </a:cubicBezTo>
                  <a:cubicBezTo>
                    <a:pt x="2212945" y="4087061"/>
                    <a:pt x="2215788" y="4084573"/>
                    <a:pt x="2219295" y="4084573"/>
                  </a:cubicBezTo>
                  <a:close/>
                  <a:moveTo>
                    <a:pt x="2102614" y="4084573"/>
                  </a:moveTo>
                  <a:cubicBezTo>
                    <a:pt x="2105683" y="4084573"/>
                    <a:pt x="2108171" y="4087061"/>
                    <a:pt x="2108171" y="4090130"/>
                  </a:cubicBezTo>
                  <a:cubicBezTo>
                    <a:pt x="2108171" y="4093199"/>
                    <a:pt x="2105683" y="4095687"/>
                    <a:pt x="2102614" y="4095687"/>
                  </a:cubicBezTo>
                  <a:cubicBezTo>
                    <a:pt x="2099545" y="4095687"/>
                    <a:pt x="2097057" y="4093199"/>
                    <a:pt x="2097057" y="4090130"/>
                  </a:cubicBezTo>
                  <a:cubicBezTo>
                    <a:pt x="2097057" y="4087061"/>
                    <a:pt x="2099545" y="4084573"/>
                    <a:pt x="2102614" y="4084573"/>
                  </a:cubicBezTo>
                  <a:close/>
                  <a:moveTo>
                    <a:pt x="1985932" y="4084573"/>
                  </a:moveTo>
                  <a:cubicBezTo>
                    <a:pt x="1989439" y="4084573"/>
                    <a:pt x="1992282" y="4087061"/>
                    <a:pt x="1992282" y="4090130"/>
                  </a:cubicBezTo>
                  <a:cubicBezTo>
                    <a:pt x="1992282" y="4093199"/>
                    <a:pt x="1989439" y="4095687"/>
                    <a:pt x="1985932" y="4095687"/>
                  </a:cubicBezTo>
                  <a:cubicBezTo>
                    <a:pt x="1982425" y="4095687"/>
                    <a:pt x="1979582" y="4093199"/>
                    <a:pt x="1979582" y="4090130"/>
                  </a:cubicBezTo>
                  <a:cubicBezTo>
                    <a:pt x="1979582" y="4087061"/>
                    <a:pt x="1982425" y="4084573"/>
                    <a:pt x="1985932" y="4084573"/>
                  </a:cubicBezTo>
                  <a:close/>
                  <a:moveTo>
                    <a:pt x="1869252" y="4084573"/>
                  </a:moveTo>
                  <a:cubicBezTo>
                    <a:pt x="1872321" y="4084573"/>
                    <a:pt x="1874809" y="4087061"/>
                    <a:pt x="1874809" y="4090130"/>
                  </a:cubicBezTo>
                  <a:cubicBezTo>
                    <a:pt x="1874809" y="4093199"/>
                    <a:pt x="1872321" y="4095687"/>
                    <a:pt x="1869252" y="4095687"/>
                  </a:cubicBezTo>
                  <a:cubicBezTo>
                    <a:pt x="1866183" y="4095687"/>
                    <a:pt x="1863695" y="4093199"/>
                    <a:pt x="1863695" y="4090130"/>
                  </a:cubicBezTo>
                  <a:cubicBezTo>
                    <a:pt x="1863695" y="4087061"/>
                    <a:pt x="1866183" y="4084573"/>
                    <a:pt x="1869252" y="4084573"/>
                  </a:cubicBezTo>
                  <a:close/>
                  <a:moveTo>
                    <a:pt x="935805" y="3973448"/>
                  </a:moveTo>
                  <a:cubicBezTo>
                    <a:pt x="936244" y="3973448"/>
                    <a:pt x="936600" y="3973803"/>
                    <a:pt x="936600" y="3974242"/>
                  </a:cubicBezTo>
                  <a:cubicBezTo>
                    <a:pt x="936600" y="3974680"/>
                    <a:pt x="936244" y="3975036"/>
                    <a:pt x="935805" y="3975036"/>
                  </a:cubicBezTo>
                  <a:cubicBezTo>
                    <a:pt x="935367" y="3975036"/>
                    <a:pt x="935012" y="3974680"/>
                    <a:pt x="935012" y="3974242"/>
                  </a:cubicBezTo>
                  <a:cubicBezTo>
                    <a:pt x="935012" y="3973803"/>
                    <a:pt x="935367" y="3973448"/>
                    <a:pt x="935805" y="3973448"/>
                  </a:cubicBezTo>
                  <a:close/>
                  <a:moveTo>
                    <a:pt x="3269426" y="3971860"/>
                  </a:moveTo>
                  <a:cubicBezTo>
                    <a:pt x="3269865" y="3971860"/>
                    <a:pt x="3270220" y="3972571"/>
                    <a:pt x="3270220" y="3973448"/>
                  </a:cubicBezTo>
                  <a:cubicBezTo>
                    <a:pt x="3270220" y="3974325"/>
                    <a:pt x="3269865" y="3975036"/>
                    <a:pt x="3269426" y="3975036"/>
                  </a:cubicBezTo>
                  <a:cubicBezTo>
                    <a:pt x="3268988" y="3975036"/>
                    <a:pt x="3268632" y="3974325"/>
                    <a:pt x="3268632" y="3973448"/>
                  </a:cubicBezTo>
                  <a:cubicBezTo>
                    <a:pt x="3268632" y="3972571"/>
                    <a:pt x="3268988" y="3971860"/>
                    <a:pt x="3269426" y="3971860"/>
                  </a:cubicBezTo>
                  <a:close/>
                  <a:moveTo>
                    <a:pt x="3153539" y="3971860"/>
                  </a:moveTo>
                  <a:cubicBezTo>
                    <a:pt x="3154855" y="3971860"/>
                    <a:pt x="3155921" y="3972571"/>
                    <a:pt x="3155921" y="3973448"/>
                  </a:cubicBezTo>
                  <a:cubicBezTo>
                    <a:pt x="3155921" y="3974325"/>
                    <a:pt x="3154855" y="3975036"/>
                    <a:pt x="3153539" y="3975036"/>
                  </a:cubicBezTo>
                  <a:cubicBezTo>
                    <a:pt x="3152224" y="3975036"/>
                    <a:pt x="3151157" y="3974325"/>
                    <a:pt x="3151157" y="3973448"/>
                  </a:cubicBezTo>
                  <a:cubicBezTo>
                    <a:pt x="3151157" y="3972571"/>
                    <a:pt x="3152224" y="3971860"/>
                    <a:pt x="3153539" y="3971860"/>
                  </a:cubicBezTo>
                  <a:close/>
                  <a:moveTo>
                    <a:pt x="1052487" y="3971860"/>
                  </a:moveTo>
                  <a:cubicBezTo>
                    <a:pt x="1053364" y="3971860"/>
                    <a:pt x="1054075" y="3972571"/>
                    <a:pt x="1054075" y="3973448"/>
                  </a:cubicBezTo>
                  <a:cubicBezTo>
                    <a:pt x="1054075" y="3974325"/>
                    <a:pt x="1053364" y="3975036"/>
                    <a:pt x="1052487" y="3975036"/>
                  </a:cubicBezTo>
                  <a:cubicBezTo>
                    <a:pt x="1051610" y="3975036"/>
                    <a:pt x="1050899" y="3974325"/>
                    <a:pt x="1050899" y="3973448"/>
                  </a:cubicBezTo>
                  <a:cubicBezTo>
                    <a:pt x="1050899" y="3972571"/>
                    <a:pt x="1051610" y="3971860"/>
                    <a:pt x="1052487" y="3971860"/>
                  </a:cubicBezTo>
                  <a:close/>
                  <a:moveTo>
                    <a:pt x="3036857" y="3970273"/>
                  </a:moveTo>
                  <a:cubicBezTo>
                    <a:pt x="3038610" y="3970273"/>
                    <a:pt x="3040032" y="3971695"/>
                    <a:pt x="3040032" y="3973448"/>
                  </a:cubicBezTo>
                  <a:cubicBezTo>
                    <a:pt x="3040032" y="3975201"/>
                    <a:pt x="3038610" y="3976623"/>
                    <a:pt x="3036857" y="3976623"/>
                  </a:cubicBezTo>
                  <a:cubicBezTo>
                    <a:pt x="3035104" y="3976623"/>
                    <a:pt x="3033682" y="3975201"/>
                    <a:pt x="3033682" y="3973448"/>
                  </a:cubicBezTo>
                  <a:cubicBezTo>
                    <a:pt x="3033682" y="3971695"/>
                    <a:pt x="3035104" y="3970273"/>
                    <a:pt x="3036857" y="3970273"/>
                  </a:cubicBezTo>
                  <a:close/>
                  <a:moveTo>
                    <a:pt x="1169167" y="3970273"/>
                  </a:moveTo>
                  <a:cubicBezTo>
                    <a:pt x="1170483" y="3970273"/>
                    <a:pt x="1171550" y="3971695"/>
                    <a:pt x="1171550" y="3973448"/>
                  </a:cubicBezTo>
                  <a:cubicBezTo>
                    <a:pt x="1171550" y="3975201"/>
                    <a:pt x="1170483" y="3976623"/>
                    <a:pt x="1169167" y="3976623"/>
                  </a:cubicBezTo>
                  <a:cubicBezTo>
                    <a:pt x="1167852" y="3976623"/>
                    <a:pt x="1166785" y="3975201"/>
                    <a:pt x="1166785" y="3973448"/>
                  </a:cubicBezTo>
                  <a:cubicBezTo>
                    <a:pt x="1166785" y="3971695"/>
                    <a:pt x="1167852" y="3970273"/>
                    <a:pt x="1169167" y="3970273"/>
                  </a:cubicBezTo>
                  <a:close/>
                  <a:moveTo>
                    <a:pt x="2920176" y="3968685"/>
                  </a:moveTo>
                  <a:cubicBezTo>
                    <a:pt x="2922368" y="3968685"/>
                    <a:pt x="2924145" y="3970817"/>
                    <a:pt x="2924145" y="3973448"/>
                  </a:cubicBezTo>
                  <a:cubicBezTo>
                    <a:pt x="2924145" y="3976079"/>
                    <a:pt x="2922368" y="3978212"/>
                    <a:pt x="2920176" y="3978212"/>
                  </a:cubicBezTo>
                  <a:cubicBezTo>
                    <a:pt x="2917984" y="3978212"/>
                    <a:pt x="2916207" y="3976079"/>
                    <a:pt x="2916207" y="3973448"/>
                  </a:cubicBezTo>
                  <a:cubicBezTo>
                    <a:pt x="2916207" y="3970817"/>
                    <a:pt x="2917984" y="3968685"/>
                    <a:pt x="2920176" y="3968685"/>
                  </a:cubicBezTo>
                  <a:close/>
                  <a:moveTo>
                    <a:pt x="1402526" y="3968685"/>
                  </a:moveTo>
                  <a:cubicBezTo>
                    <a:pt x="1405595" y="3968685"/>
                    <a:pt x="1408083" y="3970817"/>
                    <a:pt x="1408083" y="3973448"/>
                  </a:cubicBezTo>
                  <a:cubicBezTo>
                    <a:pt x="1408083" y="3976079"/>
                    <a:pt x="1405595" y="3978212"/>
                    <a:pt x="1402526" y="3978212"/>
                  </a:cubicBezTo>
                  <a:cubicBezTo>
                    <a:pt x="1399458" y="3978212"/>
                    <a:pt x="1396970" y="3976079"/>
                    <a:pt x="1396970" y="3973448"/>
                  </a:cubicBezTo>
                  <a:cubicBezTo>
                    <a:pt x="1396970" y="3970817"/>
                    <a:pt x="1399458" y="3968685"/>
                    <a:pt x="1402526" y="3968685"/>
                  </a:cubicBezTo>
                  <a:close/>
                  <a:moveTo>
                    <a:pt x="1285849" y="3968685"/>
                  </a:moveTo>
                  <a:cubicBezTo>
                    <a:pt x="1288480" y="3968685"/>
                    <a:pt x="1290612" y="3970817"/>
                    <a:pt x="1290612" y="3973448"/>
                  </a:cubicBezTo>
                  <a:cubicBezTo>
                    <a:pt x="1290612" y="3976079"/>
                    <a:pt x="1288480" y="3978212"/>
                    <a:pt x="1285849" y="3978212"/>
                  </a:cubicBezTo>
                  <a:cubicBezTo>
                    <a:pt x="1283218" y="3978212"/>
                    <a:pt x="1281086" y="3976079"/>
                    <a:pt x="1281086" y="3973448"/>
                  </a:cubicBezTo>
                  <a:cubicBezTo>
                    <a:pt x="1281086" y="3970817"/>
                    <a:pt x="1283218" y="3968685"/>
                    <a:pt x="1285849" y="3968685"/>
                  </a:cubicBezTo>
                  <a:close/>
                  <a:moveTo>
                    <a:pt x="2803495" y="3967098"/>
                  </a:moveTo>
                  <a:cubicBezTo>
                    <a:pt x="2807002" y="3967098"/>
                    <a:pt x="2809845" y="3969941"/>
                    <a:pt x="2809845" y="3973448"/>
                  </a:cubicBezTo>
                  <a:cubicBezTo>
                    <a:pt x="2809845" y="3976955"/>
                    <a:pt x="2807002" y="3979798"/>
                    <a:pt x="2803495" y="3979798"/>
                  </a:cubicBezTo>
                  <a:cubicBezTo>
                    <a:pt x="2799988" y="3979798"/>
                    <a:pt x="2797145" y="3976955"/>
                    <a:pt x="2797145" y="3973448"/>
                  </a:cubicBezTo>
                  <a:cubicBezTo>
                    <a:pt x="2797145" y="3969941"/>
                    <a:pt x="2799988" y="3967098"/>
                    <a:pt x="2803495" y="3967098"/>
                  </a:cubicBezTo>
                  <a:close/>
                  <a:moveTo>
                    <a:pt x="2686814" y="3967098"/>
                  </a:moveTo>
                  <a:cubicBezTo>
                    <a:pt x="2690760" y="3967098"/>
                    <a:pt x="2693958" y="3969941"/>
                    <a:pt x="2693958" y="3973448"/>
                  </a:cubicBezTo>
                  <a:cubicBezTo>
                    <a:pt x="2693958" y="3976955"/>
                    <a:pt x="2690760" y="3979798"/>
                    <a:pt x="2686814" y="3979798"/>
                  </a:cubicBezTo>
                  <a:cubicBezTo>
                    <a:pt x="2682868" y="3979798"/>
                    <a:pt x="2679670" y="3976955"/>
                    <a:pt x="2679670" y="3973448"/>
                  </a:cubicBezTo>
                  <a:cubicBezTo>
                    <a:pt x="2679670" y="3969941"/>
                    <a:pt x="2682868" y="3967098"/>
                    <a:pt x="2686814" y="3967098"/>
                  </a:cubicBezTo>
                  <a:close/>
                  <a:moveTo>
                    <a:pt x="1519207" y="3967098"/>
                  </a:moveTo>
                  <a:cubicBezTo>
                    <a:pt x="1522714" y="3967098"/>
                    <a:pt x="1525557" y="3969941"/>
                    <a:pt x="1525557" y="3973448"/>
                  </a:cubicBezTo>
                  <a:cubicBezTo>
                    <a:pt x="1525557" y="3976955"/>
                    <a:pt x="1522714" y="3979798"/>
                    <a:pt x="1519207" y="3979798"/>
                  </a:cubicBezTo>
                  <a:cubicBezTo>
                    <a:pt x="1515700" y="3979798"/>
                    <a:pt x="1512857" y="3976955"/>
                    <a:pt x="1512857" y="3973448"/>
                  </a:cubicBezTo>
                  <a:cubicBezTo>
                    <a:pt x="1512857" y="3969941"/>
                    <a:pt x="1515700" y="3967098"/>
                    <a:pt x="1519207" y="3967098"/>
                  </a:cubicBezTo>
                  <a:close/>
                  <a:moveTo>
                    <a:pt x="2570133" y="3965510"/>
                  </a:moveTo>
                  <a:cubicBezTo>
                    <a:pt x="2574517" y="3965510"/>
                    <a:pt x="2578071" y="3969064"/>
                    <a:pt x="2578071" y="3973448"/>
                  </a:cubicBezTo>
                  <a:cubicBezTo>
                    <a:pt x="2578071" y="3977832"/>
                    <a:pt x="2574517" y="3981386"/>
                    <a:pt x="2570133" y="3981386"/>
                  </a:cubicBezTo>
                  <a:cubicBezTo>
                    <a:pt x="2565749" y="3981386"/>
                    <a:pt x="2562195" y="3977832"/>
                    <a:pt x="2562195" y="3973448"/>
                  </a:cubicBezTo>
                  <a:cubicBezTo>
                    <a:pt x="2562195" y="3969064"/>
                    <a:pt x="2565749" y="3965510"/>
                    <a:pt x="2570133" y="3965510"/>
                  </a:cubicBezTo>
                  <a:close/>
                  <a:moveTo>
                    <a:pt x="2453452" y="3965510"/>
                  </a:moveTo>
                  <a:cubicBezTo>
                    <a:pt x="2458275" y="3965510"/>
                    <a:pt x="2462184" y="3969064"/>
                    <a:pt x="2462184" y="3973448"/>
                  </a:cubicBezTo>
                  <a:cubicBezTo>
                    <a:pt x="2462184" y="3977832"/>
                    <a:pt x="2458275" y="3981386"/>
                    <a:pt x="2453452" y="3981386"/>
                  </a:cubicBezTo>
                  <a:cubicBezTo>
                    <a:pt x="2448629" y="3981386"/>
                    <a:pt x="2444720" y="3977832"/>
                    <a:pt x="2444720" y="3973448"/>
                  </a:cubicBezTo>
                  <a:cubicBezTo>
                    <a:pt x="2444720" y="3969064"/>
                    <a:pt x="2448629" y="3965510"/>
                    <a:pt x="2453452" y="3965510"/>
                  </a:cubicBezTo>
                  <a:close/>
                  <a:moveTo>
                    <a:pt x="1752570" y="3965510"/>
                  </a:moveTo>
                  <a:cubicBezTo>
                    <a:pt x="1756954" y="3965510"/>
                    <a:pt x="1760508" y="3969064"/>
                    <a:pt x="1760508" y="3973448"/>
                  </a:cubicBezTo>
                  <a:cubicBezTo>
                    <a:pt x="1760508" y="3977832"/>
                    <a:pt x="1756954" y="3981386"/>
                    <a:pt x="1752570" y="3981386"/>
                  </a:cubicBezTo>
                  <a:cubicBezTo>
                    <a:pt x="1748186" y="3981386"/>
                    <a:pt x="1744632" y="3977832"/>
                    <a:pt x="1744632" y="3973448"/>
                  </a:cubicBezTo>
                  <a:cubicBezTo>
                    <a:pt x="1744632" y="3969064"/>
                    <a:pt x="1748186" y="3965510"/>
                    <a:pt x="1752570" y="3965510"/>
                  </a:cubicBezTo>
                  <a:close/>
                  <a:moveTo>
                    <a:pt x="1635889" y="3965510"/>
                  </a:moveTo>
                  <a:cubicBezTo>
                    <a:pt x="1639835" y="3965510"/>
                    <a:pt x="1643033" y="3969064"/>
                    <a:pt x="1643033" y="3973448"/>
                  </a:cubicBezTo>
                  <a:cubicBezTo>
                    <a:pt x="1643033" y="3977832"/>
                    <a:pt x="1639835" y="3981386"/>
                    <a:pt x="1635889" y="3981386"/>
                  </a:cubicBezTo>
                  <a:cubicBezTo>
                    <a:pt x="1631943" y="3981386"/>
                    <a:pt x="1628745" y="3977832"/>
                    <a:pt x="1628745" y="3973448"/>
                  </a:cubicBezTo>
                  <a:cubicBezTo>
                    <a:pt x="1628745" y="3969064"/>
                    <a:pt x="1631943" y="3965510"/>
                    <a:pt x="1635889" y="3965510"/>
                  </a:cubicBezTo>
                  <a:close/>
                  <a:moveTo>
                    <a:pt x="2335977" y="3963923"/>
                  </a:moveTo>
                  <a:cubicBezTo>
                    <a:pt x="2340800" y="3963923"/>
                    <a:pt x="2344709" y="3968187"/>
                    <a:pt x="2344709" y="3973448"/>
                  </a:cubicBezTo>
                  <a:cubicBezTo>
                    <a:pt x="2344709" y="3978709"/>
                    <a:pt x="2340800" y="3982973"/>
                    <a:pt x="2335977" y="3982973"/>
                  </a:cubicBezTo>
                  <a:cubicBezTo>
                    <a:pt x="2331154" y="3982973"/>
                    <a:pt x="2327245" y="3978709"/>
                    <a:pt x="2327245" y="3973448"/>
                  </a:cubicBezTo>
                  <a:cubicBezTo>
                    <a:pt x="2327245" y="3968187"/>
                    <a:pt x="2331154" y="3963923"/>
                    <a:pt x="2335977" y="3963923"/>
                  </a:cubicBezTo>
                  <a:close/>
                  <a:moveTo>
                    <a:pt x="2219295" y="3963923"/>
                  </a:moveTo>
                  <a:cubicBezTo>
                    <a:pt x="2224556" y="3963923"/>
                    <a:pt x="2228820" y="3968187"/>
                    <a:pt x="2228820" y="3973448"/>
                  </a:cubicBezTo>
                  <a:cubicBezTo>
                    <a:pt x="2228820" y="3978709"/>
                    <a:pt x="2224556" y="3982973"/>
                    <a:pt x="2219295" y="3982973"/>
                  </a:cubicBezTo>
                  <a:cubicBezTo>
                    <a:pt x="2214034" y="3982973"/>
                    <a:pt x="2209770" y="3978709"/>
                    <a:pt x="2209770" y="3973448"/>
                  </a:cubicBezTo>
                  <a:cubicBezTo>
                    <a:pt x="2209770" y="3968187"/>
                    <a:pt x="2214034" y="3963923"/>
                    <a:pt x="2219295" y="3963923"/>
                  </a:cubicBezTo>
                  <a:close/>
                  <a:moveTo>
                    <a:pt x="2103407" y="3963923"/>
                  </a:moveTo>
                  <a:cubicBezTo>
                    <a:pt x="2108668" y="3963923"/>
                    <a:pt x="2112932" y="3968187"/>
                    <a:pt x="2112932" y="3973448"/>
                  </a:cubicBezTo>
                  <a:cubicBezTo>
                    <a:pt x="2112932" y="3978709"/>
                    <a:pt x="2108668" y="3982973"/>
                    <a:pt x="2103407" y="3982973"/>
                  </a:cubicBezTo>
                  <a:cubicBezTo>
                    <a:pt x="2098146" y="3982973"/>
                    <a:pt x="2093882" y="3978709"/>
                    <a:pt x="2093882" y="3973448"/>
                  </a:cubicBezTo>
                  <a:cubicBezTo>
                    <a:pt x="2093882" y="3968187"/>
                    <a:pt x="2098146" y="3963923"/>
                    <a:pt x="2103407" y="3963923"/>
                  </a:cubicBezTo>
                  <a:close/>
                  <a:moveTo>
                    <a:pt x="1985932" y="3963923"/>
                  </a:moveTo>
                  <a:cubicBezTo>
                    <a:pt x="1991193" y="3963923"/>
                    <a:pt x="1995457" y="3968187"/>
                    <a:pt x="1995457" y="3973448"/>
                  </a:cubicBezTo>
                  <a:cubicBezTo>
                    <a:pt x="1995457" y="3978709"/>
                    <a:pt x="1991193" y="3982973"/>
                    <a:pt x="1985932" y="3982973"/>
                  </a:cubicBezTo>
                  <a:cubicBezTo>
                    <a:pt x="1980671" y="3982973"/>
                    <a:pt x="1976407" y="3978709"/>
                    <a:pt x="1976407" y="3973448"/>
                  </a:cubicBezTo>
                  <a:cubicBezTo>
                    <a:pt x="1976407" y="3968187"/>
                    <a:pt x="1980671" y="3963923"/>
                    <a:pt x="1985932" y="3963923"/>
                  </a:cubicBezTo>
                  <a:close/>
                  <a:moveTo>
                    <a:pt x="1869252" y="3963923"/>
                  </a:moveTo>
                  <a:cubicBezTo>
                    <a:pt x="1874075" y="3963923"/>
                    <a:pt x="1877984" y="3968187"/>
                    <a:pt x="1877984" y="3973448"/>
                  </a:cubicBezTo>
                  <a:cubicBezTo>
                    <a:pt x="1877984" y="3978709"/>
                    <a:pt x="1874075" y="3982973"/>
                    <a:pt x="1869252" y="3982973"/>
                  </a:cubicBezTo>
                  <a:cubicBezTo>
                    <a:pt x="1864429" y="3982973"/>
                    <a:pt x="1860520" y="3978709"/>
                    <a:pt x="1860520" y="3973448"/>
                  </a:cubicBezTo>
                  <a:cubicBezTo>
                    <a:pt x="1860520" y="3968187"/>
                    <a:pt x="1864429" y="3963923"/>
                    <a:pt x="1869252" y="3963923"/>
                  </a:cubicBezTo>
                  <a:close/>
                  <a:moveTo>
                    <a:pt x="3504376" y="3855973"/>
                  </a:moveTo>
                  <a:cubicBezTo>
                    <a:pt x="3504815" y="3855973"/>
                    <a:pt x="3505170" y="3856328"/>
                    <a:pt x="3505170" y="3856767"/>
                  </a:cubicBezTo>
                  <a:cubicBezTo>
                    <a:pt x="3505170" y="3857205"/>
                    <a:pt x="3504815" y="3857561"/>
                    <a:pt x="3504376" y="3857561"/>
                  </a:cubicBezTo>
                  <a:cubicBezTo>
                    <a:pt x="3503938" y="3857561"/>
                    <a:pt x="3503582" y="3857205"/>
                    <a:pt x="3503582" y="3856767"/>
                  </a:cubicBezTo>
                  <a:cubicBezTo>
                    <a:pt x="3503582" y="3856328"/>
                    <a:pt x="3503938" y="3855973"/>
                    <a:pt x="3504376" y="3855973"/>
                  </a:cubicBezTo>
                  <a:close/>
                  <a:moveTo>
                    <a:pt x="819124" y="3855973"/>
                  </a:moveTo>
                  <a:cubicBezTo>
                    <a:pt x="820002" y="3855973"/>
                    <a:pt x="820713" y="3856328"/>
                    <a:pt x="820713" y="3856767"/>
                  </a:cubicBezTo>
                  <a:cubicBezTo>
                    <a:pt x="820713" y="3857205"/>
                    <a:pt x="820002" y="3857561"/>
                    <a:pt x="819124" y="3857561"/>
                  </a:cubicBezTo>
                  <a:cubicBezTo>
                    <a:pt x="818247" y="3857561"/>
                    <a:pt x="817537" y="3857205"/>
                    <a:pt x="817537" y="3856767"/>
                  </a:cubicBezTo>
                  <a:cubicBezTo>
                    <a:pt x="817537" y="3856328"/>
                    <a:pt x="818247" y="3855973"/>
                    <a:pt x="819124" y="3855973"/>
                  </a:cubicBezTo>
                  <a:close/>
                  <a:moveTo>
                    <a:pt x="3386901" y="3854385"/>
                  </a:moveTo>
                  <a:cubicBezTo>
                    <a:pt x="3387340" y="3854385"/>
                    <a:pt x="3387695" y="3855096"/>
                    <a:pt x="3387695" y="3855973"/>
                  </a:cubicBezTo>
                  <a:cubicBezTo>
                    <a:pt x="3387695" y="3856850"/>
                    <a:pt x="3387340" y="3857561"/>
                    <a:pt x="3386901" y="3857561"/>
                  </a:cubicBezTo>
                  <a:cubicBezTo>
                    <a:pt x="3386463" y="3857561"/>
                    <a:pt x="3386107" y="3856850"/>
                    <a:pt x="3386107" y="3855973"/>
                  </a:cubicBezTo>
                  <a:cubicBezTo>
                    <a:pt x="3386107" y="3855096"/>
                    <a:pt x="3386463" y="3854385"/>
                    <a:pt x="3386901" y="3854385"/>
                  </a:cubicBezTo>
                  <a:close/>
                  <a:moveTo>
                    <a:pt x="3270220" y="3854385"/>
                  </a:moveTo>
                  <a:cubicBezTo>
                    <a:pt x="3271973" y="3854385"/>
                    <a:pt x="3273395" y="3855451"/>
                    <a:pt x="3273395" y="3856767"/>
                  </a:cubicBezTo>
                  <a:cubicBezTo>
                    <a:pt x="3273395" y="3858082"/>
                    <a:pt x="3271973" y="3859149"/>
                    <a:pt x="3270220" y="3859149"/>
                  </a:cubicBezTo>
                  <a:cubicBezTo>
                    <a:pt x="3268467" y="3859149"/>
                    <a:pt x="3267045" y="3858082"/>
                    <a:pt x="3267045" y="3856767"/>
                  </a:cubicBezTo>
                  <a:cubicBezTo>
                    <a:pt x="3267045" y="3855451"/>
                    <a:pt x="3268467" y="3854385"/>
                    <a:pt x="3270220" y="3854385"/>
                  </a:cubicBezTo>
                  <a:close/>
                  <a:moveTo>
                    <a:pt x="935809" y="3854385"/>
                  </a:moveTo>
                  <a:cubicBezTo>
                    <a:pt x="937124" y="3854385"/>
                    <a:pt x="938191" y="3855451"/>
                    <a:pt x="938191" y="3856767"/>
                  </a:cubicBezTo>
                  <a:cubicBezTo>
                    <a:pt x="938191" y="3858082"/>
                    <a:pt x="937124" y="3859149"/>
                    <a:pt x="935809" y="3859149"/>
                  </a:cubicBezTo>
                  <a:cubicBezTo>
                    <a:pt x="934493" y="3859149"/>
                    <a:pt x="933426" y="3858082"/>
                    <a:pt x="933426" y="3856767"/>
                  </a:cubicBezTo>
                  <a:cubicBezTo>
                    <a:pt x="933426" y="3855451"/>
                    <a:pt x="934493" y="3854385"/>
                    <a:pt x="935809" y="3854385"/>
                  </a:cubicBezTo>
                  <a:close/>
                  <a:moveTo>
                    <a:pt x="3152746" y="3852798"/>
                  </a:moveTo>
                  <a:cubicBezTo>
                    <a:pt x="3155376" y="3852798"/>
                    <a:pt x="3157509" y="3854575"/>
                    <a:pt x="3157509" y="3856767"/>
                  </a:cubicBezTo>
                  <a:cubicBezTo>
                    <a:pt x="3157509" y="3858958"/>
                    <a:pt x="3155376" y="3860736"/>
                    <a:pt x="3152746" y="3860736"/>
                  </a:cubicBezTo>
                  <a:cubicBezTo>
                    <a:pt x="3150115" y="3860736"/>
                    <a:pt x="3147982" y="3858958"/>
                    <a:pt x="3147982" y="3856767"/>
                  </a:cubicBezTo>
                  <a:cubicBezTo>
                    <a:pt x="3147982" y="3854575"/>
                    <a:pt x="3150115" y="3852798"/>
                    <a:pt x="3152746" y="3852798"/>
                  </a:cubicBezTo>
                  <a:close/>
                  <a:moveTo>
                    <a:pt x="1053282" y="3852798"/>
                  </a:moveTo>
                  <a:cubicBezTo>
                    <a:pt x="1055473" y="3852798"/>
                    <a:pt x="1057250" y="3854575"/>
                    <a:pt x="1057250" y="3856767"/>
                  </a:cubicBezTo>
                  <a:cubicBezTo>
                    <a:pt x="1057250" y="3858958"/>
                    <a:pt x="1055473" y="3860736"/>
                    <a:pt x="1053282" y="3860736"/>
                  </a:cubicBezTo>
                  <a:cubicBezTo>
                    <a:pt x="1051090" y="3860736"/>
                    <a:pt x="1049312" y="3858958"/>
                    <a:pt x="1049312" y="3856767"/>
                  </a:cubicBezTo>
                  <a:cubicBezTo>
                    <a:pt x="1049312" y="3854575"/>
                    <a:pt x="1051090" y="3852798"/>
                    <a:pt x="1053282" y="3852798"/>
                  </a:cubicBezTo>
                  <a:close/>
                  <a:moveTo>
                    <a:pt x="3036857" y="3851210"/>
                  </a:moveTo>
                  <a:cubicBezTo>
                    <a:pt x="3040364" y="3851210"/>
                    <a:pt x="3043207" y="3853698"/>
                    <a:pt x="3043207" y="3856767"/>
                  </a:cubicBezTo>
                  <a:cubicBezTo>
                    <a:pt x="3043207" y="3859836"/>
                    <a:pt x="3040364" y="3862324"/>
                    <a:pt x="3036857" y="3862324"/>
                  </a:cubicBezTo>
                  <a:cubicBezTo>
                    <a:pt x="3033350" y="3862324"/>
                    <a:pt x="3030507" y="3859836"/>
                    <a:pt x="3030507" y="3856767"/>
                  </a:cubicBezTo>
                  <a:cubicBezTo>
                    <a:pt x="3030507" y="3853698"/>
                    <a:pt x="3033350" y="3851210"/>
                    <a:pt x="3036857" y="3851210"/>
                  </a:cubicBezTo>
                  <a:close/>
                  <a:moveTo>
                    <a:pt x="1169169" y="3851210"/>
                  </a:moveTo>
                  <a:cubicBezTo>
                    <a:pt x="1172237" y="3851210"/>
                    <a:pt x="1174726" y="3853698"/>
                    <a:pt x="1174726" y="3856767"/>
                  </a:cubicBezTo>
                  <a:cubicBezTo>
                    <a:pt x="1174726" y="3859836"/>
                    <a:pt x="1172237" y="3862324"/>
                    <a:pt x="1169169" y="3862324"/>
                  </a:cubicBezTo>
                  <a:cubicBezTo>
                    <a:pt x="1166100" y="3862324"/>
                    <a:pt x="1163612" y="3859836"/>
                    <a:pt x="1163612" y="3856767"/>
                  </a:cubicBezTo>
                  <a:cubicBezTo>
                    <a:pt x="1163612" y="3853698"/>
                    <a:pt x="1166100" y="3851210"/>
                    <a:pt x="1169169" y="3851210"/>
                  </a:cubicBezTo>
                  <a:close/>
                  <a:moveTo>
                    <a:pt x="2920176" y="3849623"/>
                  </a:moveTo>
                  <a:cubicBezTo>
                    <a:pt x="2924122" y="3849623"/>
                    <a:pt x="2927320" y="3852821"/>
                    <a:pt x="2927320" y="3856767"/>
                  </a:cubicBezTo>
                  <a:cubicBezTo>
                    <a:pt x="2927320" y="3860713"/>
                    <a:pt x="2924122" y="3863911"/>
                    <a:pt x="2920176" y="3863911"/>
                  </a:cubicBezTo>
                  <a:cubicBezTo>
                    <a:pt x="2916230" y="3863911"/>
                    <a:pt x="2913032" y="3860713"/>
                    <a:pt x="2913032" y="3856767"/>
                  </a:cubicBezTo>
                  <a:cubicBezTo>
                    <a:pt x="2913032" y="3852821"/>
                    <a:pt x="2916230" y="3849623"/>
                    <a:pt x="2920176" y="3849623"/>
                  </a:cubicBezTo>
                  <a:close/>
                  <a:moveTo>
                    <a:pt x="1286645" y="3849623"/>
                  </a:moveTo>
                  <a:cubicBezTo>
                    <a:pt x="1290590" y="3849623"/>
                    <a:pt x="1293788" y="3852821"/>
                    <a:pt x="1293788" y="3856767"/>
                  </a:cubicBezTo>
                  <a:cubicBezTo>
                    <a:pt x="1293788" y="3860713"/>
                    <a:pt x="1290590" y="3863911"/>
                    <a:pt x="1286645" y="3863911"/>
                  </a:cubicBezTo>
                  <a:cubicBezTo>
                    <a:pt x="1282699" y="3863911"/>
                    <a:pt x="1279500" y="3860713"/>
                    <a:pt x="1279500" y="3856767"/>
                  </a:cubicBezTo>
                  <a:cubicBezTo>
                    <a:pt x="1279500" y="3852821"/>
                    <a:pt x="1282699" y="3849623"/>
                    <a:pt x="1286645" y="3849623"/>
                  </a:cubicBezTo>
                  <a:close/>
                  <a:moveTo>
                    <a:pt x="2803495" y="3848035"/>
                  </a:moveTo>
                  <a:cubicBezTo>
                    <a:pt x="2808756" y="3848035"/>
                    <a:pt x="2813020" y="3851944"/>
                    <a:pt x="2813020" y="3856767"/>
                  </a:cubicBezTo>
                  <a:cubicBezTo>
                    <a:pt x="2813020" y="3861590"/>
                    <a:pt x="2808756" y="3865499"/>
                    <a:pt x="2803495" y="3865499"/>
                  </a:cubicBezTo>
                  <a:cubicBezTo>
                    <a:pt x="2798234" y="3865499"/>
                    <a:pt x="2793970" y="3861590"/>
                    <a:pt x="2793970" y="3856767"/>
                  </a:cubicBezTo>
                  <a:cubicBezTo>
                    <a:pt x="2793970" y="3851944"/>
                    <a:pt x="2798234" y="3848035"/>
                    <a:pt x="2803495" y="3848035"/>
                  </a:cubicBezTo>
                  <a:close/>
                  <a:moveTo>
                    <a:pt x="1402527" y="3848035"/>
                  </a:moveTo>
                  <a:cubicBezTo>
                    <a:pt x="1407350" y="3848035"/>
                    <a:pt x="1411259" y="3851944"/>
                    <a:pt x="1411259" y="3856767"/>
                  </a:cubicBezTo>
                  <a:cubicBezTo>
                    <a:pt x="1411259" y="3861590"/>
                    <a:pt x="1407350" y="3865499"/>
                    <a:pt x="1402527" y="3865499"/>
                  </a:cubicBezTo>
                  <a:cubicBezTo>
                    <a:pt x="1397704" y="3865499"/>
                    <a:pt x="1393795" y="3861590"/>
                    <a:pt x="1393795" y="3856767"/>
                  </a:cubicBezTo>
                  <a:cubicBezTo>
                    <a:pt x="1393795" y="3851944"/>
                    <a:pt x="1397704" y="3848035"/>
                    <a:pt x="1402527" y="3848035"/>
                  </a:cubicBezTo>
                  <a:close/>
                  <a:moveTo>
                    <a:pt x="2686814" y="3846448"/>
                  </a:moveTo>
                  <a:cubicBezTo>
                    <a:pt x="2692513" y="3846448"/>
                    <a:pt x="2697133" y="3851068"/>
                    <a:pt x="2697133" y="3856767"/>
                  </a:cubicBezTo>
                  <a:cubicBezTo>
                    <a:pt x="2697133" y="3862466"/>
                    <a:pt x="2692513" y="3867086"/>
                    <a:pt x="2686814" y="3867086"/>
                  </a:cubicBezTo>
                  <a:cubicBezTo>
                    <a:pt x="2681115" y="3867086"/>
                    <a:pt x="2676495" y="3862466"/>
                    <a:pt x="2676495" y="3856767"/>
                  </a:cubicBezTo>
                  <a:cubicBezTo>
                    <a:pt x="2676495" y="3851068"/>
                    <a:pt x="2681115" y="3846448"/>
                    <a:pt x="2686814" y="3846448"/>
                  </a:cubicBezTo>
                  <a:close/>
                  <a:moveTo>
                    <a:pt x="1635889" y="3846448"/>
                  </a:moveTo>
                  <a:cubicBezTo>
                    <a:pt x="1641588" y="3846448"/>
                    <a:pt x="1646208" y="3851068"/>
                    <a:pt x="1646208" y="3856767"/>
                  </a:cubicBezTo>
                  <a:cubicBezTo>
                    <a:pt x="1646208" y="3862466"/>
                    <a:pt x="1641588" y="3867086"/>
                    <a:pt x="1635889" y="3867086"/>
                  </a:cubicBezTo>
                  <a:cubicBezTo>
                    <a:pt x="1630190" y="3867086"/>
                    <a:pt x="1625570" y="3862466"/>
                    <a:pt x="1625570" y="3856767"/>
                  </a:cubicBezTo>
                  <a:cubicBezTo>
                    <a:pt x="1625570" y="3851068"/>
                    <a:pt x="1630190" y="3846448"/>
                    <a:pt x="1635889" y="3846448"/>
                  </a:cubicBezTo>
                  <a:close/>
                  <a:moveTo>
                    <a:pt x="1519207" y="3846448"/>
                  </a:moveTo>
                  <a:cubicBezTo>
                    <a:pt x="1524468" y="3846448"/>
                    <a:pt x="1528732" y="3851068"/>
                    <a:pt x="1528732" y="3856767"/>
                  </a:cubicBezTo>
                  <a:cubicBezTo>
                    <a:pt x="1528732" y="3862466"/>
                    <a:pt x="1524468" y="3867086"/>
                    <a:pt x="1519207" y="3867086"/>
                  </a:cubicBezTo>
                  <a:cubicBezTo>
                    <a:pt x="1513946" y="3867086"/>
                    <a:pt x="1509682" y="3862466"/>
                    <a:pt x="1509682" y="3856767"/>
                  </a:cubicBezTo>
                  <a:cubicBezTo>
                    <a:pt x="1509682" y="3851068"/>
                    <a:pt x="1513946" y="3846448"/>
                    <a:pt x="1519207" y="3846448"/>
                  </a:cubicBezTo>
                  <a:close/>
                  <a:moveTo>
                    <a:pt x="2570133" y="3844860"/>
                  </a:moveTo>
                  <a:cubicBezTo>
                    <a:pt x="2576271" y="3844860"/>
                    <a:pt x="2581246" y="3850191"/>
                    <a:pt x="2581246" y="3856767"/>
                  </a:cubicBezTo>
                  <a:cubicBezTo>
                    <a:pt x="2581246" y="3863343"/>
                    <a:pt x="2576271" y="3868674"/>
                    <a:pt x="2570133" y="3868674"/>
                  </a:cubicBezTo>
                  <a:cubicBezTo>
                    <a:pt x="2563995" y="3868674"/>
                    <a:pt x="2559020" y="3863343"/>
                    <a:pt x="2559020" y="3856767"/>
                  </a:cubicBezTo>
                  <a:cubicBezTo>
                    <a:pt x="2559020" y="3850191"/>
                    <a:pt x="2563995" y="3844860"/>
                    <a:pt x="2570133" y="3844860"/>
                  </a:cubicBezTo>
                  <a:close/>
                  <a:moveTo>
                    <a:pt x="2453452" y="3844860"/>
                  </a:moveTo>
                  <a:cubicBezTo>
                    <a:pt x="2460028" y="3844860"/>
                    <a:pt x="2465359" y="3850191"/>
                    <a:pt x="2465359" y="3856767"/>
                  </a:cubicBezTo>
                  <a:cubicBezTo>
                    <a:pt x="2465359" y="3863343"/>
                    <a:pt x="2460028" y="3868674"/>
                    <a:pt x="2453452" y="3868674"/>
                  </a:cubicBezTo>
                  <a:cubicBezTo>
                    <a:pt x="2446876" y="3868674"/>
                    <a:pt x="2441545" y="3863343"/>
                    <a:pt x="2441545" y="3856767"/>
                  </a:cubicBezTo>
                  <a:cubicBezTo>
                    <a:pt x="2441545" y="3850191"/>
                    <a:pt x="2446876" y="3844860"/>
                    <a:pt x="2453452" y="3844860"/>
                  </a:cubicBezTo>
                  <a:close/>
                  <a:moveTo>
                    <a:pt x="1752570" y="3844860"/>
                  </a:moveTo>
                  <a:cubicBezTo>
                    <a:pt x="1758708" y="3844860"/>
                    <a:pt x="1763683" y="3850191"/>
                    <a:pt x="1763683" y="3856767"/>
                  </a:cubicBezTo>
                  <a:cubicBezTo>
                    <a:pt x="1763683" y="3863343"/>
                    <a:pt x="1758708" y="3868674"/>
                    <a:pt x="1752570" y="3868674"/>
                  </a:cubicBezTo>
                  <a:cubicBezTo>
                    <a:pt x="1746432" y="3868674"/>
                    <a:pt x="1741457" y="3863343"/>
                    <a:pt x="1741457" y="3856767"/>
                  </a:cubicBezTo>
                  <a:cubicBezTo>
                    <a:pt x="1741457" y="3850191"/>
                    <a:pt x="1746432" y="3844860"/>
                    <a:pt x="1752570" y="3844860"/>
                  </a:cubicBezTo>
                  <a:close/>
                  <a:moveTo>
                    <a:pt x="2336770" y="3843273"/>
                  </a:moveTo>
                  <a:cubicBezTo>
                    <a:pt x="2343784" y="3843273"/>
                    <a:pt x="2349470" y="3848959"/>
                    <a:pt x="2349470" y="3855973"/>
                  </a:cubicBezTo>
                  <a:cubicBezTo>
                    <a:pt x="2349470" y="3862987"/>
                    <a:pt x="2343784" y="3868673"/>
                    <a:pt x="2336770" y="3868673"/>
                  </a:cubicBezTo>
                  <a:cubicBezTo>
                    <a:pt x="2329756" y="3868673"/>
                    <a:pt x="2324070" y="3862987"/>
                    <a:pt x="2324070" y="3855973"/>
                  </a:cubicBezTo>
                  <a:cubicBezTo>
                    <a:pt x="2324070" y="3848959"/>
                    <a:pt x="2329756" y="3843273"/>
                    <a:pt x="2336770" y="3843273"/>
                  </a:cubicBezTo>
                  <a:close/>
                  <a:moveTo>
                    <a:pt x="2219295" y="3843273"/>
                  </a:moveTo>
                  <a:cubicBezTo>
                    <a:pt x="2226309" y="3843273"/>
                    <a:pt x="2231995" y="3849314"/>
                    <a:pt x="2231995" y="3856767"/>
                  </a:cubicBezTo>
                  <a:cubicBezTo>
                    <a:pt x="2231995" y="3864220"/>
                    <a:pt x="2226309" y="3870261"/>
                    <a:pt x="2219295" y="3870261"/>
                  </a:cubicBezTo>
                  <a:cubicBezTo>
                    <a:pt x="2212281" y="3870261"/>
                    <a:pt x="2206595" y="3864220"/>
                    <a:pt x="2206595" y="3856767"/>
                  </a:cubicBezTo>
                  <a:cubicBezTo>
                    <a:pt x="2206595" y="3849314"/>
                    <a:pt x="2212281" y="3843273"/>
                    <a:pt x="2219295" y="3843273"/>
                  </a:cubicBezTo>
                  <a:close/>
                  <a:moveTo>
                    <a:pt x="2103407" y="3843273"/>
                  </a:moveTo>
                  <a:cubicBezTo>
                    <a:pt x="2110421" y="3843273"/>
                    <a:pt x="2116107" y="3849314"/>
                    <a:pt x="2116107" y="3856767"/>
                  </a:cubicBezTo>
                  <a:cubicBezTo>
                    <a:pt x="2116107" y="3864220"/>
                    <a:pt x="2110421" y="3870261"/>
                    <a:pt x="2103407" y="3870261"/>
                  </a:cubicBezTo>
                  <a:cubicBezTo>
                    <a:pt x="2096393" y="3870261"/>
                    <a:pt x="2090707" y="3864220"/>
                    <a:pt x="2090707" y="3856767"/>
                  </a:cubicBezTo>
                  <a:cubicBezTo>
                    <a:pt x="2090707" y="3849314"/>
                    <a:pt x="2096393" y="3843273"/>
                    <a:pt x="2103407" y="3843273"/>
                  </a:cubicBezTo>
                  <a:close/>
                  <a:moveTo>
                    <a:pt x="1985932" y="3843273"/>
                  </a:moveTo>
                  <a:cubicBezTo>
                    <a:pt x="1992946" y="3843273"/>
                    <a:pt x="1998632" y="3849314"/>
                    <a:pt x="1998632" y="3856767"/>
                  </a:cubicBezTo>
                  <a:cubicBezTo>
                    <a:pt x="1998632" y="3864220"/>
                    <a:pt x="1992946" y="3870261"/>
                    <a:pt x="1985932" y="3870261"/>
                  </a:cubicBezTo>
                  <a:cubicBezTo>
                    <a:pt x="1978918" y="3870261"/>
                    <a:pt x="1973232" y="3864220"/>
                    <a:pt x="1973232" y="3856767"/>
                  </a:cubicBezTo>
                  <a:cubicBezTo>
                    <a:pt x="1973232" y="3849314"/>
                    <a:pt x="1978918" y="3843273"/>
                    <a:pt x="1985932" y="3843273"/>
                  </a:cubicBezTo>
                  <a:close/>
                  <a:moveTo>
                    <a:pt x="1870045" y="3843273"/>
                  </a:moveTo>
                  <a:cubicBezTo>
                    <a:pt x="1877059" y="3843273"/>
                    <a:pt x="1882745" y="3848959"/>
                    <a:pt x="1882745" y="3855973"/>
                  </a:cubicBezTo>
                  <a:cubicBezTo>
                    <a:pt x="1882745" y="3862987"/>
                    <a:pt x="1877059" y="3868673"/>
                    <a:pt x="1870045" y="3868673"/>
                  </a:cubicBezTo>
                  <a:cubicBezTo>
                    <a:pt x="1863031" y="3868673"/>
                    <a:pt x="1857345" y="3862987"/>
                    <a:pt x="1857345" y="3855973"/>
                  </a:cubicBezTo>
                  <a:cubicBezTo>
                    <a:pt x="1857345" y="3848959"/>
                    <a:pt x="1863031" y="3843273"/>
                    <a:pt x="1870045" y="3843273"/>
                  </a:cubicBezTo>
                  <a:close/>
                  <a:moveTo>
                    <a:pt x="586559" y="3740085"/>
                  </a:moveTo>
                  <a:cubicBezTo>
                    <a:pt x="586999" y="3740085"/>
                    <a:pt x="587353" y="3740440"/>
                    <a:pt x="587353" y="3740879"/>
                  </a:cubicBezTo>
                  <a:cubicBezTo>
                    <a:pt x="587353" y="3741317"/>
                    <a:pt x="586999" y="3741673"/>
                    <a:pt x="586559" y="3741673"/>
                  </a:cubicBezTo>
                  <a:cubicBezTo>
                    <a:pt x="586120" y="3741673"/>
                    <a:pt x="585766" y="3741317"/>
                    <a:pt x="585766" y="3740879"/>
                  </a:cubicBezTo>
                  <a:cubicBezTo>
                    <a:pt x="585766" y="3740440"/>
                    <a:pt x="586120" y="3740085"/>
                    <a:pt x="586559" y="3740085"/>
                  </a:cubicBezTo>
                  <a:close/>
                  <a:moveTo>
                    <a:pt x="3620264" y="3738498"/>
                  </a:moveTo>
                  <a:cubicBezTo>
                    <a:pt x="3620703" y="3738498"/>
                    <a:pt x="3621058" y="3738853"/>
                    <a:pt x="3621058" y="3739292"/>
                  </a:cubicBezTo>
                  <a:cubicBezTo>
                    <a:pt x="3621058" y="3739730"/>
                    <a:pt x="3620703" y="3740086"/>
                    <a:pt x="3620264" y="3740086"/>
                  </a:cubicBezTo>
                  <a:cubicBezTo>
                    <a:pt x="3619826" y="3740086"/>
                    <a:pt x="3619470" y="3739730"/>
                    <a:pt x="3619470" y="3739292"/>
                  </a:cubicBezTo>
                  <a:cubicBezTo>
                    <a:pt x="3619470" y="3738853"/>
                    <a:pt x="3619826" y="3738498"/>
                    <a:pt x="3620264" y="3738498"/>
                  </a:cubicBezTo>
                  <a:close/>
                  <a:moveTo>
                    <a:pt x="3503583" y="3738498"/>
                  </a:moveTo>
                  <a:cubicBezTo>
                    <a:pt x="3504461" y="3738498"/>
                    <a:pt x="3505172" y="3739209"/>
                    <a:pt x="3505172" y="3740086"/>
                  </a:cubicBezTo>
                  <a:cubicBezTo>
                    <a:pt x="3505172" y="3740963"/>
                    <a:pt x="3504461" y="3741674"/>
                    <a:pt x="3503583" y="3741674"/>
                  </a:cubicBezTo>
                  <a:cubicBezTo>
                    <a:pt x="3502706" y="3741674"/>
                    <a:pt x="3501995" y="3740963"/>
                    <a:pt x="3501995" y="3740086"/>
                  </a:cubicBezTo>
                  <a:cubicBezTo>
                    <a:pt x="3501995" y="3739209"/>
                    <a:pt x="3502706" y="3738498"/>
                    <a:pt x="3503583" y="3738498"/>
                  </a:cubicBezTo>
                  <a:close/>
                  <a:moveTo>
                    <a:pt x="702446" y="3738498"/>
                  </a:moveTo>
                  <a:cubicBezTo>
                    <a:pt x="702885" y="3738498"/>
                    <a:pt x="703240" y="3739209"/>
                    <a:pt x="703240" y="3740086"/>
                  </a:cubicBezTo>
                  <a:cubicBezTo>
                    <a:pt x="703240" y="3740963"/>
                    <a:pt x="702885" y="3741674"/>
                    <a:pt x="702446" y="3741674"/>
                  </a:cubicBezTo>
                  <a:cubicBezTo>
                    <a:pt x="702008" y="3741674"/>
                    <a:pt x="701653" y="3740963"/>
                    <a:pt x="701653" y="3740086"/>
                  </a:cubicBezTo>
                  <a:cubicBezTo>
                    <a:pt x="701653" y="3739209"/>
                    <a:pt x="702008" y="3738498"/>
                    <a:pt x="702446" y="3738498"/>
                  </a:cubicBezTo>
                  <a:close/>
                  <a:moveTo>
                    <a:pt x="3386901" y="3736910"/>
                  </a:moveTo>
                  <a:cubicBezTo>
                    <a:pt x="3389093" y="3736910"/>
                    <a:pt x="3390870" y="3738332"/>
                    <a:pt x="3390870" y="3740085"/>
                  </a:cubicBezTo>
                  <a:cubicBezTo>
                    <a:pt x="3390870" y="3741838"/>
                    <a:pt x="3389093" y="3743260"/>
                    <a:pt x="3386901" y="3743260"/>
                  </a:cubicBezTo>
                  <a:cubicBezTo>
                    <a:pt x="3384709" y="3743260"/>
                    <a:pt x="3382932" y="3741838"/>
                    <a:pt x="3382932" y="3740085"/>
                  </a:cubicBezTo>
                  <a:cubicBezTo>
                    <a:pt x="3382932" y="3738332"/>
                    <a:pt x="3384709" y="3736910"/>
                    <a:pt x="3386901" y="3736910"/>
                  </a:cubicBezTo>
                  <a:close/>
                  <a:moveTo>
                    <a:pt x="819126" y="3736910"/>
                  </a:moveTo>
                  <a:cubicBezTo>
                    <a:pt x="820879" y="3736910"/>
                    <a:pt x="822301" y="3738332"/>
                    <a:pt x="822301" y="3740085"/>
                  </a:cubicBezTo>
                  <a:cubicBezTo>
                    <a:pt x="822301" y="3741838"/>
                    <a:pt x="820879" y="3743260"/>
                    <a:pt x="819126" y="3743260"/>
                  </a:cubicBezTo>
                  <a:cubicBezTo>
                    <a:pt x="817373" y="3743260"/>
                    <a:pt x="815951" y="3741838"/>
                    <a:pt x="815951" y="3740085"/>
                  </a:cubicBezTo>
                  <a:cubicBezTo>
                    <a:pt x="815951" y="3738332"/>
                    <a:pt x="817373" y="3736910"/>
                    <a:pt x="819126" y="3736910"/>
                  </a:cubicBezTo>
                  <a:close/>
                  <a:moveTo>
                    <a:pt x="935810" y="3735323"/>
                  </a:moveTo>
                  <a:cubicBezTo>
                    <a:pt x="938878" y="3735323"/>
                    <a:pt x="941366" y="3737455"/>
                    <a:pt x="941366" y="3740086"/>
                  </a:cubicBezTo>
                  <a:cubicBezTo>
                    <a:pt x="941366" y="3742717"/>
                    <a:pt x="938878" y="3744850"/>
                    <a:pt x="935810" y="3744850"/>
                  </a:cubicBezTo>
                  <a:cubicBezTo>
                    <a:pt x="932742" y="3744850"/>
                    <a:pt x="930254" y="3742717"/>
                    <a:pt x="930254" y="3740086"/>
                  </a:cubicBezTo>
                  <a:cubicBezTo>
                    <a:pt x="930254" y="3737455"/>
                    <a:pt x="932742" y="3735323"/>
                    <a:pt x="935810" y="3735323"/>
                  </a:cubicBezTo>
                  <a:close/>
                  <a:moveTo>
                    <a:pt x="3269427" y="3733735"/>
                  </a:moveTo>
                  <a:cubicBezTo>
                    <a:pt x="3272496" y="3733735"/>
                    <a:pt x="3274984" y="3736223"/>
                    <a:pt x="3274984" y="3739292"/>
                  </a:cubicBezTo>
                  <a:cubicBezTo>
                    <a:pt x="3274984" y="3742361"/>
                    <a:pt x="3272496" y="3744849"/>
                    <a:pt x="3269427" y="3744849"/>
                  </a:cubicBezTo>
                  <a:cubicBezTo>
                    <a:pt x="3266358" y="3744849"/>
                    <a:pt x="3263870" y="3742361"/>
                    <a:pt x="3263870" y="3739292"/>
                  </a:cubicBezTo>
                  <a:cubicBezTo>
                    <a:pt x="3263870" y="3736223"/>
                    <a:pt x="3266358" y="3733735"/>
                    <a:pt x="3269427" y="3733735"/>
                  </a:cubicBezTo>
                  <a:close/>
                  <a:moveTo>
                    <a:pt x="1052489" y="3733735"/>
                  </a:moveTo>
                  <a:cubicBezTo>
                    <a:pt x="1055996" y="3733735"/>
                    <a:pt x="1058839" y="3736578"/>
                    <a:pt x="1058839" y="3740085"/>
                  </a:cubicBezTo>
                  <a:cubicBezTo>
                    <a:pt x="1058839" y="3743592"/>
                    <a:pt x="1055996" y="3746435"/>
                    <a:pt x="1052489" y="3746435"/>
                  </a:cubicBezTo>
                  <a:cubicBezTo>
                    <a:pt x="1048982" y="3746435"/>
                    <a:pt x="1046139" y="3743592"/>
                    <a:pt x="1046139" y="3740085"/>
                  </a:cubicBezTo>
                  <a:cubicBezTo>
                    <a:pt x="1046139" y="3736578"/>
                    <a:pt x="1048982" y="3733735"/>
                    <a:pt x="1052489" y="3733735"/>
                  </a:cubicBezTo>
                  <a:close/>
                  <a:moveTo>
                    <a:pt x="3153539" y="3732148"/>
                  </a:moveTo>
                  <a:cubicBezTo>
                    <a:pt x="3157485" y="3732148"/>
                    <a:pt x="3160683" y="3735702"/>
                    <a:pt x="3160683" y="3740086"/>
                  </a:cubicBezTo>
                  <a:cubicBezTo>
                    <a:pt x="3160683" y="3744470"/>
                    <a:pt x="3157485" y="3748024"/>
                    <a:pt x="3153539" y="3748024"/>
                  </a:cubicBezTo>
                  <a:cubicBezTo>
                    <a:pt x="3149593" y="3748024"/>
                    <a:pt x="3146395" y="3744470"/>
                    <a:pt x="3146395" y="3740086"/>
                  </a:cubicBezTo>
                  <a:cubicBezTo>
                    <a:pt x="3146395" y="3735702"/>
                    <a:pt x="3149593" y="3732148"/>
                    <a:pt x="3153539" y="3732148"/>
                  </a:cubicBezTo>
                  <a:close/>
                  <a:moveTo>
                    <a:pt x="1169170" y="3732148"/>
                  </a:moveTo>
                  <a:cubicBezTo>
                    <a:pt x="1173994" y="3732148"/>
                    <a:pt x="1177903" y="3735702"/>
                    <a:pt x="1177903" y="3740086"/>
                  </a:cubicBezTo>
                  <a:cubicBezTo>
                    <a:pt x="1177903" y="3744470"/>
                    <a:pt x="1173994" y="3748024"/>
                    <a:pt x="1169170" y="3748024"/>
                  </a:cubicBezTo>
                  <a:cubicBezTo>
                    <a:pt x="1164347" y="3748024"/>
                    <a:pt x="1160439" y="3744470"/>
                    <a:pt x="1160439" y="3740086"/>
                  </a:cubicBezTo>
                  <a:cubicBezTo>
                    <a:pt x="1160439" y="3735702"/>
                    <a:pt x="1164347" y="3732148"/>
                    <a:pt x="1169170" y="3732148"/>
                  </a:cubicBezTo>
                  <a:close/>
                  <a:moveTo>
                    <a:pt x="3036857" y="3730560"/>
                  </a:moveTo>
                  <a:cubicBezTo>
                    <a:pt x="3042118" y="3730560"/>
                    <a:pt x="3046382" y="3734824"/>
                    <a:pt x="3046382" y="3740085"/>
                  </a:cubicBezTo>
                  <a:cubicBezTo>
                    <a:pt x="3046382" y="3745346"/>
                    <a:pt x="3042118" y="3749610"/>
                    <a:pt x="3036857" y="3749610"/>
                  </a:cubicBezTo>
                  <a:cubicBezTo>
                    <a:pt x="3031596" y="3749610"/>
                    <a:pt x="3027332" y="3745346"/>
                    <a:pt x="3027332" y="3740085"/>
                  </a:cubicBezTo>
                  <a:cubicBezTo>
                    <a:pt x="3027332" y="3734824"/>
                    <a:pt x="3031596" y="3730560"/>
                    <a:pt x="3036857" y="3730560"/>
                  </a:cubicBezTo>
                  <a:close/>
                  <a:moveTo>
                    <a:pt x="2920176" y="3728973"/>
                  </a:moveTo>
                  <a:cubicBezTo>
                    <a:pt x="2925875" y="3728973"/>
                    <a:pt x="2930495" y="3733948"/>
                    <a:pt x="2930495" y="3740086"/>
                  </a:cubicBezTo>
                  <a:cubicBezTo>
                    <a:pt x="2930495" y="3746224"/>
                    <a:pt x="2925875" y="3751199"/>
                    <a:pt x="2920176" y="3751199"/>
                  </a:cubicBezTo>
                  <a:cubicBezTo>
                    <a:pt x="2914477" y="3751199"/>
                    <a:pt x="2909857" y="3746224"/>
                    <a:pt x="2909857" y="3740086"/>
                  </a:cubicBezTo>
                  <a:cubicBezTo>
                    <a:pt x="2909857" y="3733948"/>
                    <a:pt x="2914477" y="3728973"/>
                    <a:pt x="2920176" y="3728973"/>
                  </a:cubicBezTo>
                  <a:close/>
                  <a:moveTo>
                    <a:pt x="1402527" y="3728973"/>
                  </a:moveTo>
                  <a:cubicBezTo>
                    <a:pt x="1409103" y="3728973"/>
                    <a:pt x="1414434" y="3733948"/>
                    <a:pt x="1414434" y="3740086"/>
                  </a:cubicBezTo>
                  <a:cubicBezTo>
                    <a:pt x="1414434" y="3746224"/>
                    <a:pt x="1409103" y="3751199"/>
                    <a:pt x="1402527" y="3751199"/>
                  </a:cubicBezTo>
                  <a:cubicBezTo>
                    <a:pt x="1395951" y="3751199"/>
                    <a:pt x="1390620" y="3746224"/>
                    <a:pt x="1390620" y="3740086"/>
                  </a:cubicBezTo>
                  <a:cubicBezTo>
                    <a:pt x="1390620" y="3733948"/>
                    <a:pt x="1395951" y="3728973"/>
                    <a:pt x="1402527" y="3728973"/>
                  </a:cubicBezTo>
                  <a:close/>
                  <a:moveTo>
                    <a:pt x="1286646" y="3728973"/>
                  </a:moveTo>
                  <a:cubicBezTo>
                    <a:pt x="1292345" y="3728973"/>
                    <a:pt x="1296965" y="3733593"/>
                    <a:pt x="1296965" y="3739292"/>
                  </a:cubicBezTo>
                  <a:cubicBezTo>
                    <a:pt x="1296965" y="3744991"/>
                    <a:pt x="1292345" y="3749611"/>
                    <a:pt x="1286646" y="3749611"/>
                  </a:cubicBezTo>
                  <a:cubicBezTo>
                    <a:pt x="1280947" y="3749611"/>
                    <a:pt x="1276327" y="3744991"/>
                    <a:pt x="1276327" y="3739292"/>
                  </a:cubicBezTo>
                  <a:cubicBezTo>
                    <a:pt x="1276327" y="3733593"/>
                    <a:pt x="1280947" y="3728973"/>
                    <a:pt x="1286646" y="3728973"/>
                  </a:cubicBezTo>
                  <a:close/>
                  <a:moveTo>
                    <a:pt x="2803495" y="3727385"/>
                  </a:moveTo>
                  <a:cubicBezTo>
                    <a:pt x="2810509" y="3727385"/>
                    <a:pt x="2816195" y="3733071"/>
                    <a:pt x="2816195" y="3740085"/>
                  </a:cubicBezTo>
                  <a:cubicBezTo>
                    <a:pt x="2816195" y="3747099"/>
                    <a:pt x="2810509" y="3752785"/>
                    <a:pt x="2803495" y="3752785"/>
                  </a:cubicBezTo>
                  <a:cubicBezTo>
                    <a:pt x="2796481" y="3752785"/>
                    <a:pt x="2790795" y="3747099"/>
                    <a:pt x="2790795" y="3740085"/>
                  </a:cubicBezTo>
                  <a:cubicBezTo>
                    <a:pt x="2790795" y="3733071"/>
                    <a:pt x="2796481" y="3727385"/>
                    <a:pt x="2803495" y="3727385"/>
                  </a:cubicBezTo>
                  <a:close/>
                  <a:moveTo>
                    <a:pt x="1519207" y="3727385"/>
                  </a:moveTo>
                  <a:cubicBezTo>
                    <a:pt x="1526221" y="3727385"/>
                    <a:pt x="1531907" y="3733071"/>
                    <a:pt x="1531907" y="3740085"/>
                  </a:cubicBezTo>
                  <a:cubicBezTo>
                    <a:pt x="1531907" y="3747099"/>
                    <a:pt x="1526221" y="3752785"/>
                    <a:pt x="1519207" y="3752785"/>
                  </a:cubicBezTo>
                  <a:cubicBezTo>
                    <a:pt x="1512193" y="3752785"/>
                    <a:pt x="1506507" y="3747099"/>
                    <a:pt x="1506507" y="3740085"/>
                  </a:cubicBezTo>
                  <a:cubicBezTo>
                    <a:pt x="1506507" y="3733071"/>
                    <a:pt x="1512193" y="3727385"/>
                    <a:pt x="1519207" y="3727385"/>
                  </a:cubicBezTo>
                  <a:close/>
                  <a:moveTo>
                    <a:pt x="2686814" y="3725798"/>
                  </a:moveTo>
                  <a:cubicBezTo>
                    <a:pt x="2694267" y="3725798"/>
                    <a:pt x="2700308" y="3732195"/>
                    <a:pt x="2700308" y="3740086"/>
                  </a:cubicBezTo>
                  <a:cubicBezTo>
                    <a:pt x="2700308" y="3747977"/>
                    <a:pt x="2694267" y="3754374"/>
                    <a:pt x="2686814" y="3754374"/>
                  </a:cubicBezTo>
                  <a:cubicBezTo>
                    <a:pt x="2679361" y="3754374"/>
                    <a:pt x="2673320" y="3747977"/>
                    <a:pt x="2673320" y="3740086"/>
                  </a:cubicBezTo>
                  <a:cubicBezTo>
                    <a:pt x="2673320" y="3732195"/>
                    <a:pt x="2679361" y="3725798"/>
                    <a:pt x="2686814" y="3725798"/>
                  </a:cubicBezTo>
                  <a:close/>
                  <a:moveTo>
                    <a:pt x="1635889" y="3725798"/>
                  </a:moveTo>
                  <a:cubicBezTo>
                    <a:pt x="1644219" y="3725798"/>
                    <a:pt x="1650971" y="3732195"/>
                    <a:pt x="1650971" y="3740086"/>
                  </a:cubicBezTo>
                  <a:cubicBezTo>
                    <a:pt x="1650971" y="3747977"/>
                    <a:pt x="1644219" y="3754374"/>
                    <a:pt x="1635889" y="3754374"/>
                  </a:cubicBezTo>
                  <a:cubicBezTo>
                    <a:pt x="1627559" y="3754374"/>
                    <a:pt x="1620807" y="3747977"/>
                    <a:pt x="1620807" y="3740086"/>
                  </a:cubicBezTo>
                  <a:cubicBezTo>
                    <a:pt x="1620807" y="3732195"/>
                    <a:pt x="1627559" y="3725798"/>
                    <a:pt x="1635889" y="3725798"/>
                  </a:cubicBezTo>
                  <a:close/>
                  <a:moveTo>
                    <a:pt x="2569339" y="3724210"/>
                  </a:moveTo>
                  <a:cubicBezTo>
                    <a:pt x="2577669" y="3724210"/>
                    <a:pt x="2584421" y="3730962"/>
                    <a:pt x="2584421" y="3739292"/>
                  </a:cubicBezTo>
                  <a:cubicBezTo>
                    <a:pt x="2584421" y="3747622"/>
                    <a:pt x="2577669" y="3754374"/>
                    <a:pt x="2569339" y="3754374"/>
                  </a:cubicBezTo>
                  <a:cubicBezTo>
                    <a:pt x="2561009" y="3754374"/>
                    <a:pt x="2554257" y="3747622"/>
                    <a:pt x="2554257" y="3739292"/>
                  </a:cubicBezTo>
                  <a:cubicBezTo>
                    <a:pt x="2554257" y="3730962"/>
                    <a:pt x="2561009" y="3724210"/>
                    <a:pt x="2569339" y="3724210"/>
                  </a:cubicBezTo>
                  <a:close/>
                  <a:moveTo>
                    <a:pt x="2452657" y="3724210"/>
                  </a:moveTo>
                  <a:cubicBezTo>
                    <a:pt x="2461425" y="3724210"/>
                    <a:pt x="2468532" y="3731317"/>
                    <a:pt x="2468532" y="3740085"/>
                  </a:cubicBezTo>
                  <a:cubicBezTo>
                    <a:pt x="2468532" y="3748853"/>
                    <a:pt x="2461425" y="3755960"/>
                    <a:pt x="2452657" y="3755960"/>
                  </a:cubicBezTo>
                  <a:cubicBezTo>
                    <a:pt x="2443889" y="3755960"/>
                    <a:pt x="2436782" y="3748853"/>
                    <a:pt x="2436782" y="3740085"/>
                  </a:cubicBezTo>
                  <a:cubicBezTo>
                    <a:pt x="2436782" y="3731317"/>
                    <a:pt x="2443889" y="3724210"/>
                    <a:pt x="2452657" y="3724210"/>
                  </a:cubicBezTo>
                  <a:close/>
                  <a:moveTo>
                    <a:pt x="1869251" y="3724210"/>
                  </a:moveTo>
                  <a:cubicBezTo>
                    <a:pt x="1878457" y="3724210"/>
                    <a:pt x="1885920" y="3731317"/>
                    <a:pt x="1885920" y="3740085"/>
                  </a:cubicBezTo>
                  <a:cubicBezTo>
                    <a:pt x="1885920" y="3748853"/>
                    <a:pt x="1878457" y="3755960"/>
                    <a:pt x="1869251" y="3755960"/>
                  </a:cubicBezTo>
                  <a:cubicBezTo>
                    <a:pt x="1860045" y="3755960"/>
                    <a:pt x="1852582" y="3748853"/>
                    <a:pt x="1852582" y="3740085"/>
                  </a:cubicBezTo>
                  <a:cubicBezTo>
                    <a:pt x="1852582" y="3731317"/>
                    <a:pt x="1860045" y="3724210"/>
                    <a:pt x="1869251" y="3724210"/>
                  </a:cubicBezTo>
                  <a:close/>
                  <a:moveTo>
                    <a:pt x="1752570" y="3724210"/>
                  </a:moveTo>
                  <a:cubicBezTo>
                    <a:pt x="1761338" y="3724210"/>
                    <a:pt x="1768445" y="3731317"/>
                    <a:pt x="1768445" y="3740085"/>
                  </a:cubicBezTo>
                  <a:cubicBezTo>
                    <a:pt x="1768445" y="3748853"/>
                    <a:pt x="1761338" y="3755960"/>
                    <a:pt x="1752570" y="3755960"/>
                  </a:cubicBezTo>
                  <a:cubicBezTo>
                    <a:pt x="1743802" y="3755960"/>
                    <a:pt x="1736695" y="3748853"/>
                    <a:pt x="1736695" y="3740085"/>
                  </a:cubicBezTo>
                  <a:cubicBezTo>
                    <a:pt x="1736695" y="3731317"/>
                    <a:pt x="1743802" y="3724210"/>
                    <a:pt x="1752570" y="3724210"/>
                  </a:cubicBezTo>
                  <a:close/>
                  <a:moveTo>
                    <a:pt x="2335976" y="3722623"/>
                  </a:moveTo>
                  <a:cubicBezTo>
                    <a:pt x="2345182" y="3722623"/>
                    <a:pt x="2352645" y="3730441"/>
                    <a:pt x="2352645" y="3740086"/>
                  </a:cubicBezTo>
                  <a:cubicBezTo>
                    <a:pt x="2352645" y="3749731"/>
                    <a:pt x="2345182" y="3757549"/>
                    <a:pt x="2335976" y="3757549"/>
                  </a:cubicBezTo>
                  <a:cubicBezTo>
                    <a:pt x="2326770" y="3757549"/>
                    <a:pt x="2319307" y="3749731"/>
                    <a:pt x="2319307" y="3740086"/>
                  </a:cubicBezTo>
                  <a:cubicBezTo>
                    <a:pt x="2319307" y="3730441"/>
                    <a:pt x="2326770" y="3722623"/>
                    <a:pt x="2335976" y="3722623"/>
                  </a:cubicBezTo>
                  <a:close/>
                  <a:moveTo>
                    <a:pt x="2219295" y="3722623"/>
                  </a:moveTo>
                  <a:cubicBezTo>
                    <a:pt x="2228940" y="3722623"/>
                    <a:pt x="2236758" y="3730441"/>
                    <a:pt x="2236758" y="3740086"/>
                  </a:cubicBezTo>
                  <a:cubicBezTo>
                    <a:pt x="2236758" y="3749731"/>
                    <a:pt x="2228940" y="3757549"/>
                    <a:pt x="2219295" y="3757549"/>
                  </a:cubicBezTo>
                  <a:cubicBezTo>
                    <a:pt x="2209650" y="3757549"/>
                    <a:pt x="2201832" y="3749731"/>
                    <a:pt x="2201832" y="3740086"/>
                  </a:cubicBezTo>
                  <a:cubicBezTo>
                    <a:pt x="2201832" y="3730441"/>
                    <a:pt x="2209650" y="3722623"/>
                    <a:pt x="2219295" y="3722623"/>
                  </a:cubicBezTo>
                  <a:close/>
                  <a:moveTo>
                    <a:pt x="2102614" y="3722623"/>
                  </a:moveTo>
                  <a:cubicBezTo>
                    <a:pt x="2111820" y="3722623"/>
                    <a:pt x="2119283" y="3730441"/>
                    <a:pt x="2119283" y="3740086"/>
                  </a:cubicBezTo>
                  <a:cubicBezTo>
                    <a:pt x="2119283" y="3749731"/>
                    <a:pt x="2111820" y="3757549"/>
                    <a:pt x="2102614" y="3757549"/>
                  </a:cubicBezTo>
                  <a:cubicBezTo>
                    <a:pt x="2093408" y="3757549"/>
                    <a:pt x="2085945" y="3749731"/>
                    <a:pt x="2085945" y="3740086"/>
                  </a:cubicBezTo>
                  <a:cubicBezTo>
                    <a:pt x="2085945" y="3730441"/>
                    <a:pt x="2093408" y="3722623"/>
                    <a:pt x="2102614" y="3722623"/>
                  </a:cubicBezTo>
                  <a:close/>
                  <a:moveTo>
                    <a:pt x="1986726" y="3722623"/>
                  </a:moveTo>
                  <a:cubicBezTo>
                    <a:pt x="1995932" y="3722623"/>
                    <a:pt x="2003395" y="3730441"/>
                    <a:pt x="2003395" y="3740086"/>
                  </a:cubicBezTo>
                  <a:cubicBezTo>
                    <a:pt x="2003395" y="3749731"/>
                    <a:pt x="1995932" y="3757549"/>
                    <a:pt x="1986726" y="3757549"/>
                  </a:cubicBezTo>
                  <a:cubicBezTo>
                    <a:pt x="1977520" y="3757549"/>
                    <a:pt x="1970057" y="3749731"/>
                    <a:pt x="1970057" y="3740086"/>
                  </a:cubicBezTo>
                  <a:cubicBezTo>
                    <a:pt x="1970057" y="3730441"/>
                    <a:pt x="1977520" y="3722623"/>
                    <a:pt x="1986726" y="3722623"/>
                  </a:cubicBezTo>
                  <a:close/>
                  <a:moveTo>
                    <a:pt x="3737739" y="3622610"/>
                  </a:moveTo>
                  <a:cubicBezTo>
                    <a:pt x="3738178" y="3622610"/>
                    <a:pt x="3738533" y="3622965"/>
                    <a:pt x="3738533" y="3623404"/>
                  </a:cubicBezTo>
                  <a:cubicBezTo>
                    <a:pt x="3738533" y="3623842"/>
                    <a:pt x="3738178" y="3624198"/>
                    <a:pt x="3737739" y="3624198"/>
                  </a:cubicBezTo>
                  <a:cubicBezTo>
                    <a:pt x="3737301" y="3624198"/>
                    <a:pt x="3736945" y="3623842"/>
                    <a:pt x="3736945" y="3623404"/>
                  </a:cubicBezTo>
                  <a:cubicBezTo>
                    <a:pt x="3736945" y="3622965"/>
                    <a:pt x="3737301" y="3622610"/>
                    <a:pt x="3737739" y="3622610"/>
                  </a:cubicBezTo>
                  <a:close/>
                  <a:moveTo>
                    <a:pt x="3620264" y="3621023"/>
                  </a:moveTo>
                  <a:cubicBezTo>
                    <a:pt x="3621580" y="3621023"/>
                    <a:pt x="3622646" y="3622089"/>
                    <a:pt x="3622646" y="3623405"/>
                  </a:cubicBezTo>
                  <a:cubicBezTo>
                    <a:pt x="3622646" y="3624720"/>
                    <a:pt x="3621580" y="3625787"/>
                    <a:pt x="3620264" y="3625787"/>
                  </a:cubicBezTo>
                  <a:cubicBezTo>
                    <a:pt x="3618949" y="3625787"/>
                    <a:pt x="3617882" y="3624720"/>
                    <a:pt x="3617882" y="3623405"/>
                  </a:cubicBezTo>
                  <a:cubicBezTo>
                    <a:pt x="3617882" y="3622089"/>
                    <a:pt x="3618949" y="3621023"/>
                    <a:pt x="3620264" y="3621023"/>
                  </a:cubicBezTo>
                  <a:close/>
                  <a:moveTo>
                    <a:pt x="585768" y="3621023"/>
                  </a:moveTo>
                  <a:cubicBezTo>
                    <a:pt x="586646" y="3621023"/>
                    <a:pt x="587356" y="3621734"/>
                    <a:pt x="587356" y="3622611"/>
                  </a:cubicBezTo>
                  <a:cubicBezTo>
                    <a:pt x="587356" y="3623488"/>
                    <a:pt x="586646" y="3624199"/>
                    <a:pt x="585768" y="3624199"/>
                  </a:cubicBezTo>
                  <a:cubicBezTo>
                    <a:pt x="584891" y="3624199"/>
                    <a:pt x="584180" y="3623488"/>
                    <a:pt x="584180" y="3622611"/>
                  </a:cubicBezTo>
                  <a:cubicBezTo>
                    <a:pt x="584180" y="3621734"/>
                    <a:pt x="584891" y="3621023"/>
                    <a:pt x="585768" y="3621023"/>
                  </a:cubicBezTo>
                  <a:close/>
                  <a:moveTo>
                    <a:pt x="3503582" y="3619435"/>
                  </a:moveTo>
                  <a:cubicBezTo>
                    <a:pt x="3505335" y="3619435"/>
                    <a:pt x="3506757" y="3621212"/>
                    <a:pt x="3506757" y="3623404"/>
                  </a:cubicBezTo>
                  <a:cubicBezTo>
                    <a:pt x="3506757" y="3625595"/>
                    <a:pt x="3505335" y="3627373"/>
                    <a:pt x="3503582" y="3627373"/>
                  </a:cubicBezTo>
                  <a:cubicBezTo>
                    <a:pt x="3501829" y="3627373"/>
                    <a:pt x="3500407" y="3625595"/>
                    <a:pt x="3500407" y="3623404"/>
                  </a:cubicBezTo>
                  <a:cubicBezTo>
                    <a:pt x="3500407" y="3621212"/>
                    <a:pt x="3501829" y="3619435"/>
                    <a:pt x="3503582" y="3619435"/>
                  </a:cubicBezTo>
                  <a:close/>
                  <a:moveTo>
                    <a:pt x="702448" y="3619435"/>
                  </a:moveTo>
                  <a:cubicBezTo>
                    <a:pt x="704640" y="3619435"/>
                    <a:pt x="706418" y="3620857"/>
                    <a:pt x="706418" y="3622610"/>
                  </a:cubicBezTo>
                  <a:cubicBezTo>
                    <a:pt x="706418" y="3624363"/>
                    <a:pt x="704640" y="3625785"/>
                    <a:pt x="702448" y="3625785"/>
                  </a:cubicBezTo>
                  <a:cubicBezTo>
                    <a:pt x="700257" y="3625785"/>
                    <a:pt x="698480" y="3624363"/>
                    <a:pt x="698480" y="3622610"/>
                  </a:cubicBezTo>
                  <a:cubicBezTo>
                    <a:pt x="698480" y="3620857"/>
                    <a:pt x="700257" y="3619435"/>
                    <a:pt x="702448" y="3619435"/>
                  </a:cubicBezTo>
                  <a:close/>
                  <a:moveTo>
                    <a:pt x="3386902" y="3617848"/>
                  </a:moveTo>
                  <a:cubicBezTo>
                    <a:pt x="3389971" y="3617848"/>
                    <a:pt x="3392459" y="3620336"/>
                    <a:pt x="3392459" y="3623405"/>
                  </a:cubicBezTo>
                  <a:cubicBezTo>
                    <a:pt x="3392459" y="3626474"/>
                    <a:pt x="3389971" y="3628962"/>
                    <a:pt x="3386902" y="3628962"/>
                  </a:cubicBezTo>
                  <a:cubicBezTo>
                    <a:pt x="3383833" y="3628962"/>
                    <a:pt x="3381345" y="3626474"/>
                    <a:pt x="3381345" y="3623405"/>
                  </a:cubicBezTo>
                  <a:cubicBezTo>
                    <a:pt x="3381345" y="3620336"/>
                    <a:pt x="3383833" y="3617848"/>
                    <a:pt x="3386902" y="3617848"/>
                  </a:cubicBezTo>
                  <a:close/>
                  <a:moveTo>
                    <a:pt x="819128" y="3617848"/>
                  </a:moveTo>
                  <a:cubicBezTo>
                    <a:pt x="821758" y="3617848"/>
                    <a:pt x="823892" y="3620336"/>
                    <a:pt x="823892" y="3623404"/>
                  </a:cubicBezTo>
                  <a:cubicBezTo>
                    <a:pt x="823892" y="3626473"/>
                    <a:pt x="821758" y="3628961"/>
                    <a:pt x="819128" y="3628961"/>
                  </a:cubicBezTo>
                  <a:cubicBezTo>
                    <a:pt x="816497" y="3628961"/>
                    <a:pt x="814365" y="3626473"/>
                    <a:pt x="814365" y="3623404"/>
                  </a:cubicBezTo>
                  <a:cubicBezTo>
                    <a:pt x="814365" y="3620336"/>
                    <a:pt x="816497" y="3617848"/>
                    <a:pt x="819128" y="3617848"/>
                  </a:cubicBezTo>
                  <a:close/>
                  <a:moveTo>
                    <a:pt x="935812" y="3616260"/>
                  </a:moveTo>
                  <a:cubicBezTo>
                    <a:pt x="939758" y="3616260"/>
                    <a:pt x="942956" y="3619458"/>
                    <a:pt x="942956" y="3623404"/>
                  </a:cubicBezTo>
                  <a:cubicBezTo>
                    <a:pt x="942956" y="3627350"/>
                    <a:pt x="939758" y="3630548"/>
                    <a:pt x="935812" y="3630548"/>
                  </a:cubicBezTo>
                  <a:cubicBezTo>
                    <a:pt x="931866" y="3630548"/>
                    <a:pt x="928668" y="3627350"/>
                    <a:pt x="928668" y="3623404"/>
                  </a:cubicBezTo>
                  <a:cubicBezTo>
                    <a:pt x="928668" y="3619458"/>
                    <a:pt x="931866" y="3616260"/>
                    <a:pt x="935812" y="3616260"/>
                  </a:cubicBezTo>
                  <a:close/>
                  <a:moveTo>
                    <a:pt x="3270220" y="3614673"/>
                  </a:moveTo>
                  <a:cubicBezTo>
                    <a:pt x="3274604" y="3614673"/>
                    <a:pt x="3278158" y="3618227"/>
                    <a:pt x="3278158" y="3622611"/>
                  </a:cubicBezTo>
                  <a:cubicBezTo>
                    <a:pt x="3278158" y="3626995"/>
                    <a:pt x="3274604" y="3630549"/>
                    <a:pt x="3270220" y="3630549"/>
                  </a:cubicBezTo>
                  <a:cubicBezTo>
                    <a:pt x="3265836" y="3630549"/>
                    <a:pt x="3262282" y="3626995"/>
                    <a:pt x="3262282" y="3622611"/>
                  </a:cubicBezTo>
                  <a:cubicBezTo>
                    <a:pt x="3262282" y="3618227"/>
                    <a:pt x="3265836" y="3614673"/>
                    <a:pt x="3270220" y="3614673"/>
                  </a:cubicBezTo>
                  <a:close/>
                  <a:moveTo>
                    <a:pt x="3153539" y="3613085"/>
                  </a:moveTo>
                  <a:cubicBezTo>
                    <a:pt x="3159238" y="3613085"/>
                    <a:pt x="3163858" y="3617705"/>
                    <a:pt x="3163858" y="3623404"/>
                  </a:cubicBezTo>
                  <a:cubicBezTo>
                    <a:pt x="3163858" y="3629103"/>
                    <a:pt x="3159238" y="3633723"/>
                    <a:pt x="3153539" y="3633723"/>
                  </a:cubicBezTo>
                  <a:cubicBezTo>
                    <a:pt x="3147840" y="3633723"/>
                    <a:pt x="3143220" y="3629103"/>
                    <a:pt x="3143220" y="3623404"/>
                  </a:cubicBezTo>
                  <a:cubicBezTo>
                    <a:pt x="3143220" y="3617705"/>
                    <a:pt x="3147840" y="3613085"/>
                    <a:pt x="3153539" y="3613085"/>
                  </a:cubicBezTo>
                  <a:close/>
                  <a:moveTo>
                    <a:pt x="1052491" y="3613085"/>
                  </a:moveTo>
                  <a:cubicBezTo>
                    <a:pt x="1057752" y="3613085"/>
                    <a:pt x="1062017" y="3617349"/>
                    <a:pt x="1062017" y="3622610"/>
                  </a:cubicBezTo>
                  <a:cubicBezTo>
                    <a:pt x="1062017" y="3627871"/>
                    <a:pt x="1057752" y="3632135"/>
                    <a:pt x="1052491" y="3632135"/>
                  </a:cubicBezTo>
                  <a:cubicBezTo>
                    <a:pt x="1047230" y="3632135"/>
                    <a:pt x="1042966" y="3627871"/>
                    <a:pt x="1042966" y="3622610"/>
                  </a:cubicBezTo>
                  <a:cubicBezTo>
                    <a:pt x="1042966" y="3617349"/>
                    <a:pt x="1047230" y="3613085"/>
                    <a:pt x="1052491" y="3613085"/>
                  </a:cubicBezTo>
                  <a:close/>
                  <a:moveTo>
                    <a:pt x="3036857" y="3611498"/>
                  </a:moveTo>
                  <a:cubicBezTo>
                    <a:pt x="3043871" y="3611498"/>
                    <a:pt x="3049557" y="3616829"/>
                    <a:pt x="3049557" y="3623405"/>
                  </a:cubicBezTo>
                  <a:cubicBezTo>
                    <a:pt x="3049557" y="3629981"/>
                    <a:pt x="3043871" y="3635312"/>
                    <a:pt x="3036857" y="3635312"/>
                  </a:cubicBezTo>
                  <a:cubicBezTo>
                    <a:pt x="3029843" y="3635312"/>
                    <a:pt x="3024157" y="3629981"/>
                    <a:pt x="3024157" y="3623405"/>
                  </a:cubicBezTo>
                  <a:cubicBezTo>
                    <a:pt x="3024157" y="3616829"/>
                    <a:pt x="3029843" y="3611498"/>
                    <a:pt x="3036857" y="3611498"/>
                  </a:cubicBezTo>
                  <a:close/>
                  <a:moveTo>
                    <a:pt x="1169173" y="3611498"/>
                  </a:moveTo>
                  <a:cubicBezTo>
                    <a:pt x="1175748" y="3611498"/>
                    <a:pt x="1181079" y="3616829"/>
                    <a:pt x="1181079" y="3623405"/>
                  </a:cubicBezTo>
                  <a:cubicBezTo>
                    <a:pt x="1181079" y="3629981"/>
                    <a:pt x="1175748" y="3635312"/>
                    <a:pt x="1169173" y="3635312"/>
                  </a:cubicBezTo>
                  <a:cubicBezTo>
                    <a:pt x="1162596" y="3635312"/>
                    <a:pt x="1157267" y="3629981"/>
                    <a:pt x="1157267" y="3623405"/>
                  </a:cubicBezTo>
                  <a:cubicBezTo>
                    <a:pt x="1157267" y="3616829"/>
                    <a:pt x="1162596" y="3611498"/>
                    <a:pt x="1169173" y="3611498"/>
                  </a:cubicBezTo>
                  <a:close/>
                  <a:moveTo>
                    <a:pt x="1286649" y="3609910"/>
                  </a:moveTo>
                  <a:cubicBezTo>
                    <a:pt x="1294101" y="3609910"/>
                    <a:pt x="1300142" y="3615951"/>
                    <a:pt x="1300142" y="3623404"/>
                  </a:cubicBezTo>
                  <a:cubicBezTo>
                    <a:pt x="1300142" y="3630857"/>
                    <a:pt x="1294101" y="3636898"/>
                    <a:pt x="1286649" y="3636898"/>
                  </a:cubicBezTo>
                  <a:cubicBezTo>
                    <a:pt x="1279195" y="3636898"/>
                    <a:pt x="1273154" y="3630857"/>
                    <a:pt x="1273154" y="3623404"/>
                  </a:cubicBezTo>
                  <a:cubicBezTo>
                    <a:pt x="1273154" y="3615951"/>
                    <a:pt x="1279195" y="3609910"/>
                    <a:pt x="1286649" y="3609910"/>
                  </a:cubicBezTo>
                  <a:close/>
                  <a:moveTo>
                    <a:pt x="2919383" y="3608323"/>
                  </a:moveTo>
                  <a:cubicBezTo>
                    <a:pt x="2927274" y="3608323"/>
                    <a:pt x="2933671" y="3614720"/>
                    <a:pt x="2933671" y="3622611"/>
                  </a:cubicBezTo>
                  <a:cubicBezTo>
                    <a:pt x="2933671" y="3630502"/>
                    <a:pt x="2927274" y="3636899"/>
                    <a:pt x="2919383" y="3636899"/>
                  </a:cubicBezTo>
                  <a:cubicBezTo>
                    <a:pt x="2911492" y="3636899"/>
                    <a:pt x="2905095" y="3630502"/>
                    <a:pt x="2905095" y="3622611"/>
                  </a:cubicBezTo>
                  <a:cubicBezTo>
                    <a:pt x="2905095" y="3614720"/>
                    <a:pt x="2911492" y="3608323"/>
                    <a:pt x="2919383" y="3608323"/>
                  </a:cubicBezTo>
                  <a:close/>
                  <a:moveTo>
                    <a:pt x="1402527" y="3608323"/>
                  </a:moveTo>
                  <a:cubicBezTo>
                    <a:pt x="1410857" y="3608323"/>
                    <a:pt x="1417609" y="3615075"/>
                    <a:pt x="1417609" y="3623405"/>
                  </a:cubicBezTo>
                  <a:cubicBezTo>
                    <a:pt x="1417609" y="3631735"/>
                    <a:pt x="1410857" y="3638487"/>
                    <a:pt x="1402527" y="3638487"/>
                  </a:cubicBezTo>
                  <a:cubicBezTo>
                    <a:pt x="1394197" y="3638487"/>
                    <a:pt x="1387445" y="3631735"/>
                    <a:pt x="1387445" y="3623405"/>
                  </a:cubicBezTo>
                  <a:cubicBezTo>
                    <a:pt x="1387445" y="3615075"/>
                    <a:pt x="1394197" y="3608323"/>
                    <a:pt x="1402527" y="3608323"/>
                  </a:cubicBezTo>
                  <a:close/>
                  <a:moveTo>
                    <a:pt x="2803495" y="3606735"/>
                  </a:moveTo>
                  <a:cubicBezTo>
                    <a:pt x="2812263" y="3606735"/>
                    <a:pt x="2819370" y="3613842"/>
                    <a:pt x="2819370" y="3622610"/>
                  </a:cubicBezTo>
                  <a:cubicBezTo>
                    <a:pt x="2819370" y="3631378"/>
                    <a:pt x="2812263" y="3638485"/>
                    <a:pt x="2803495" y="3638485"/>
                  </a:cubicBezTo>
                  <a:cubicBezTo>
                    <a:pt x="2794727" y="3638485"/>
                    <a:pt x="2787620" y="3631378"/>
                    <a:pt x="2787620" y="3622610"/>
                  </a:cubicBezTo>
                  <a:cubicBezTo>
                    <a:pt x="2787620" y="3613842"/>
                    <a:pt x="2794727" y="3606735"/>
                    <a:pt x="2803495" y="3606735"/>
                  </a:cubicBezTo>
                  <a:close/>
                  <a:moveTo>
                    <a:pt x="2686020" y="3605148"/>
                  </a:moveTo>
                  <a:cubicBezTo>
                    <a:pt x="2695665" y="3605148"/>
                    <a:pt x="2703483" y="3613322"/>
                    <a:pt x="2703483" y="3623405"/>
                  </a:cubicBezTo>
                  <a:cubicBezTo>
                    <a:pt x="2703483" y="3633488"/>
                    <a:pt x="2695665" y="3641662"/>
                    <a:pt x="2686020" y="3641662"/>
                  </a:cubicBezTo>
                  <a:cubicBezTo>
                    <a:pt x="2676375" y="3641662"/>
                    <a:pt x="2668557" y="3633488"/>
                    <a:pt x="2668557" y="3623405"/>
                  </a:cubicBezTo>
                  <a:cubicBezTo>
                    <a:pt x="2668557" y="3613322"/>
                    <a:pt x="2676375" y="3605148"/>
                    <a:pt x="2686020" y="3605148"/>
                  </a:cubicBezTo>
                  <a:close/>
                  <a:moveTo>
                    <a:pt x="1635889" y="3605148"/>
                  </a:moveTo>
                  <a:cubicBezTo>
                    <a:pt x="1645972" y="3605148"/>
                    <a:pt x="1654146" y="3613322"/>
                    <a:pt x="1654146" y="3623405"/>
                  </a:cubicBezTo>
                  <a:cubicBezTo>
                    <a:pt x="1654146" y="3633488"/>
                    <a:pt x="1645972" y="3641662"/>
                    <a:pt x="1635889" y="3641662"/>
                  </a:cubicBezTo>
                  <a:cubicBezTo>
                    <a:pt x="1625806" y="3641662"/>
                    <a:pt x="1617632" y="3633488"/>
                    <a:pt x="1617632" y="3623405"/>
                  </a:cubicBezTo>
                  <a:cubicBezTo>
                    <a:pt x="1617632" y="3613322"/>
                    <a:pt x="1625806" y="3605148"/>
                    <a:pt x="1635889" y="3605148"/>
                  </a:cubicBezTo>
                  <a:close/>
                  <a:moveTo>
                    <a:pt x="1519208" y="3605148"/>
                  </a:moveTo>
                  <a:cubicBezTo>
                    <a:pt x="1528853" y="3605148"/>
                    <a:pt x="1536671" y="3612966"/>
                    <a:pt x="1536671" y="3622611"/>
                  </a:cubicBezTo>
                  <a:cubicBezTo>
                    <a:pt x="1536671" y="3632256"/>
                    <a:pt x="1528853" y="3640074"/>
                    <a:pt x="1519208" y="3640074"/>
                  </a:cubicBezTo>
                  <a:cubicBezTo>
                    <a:pt x="1509563" y="3640074"/>
                    <a:pt x="1501745" y="3632256"/>
                    <a:pt x="1501745" y="3622611"/>
                  </a:cubicBezTo>
                  <a:cubicBezTo>
                    <a:pt x="1501745" y="3612966"/>
                    <a:pt x="1509563" y="3605148"/>
                    <a:pt x="1519208" y="3605148"/>
                  </a:cubicBezTo>
                  <a:close/>
                  <a:moveTo>
                    <a:pt x="2570132" y="3603560"/>
                  </a:moveTo>
                  <a:cubicBezTo>
                    <a:pt x="2580653" y="3603560"/>
                    <a:pt x="2589182" y="3612089"/>
                    <a:pt x="2589182" y="3622610"/>
                  </a:cubicBezTo>
                  <a:cubicBezTo>
                    <a:pt x="2589182" y="3633131"/>
                    <a:pt x="2580653" y="3641660"/>
                    <a:pt x="2570132" y="3641660"/>
                  </a:cubicBezTo>
                  <a:cubicBezTo>
                    <a:pt x="2559611" y="3641660"/>
                    <a:pt x="2551082" y="3633131"/>
                    <a:pt x="2551082" y="3622610"/>
                  </a:cubicBezTo>
                  <a:cubicBezTo>
                    <a:pt x="2551082" y="3612089"/>
                    <a:pt x="2559611" y="3603560"/>
                    <a:pt x="2570132" y="3603560"/>
                  </a:cubicBezTo>
                  <a:close/>
                  <a:moveTo>
                    <a:pt x="1753364" y="3603560"/>
                  </a:moveTo>
                  <a:cubicBezTo>
                    <a:pt x="1764324" y="3603560"/>
                    <a:pt x="1773208" y="3612444"/>
                    <a:pt x="1773208" y="3623404"/>
                  </a:cubicBezTo>
                  <a:cubicBezTo>
                    <a:pt x="1773208" y="3634364"/>
                    <a:pt x="1764324" y="3643248"/>
                    <a:pt x="1753364" y="3643248"/>
                  </a:cubicBezTo>
                  <a:cubicBezTo>
                    <a:pt x="1742404" y="3643248"/>
                    <a:pt x="1733520" y="3634364"/>
                    <a:pt x="1733520" y="3623404"/>
                  </a:cubicBezTo>
                  <a:cubicBezTo>
                    <a:pt x="1733520" y="3612444"/>
                    <a:pt x="1742404" y="3603560"/>
                    <a:pt x="1753364" y="3603560"/>
                  </a:cubicBezTo>
                  <a:close/>
                  <a:moveTo>
                    <a:pt x="2452658" y="3601973"/>
                  </a:moveTo>
                  <a:cubicBezTo>
                    <a:pt x="2464056" y="3601973"/>
                    <a:pt x="2473296" y="3611213"/>
                    <a:pt x="2473296" y="3622611"/>
                  </a:cubicBezTo>
                  <a:cubicBezTo>
                    <a:pt x="2473296" y="3634009"/>
                    <a:pt x="2464056" y="3643249"/>
                    <a:pt x="2452658" y="3643249"/>
                  </a:cubicBezTo>
                  <a:cubicBezTo>
                    <a:pt x="2441260" y="3643249"/>
                    <a:pt x="2432020" y="3634009"/>
                    <a:pt x="2432020" y="3622611"/>
                  </a:cubicBezTo>
                  <a:cubicBezTo>
                    <a:pt x="2432020" y="3611213"/>
                    <a:pt x="2441260" y="3601973"/>
                    <a:pt x="2452658" y="3601973"/>
                  </a:cubicBezTo>
                  <a:close/>
                  <a:moveTo>
                    <a:pt x="2335977" y="3601973"/>
                  </a:moveTo>
                  <a:cubicBezTo>
                    <a:pt x="2347814" y="3601973"/>
                    <a:pt x="2357409" y="3611568"/>
                    <a:pt x="2357409" y="3623405"/>
                  </a:cubicBezTo>
                  <a:cubicBezTo>
                    <a:pt x="2357409" y="3635242"/>
                    <a:pt x="2347814" y="3644837"/>
                    <a:pt x="2335977" y="3644837"/>
                  </a:cubicBezTo>
                  <a:cubicBezTo>
                    <a:pt x="2324140" y="3644837"/>
                    <a:pt x="2314545" y="3635242"/>
                    <a:pt x="2314545" y="3623405"/>
                  </a:cubicBezTo>
                  <a:cubicBezTo>
                    <a:pt x="2314545" y="3611568"/>
                    <a:pt x="2324140" y="3601973"/>
                    <a:pt x="2335977" y="3601973"/>
                  </a:cubicBezTo>
                  <a:close/>
                  <a:moveTo>
                    <a:pt x="2220089" y="3601973"/>
                  </a:moveTo>
                  <a:cubicBezTo>
                    <a:pt x="2231926" y="3601973"/>
                    <a:pt x="2241521" y="3611568"/>
                    <a:pt x="2241521" y="3623405"/>
                  </a:cubicBezTo>
                  <a:cubicBezTo>
                    <a:pt x="2241521" y="3635242"/>
                    <a:pt x="2231926" y="3644837"/>
                    <a:pt x="2220089" y="3644837"/>
                  </a:cubicBezTo>
                  <a:cubicBezTo>
                    <a:pt x="2208252" y="3644837"/>
                    <a:pt x="2198657" y="3635242"/>
                    <a:pt x="2198657" y="3623405"/>
                  </a:cubicBezTo>
                  <a:cubicBezTo>
                    <a:pt x="2198657" y="3611568"/>
                    <a:pt x="2208252" y="3601973"/>
                    <a:pt x="2220089" y="3601973"/>
                  </a:cubicBezTo>
                  <a:close/>
                  <a:moveTo>
                    <a:pt x="2102614" y="3601973"/>
                  </a:moveTo>
                  <a:cubicBezTo>
                    <a:pt x="2114451" y="3601973"/>
                    <a:pt x="2124046" y="3611568"/>
                    <a:pt x="2124046" y="3623405"/>
                  </a:cubicBezTo>
                  <a:cubicBezTo>
                    <a:pt x="2124046" y="3635242"/>
                    <a:pt x="2114451" y="3644837"/>
                    <a:pt x="2102614" y="3644837"/>
                  </a:cubicBezTo>
                  <a:cubicBezTo>
                    <a:pt x="2090777" y="3644837"/>
                    <a:pt x="2081182" y="3635242"/>
                    <a:pt x="2081182" y="3623405"/>
                  </a:cubicBezTo>
                  <a:cubicBezTo>
                    <a:pt x="2081182" y="3611568"/>
                    <a:pt x="2090777" y="3601973"/>
                    <a:pt x="2102614" y="3601973"/>
                  </a:cubicBezTo>
                  <a:close/>
                  <a:moveTo>
                    <a:pt x="1986727" y="3601973"/>
                  </a:moveTo>
                  <a:cubicBezTo>
                    <a:pt x="1998564" y="3601973"/>
                    <a:pt x="2008159" y="3611568"/>
                    <a:pt x="2008159" y="3623405"/>
                  </a:cubicBezTo>
                  <a:cubicBezTo>
                    <a:pt x="2008159" y="3635242"/>
                    <a:pt x="1998564" y="3644837"/>
                    <a:pt x="1986727" y="3644837"/>
                  </a:cubicBezTo>
                  <a:cubicBezTo>
                    <a:pt x="1974890" y="3644837"/>
                    <a:pt x="1965295" y="3635242"/>
                    <a:pt x="1965295" y="3623405"/>
                  </a:cubicBezTo>
                  <a:cubicBezTo>
                    <a:pt x="1965295" y="3611568"/>
                    <a:pt x="1974890" y="3601973"/>
                    <a:pt x="1986727" y="3601973"/>
                  </a:cubicBezTo>
                  <a:close/>
                  <a:moveTo>
                    <a:pt x="1870045" y="3601973"/>
                  </a:moveTo>
                  <a:cubicBezTo>
                    <a:pt x="1881443" y="3601973"/>
                    <a:pt x="1890683" y="3611213"/>
                    <a:pt x="1890683" y="3622611"/>
                  </a:cubicBezTo>
                  <a:cubicBezTo>
                    <a:pt x="1890683" y="3634009"/>
                    <a:pt x="1881443" y="3643249"/>
                    <a:pt x="1870045" y="3643249"/>
                  </a:cubicBezTo>
                  <a:cubicBezTo>
                    <a:pt x="1858647" y="3643249"/>
                    <a:pt x="1849407" y="3634009"/>
                    <a:pt x="1849407" y="3622611"/>
                  </a:cubicBezTo>
                  <a:cubicBezTo>
                    <a:pt x="1849407" y="3611213"/>
                    <a:pt x="1858647" y="3601973"/>
                    <a:pt x="1870045" y="3601973"/>
                  </a:cubicBezTo>
                  <a:close/>
                  <a:moveTo>
                    <a:pt x="3853626" y="3506723"/>
                  </a:moveTo>
                  <a:cubicBezTo>
                    <a:pt x="3854065" y="3506723"/>
                    <a:pt x="3854420" y="3507078"/>
                    <a:pt x="3854420" y="3507517"/>
                  </a:cubicBezTo>
                  <a:cubicBezTo>
                    <a:pt x="3854420" y="3507955"/>
                    <a:pt x="3854065" y="3508311"/>
                    <a:pt x="3853626" y="3508311"/>
                  </a:cubicBezTo>
                  <a:cubicBezTo>
                    <a:pt x="3853188" y="3508311"/>
                    <a:pt x="3852832" y="3507955"/>
                    <a:pt x="3852832" y="3507517"/>
                  </a:cubicBezTo>
                  <a:cubicBezTo>
                    <a:pt x="3852832" y="3507078"/>
                    <a:pt x="3853188" y="3506723"/>
                    <a:pt x="3853626" y="3506723"/>
                  </a:cubicBezTo>
                  <a:close/>
                  <a:moveTo>
                    <a:pt x="3736945" y="3505135"/>
                  </a:moveTo>
                  <a:cubicBezTo>
                    <a:pt x="3737823" y="3505135"/>
                    <a:pt x="3738534" y="3505846"/>
                    <a:pt x="3738534" y="3506723"/>
                  </a:cubicBezTo>
                  <a:cubicBezTo>
                    <a:pt x="3738534" y="3507600"/>
                    <a:pt x="3737823" y="3508311"/>
                    <a:pt x="3736945" y="3508311"/>
                  </a:cubicBezTo>
                  <a:cubicBezTo>
                    <a:pt x="3736068" y="3508311"/>
                    <a:pt x="3735357" y="3507600"/>
                    <a:pt x="3735357" y="3506723"/>
                  </a:cubicBezTo>
                  <a:cubicBezTo>
                    <a:pt x="3735357" y="3505846"/>
                    <a:pt x="3736068" y="3505135"/>
                    <a:pt x="3736945" y="3505135"/>
                  </a:cubicBezTo>
                  <a:close/>
                  <a:moveTo>
                    <a:pt x="469087" y="3505135"/>
                  </a:moveTo>
                  <a:cubicBezTo>
                    <a:pt x="469526" y="3505135"/>
                    <a:pt x="469881" y="3505846"/>
                    <a:pt x="469881" y="3506723"/>
                  </a:cubicBezTo>
                  <a:cubicBezTo>
                    <a:pt x="469881" y="3507600"/>
                    <a:pt x="469526" y="3508311"/>
                    <a:pt x="469087" y="3508311"/>
                  </a:cubicBezTo>
                  <a:cubicBezTo>
                    <a:pt x="468649" y="3508311"/>
                    <a:pt x="468293" y="3507600"/>
                    <a:pt x="468293" y="3506723"/>
                  </a:cubicBezTo>
                  <a:cubicBezTo>
                    <a:pt x="468293" y="3505846"/>
                    <a:pt x="468649" y="3505135"/>
                    <a:pt x="469087" y="3505135"/>
                  </a:cubicBezTo>
                  <a:close/>
                  <a:moveTo>
                    <a:pt x="585770" y="3503548"/>
                  </a:moveTo>
                  <a:cubicBezTo>
                    <a:pt x="587523" y="3503548"/>
                    <a:pt x="588945" y="3504970"/>
                    <a:pt x="588945" y="3506723"/>
                  </a:cubicBezTo>
                  <a:cubicBezTo>
                    <a:pt x="588945" y="3508476"/>
                    <a:pt x="587523" y="3509898"/>
                    <a:pt x="585770" y="3509898"/>
                  </a:cubicBezTo>
                  <a:cubicBezTo>
                    <a:pt x="584016" y="3509898"/>
                    <a:pt x="582596" y="3508476"/>
                    <a:pt x="582596" y="3506723"/>
                  </a:cubicBezTo>
                  <a:cubicBezTo>
                    <a:pt x="582596" y="3504970"/>
                    <a:pt x="584016" y="3503548"/>
                    <a:pt x="585770" y="3503548"/>
                  </a:cubicBezTo>
                  <a:close/>
                  <a:moveTo>
                    <a:pt x="3620264" y="3501960"/>
                  </a:moveTo>
                  <a:cubicBezTo>
                    <a:pt x="3622456" y="3501960"/>
                    <a:pt x="3624233" y="3503737"/>
                    <a:pt x="3624233" y="3505929"/>
                  </a:cubicBezTo>
                  <a:cubicBezTo>
                    <a:pt x="3624233" y="3508120"/>
                    <a:pt x="3622456" y="3509898"/>
                    <a:pt x="3620264" y="3509898"/>
                  </a:cubicBezTo>
                  <a:cubicBezTo>
                    <a:pt x="3618073" y="3509898"/>
                    <a:pt x="3616295" y="3508120"/>
                    <a:pt x="3616295" y="3505929"/>
                  </a:cubicBezTo>
                  <a:cubicBezTo>
                    <a:pt x="3616295" y="3503737"/>
                    <a:pt x="3618073" y="3501960"/>
                    <a:pt x="3620264" y="3501960"/>
                  </a:cubicBezTo>
                  <a:close/>
                  <a:moveTo>
                    <a:pt x="702450" y="3501960"/>
                  </a:moveTo>
                  <a:cubicBezTo>
                    <a:pt x="705518" y="3501960"/>
                    <a:pt x="708006" y="3504092"/>
                    <a:pt x="708006" y="3506723"/>
                  </a:cubicBezTo>
                  <a:cubicBezTo>
                    <a:pt x="708006" y="3509354"/>
                    <a:pt x="705518" y="3511487"/>
                    <a:pt x="702450" y="3511487"/>
                  </a:cubicBezTo>
                  <a:cubicBezTo>
                    <a:pt x="699382" y="3511487"/>
                    <a:pt x="696894" y="3509354"/>
                    <a:pt x="696894" y="3506723"/>
                  </a:cubicBezTo>
                  <a:cubicBezTo>
                    <a:pt x="696894" y="3504092"/>
                    <a:pt x="699382" y="3501960"/>
                    <a:pt x="702450" y="3501960"/>
                  </a:cubicBezTo>
                  <a:close/>
                  <a:moveTo>
                    <a:pt x="3503582" y="3500373"/>
                  </a:moveTo>
                  <a:cubicBezTo>
                    <a:pt x="3507089" y="3500373"/>
                    <a:pt x="3509932" y="3503216"/>
                    <a:pt x="3509932" y="3506723"/>
                  </a:cubicBezTo>
                  <a:cubicBezTo>
                    <a:pt x="3509932" y="3510230"/>
                    <a:pt x="3507089" y="3513073"/>
                    <a:pt x="3503582" y="3513073"/>
                  </a:cubicBezTo>
                  <a:cubicBezTo>
                    <a:pt x="3500075" y="3513073"/>
                    <a:pt x="3497232" y="3510230"/>
                    <a:pt x="3497232" y="3506723"/>
                  </a:cubicBezTo>
                  <a:cubicBezTo>
                    <a:pt x="3497232" y="3503216"/>
                    <a:pt x="3500075" y="3500373"/>
                    <a:pt x="3503582" y="3500373"/>
                  </a:cubicBezTo>
                  <a:close/>
                  <a:moveTo>
                    <a:pt x="819129" y="3498785"/>
                  </a:moveTo>
                  <a:cubicBezTo>
                    <a:pt x="823513" y="3498785"/>
                    <a:pt x="827068" y="3502339"/>
                    <a:pt x="827068" y="3506723"/>
                  </a:cubicBezTo>
                  <a:cubicBezTo>
                    <a:pt x="827068" y="3511107"/>
                    <a:pt x="823513" y="3514661"/>
                    <a:pt x="819129" y="3514661"/>
                  </a:cubicBezTo>
                  <a:cubicBezTo>
                    <a:pt x="814745" y="3514661"/>
                    <a:pt x="811192" y="3511107"/>
                    <a:pt x="811192" y="3506723"/>
                  </a:cubicBezTo>
                  <a:cubicBezTo>
                    <a:pt x="811192" y="3502339"/>
                    <a:pt x="814745" y="3498785"/>
                    <a:pt x="819129" y="3498785"/>
                  </a:cubicBezTo>
                  <a:close/>
                  <a:moveTo>
                    <a:pt x="3386902" y="3497198"/>
                  </a:moveTo>
                  <a:cubicBezTo>
                    <a:pt x="3391725" y="3497198"/>
                    <a:pt x="3395634" y="3501107"/>
                    <a:pt x="3395634" y="3505930"/>
                  </a:cubicBezTo>
                  <a:cubicBezTo>
                    <a:pt x="3395634" y="3510753"/>
                    <a:pt x="3391725" y="3514662"/>
                    <a:pt x="3386902" y="3514662"/>
                  </a:cubicBezTo>
                  <a:cubicBezTo>
                    <a:pt x="3382079" y="3514662"/>
                    <a:pt x="3378170" y="3510753"/>
                    <a:pt x="3378170" y="3505930"/>
                  </a:cubicBezTo>
                  <a:cubicBezTo>
                    <a:pt x="3378170" y="3501107"/>
                    <a:pt x="3382079" y="3497198"/>
                    <a:pt x="3386902" y="3497198"/>
                  </a:cubicBezTo>
                  <a:close/>
                  <a:moveTo>
                    <a:pt x="3270220" y="3495610"/>
                  </a:moveTo>
                  <a:cubicBezTo>
                    <a:pt x="3276358" y="3495610"/>
                    <a:pt x="3281333" y="3500585"/>
                    <a:pt x="3281333" y="3506723"/>
                  </a:cubicBezTo>
                  <a:cubicBezTo>
                    <a:pt x="3281333" y="3512861"/>
                    <a:pt x="3276358" y="3517836"/>
                    <a:pt x="3270220" y="3517836"/>
                  </a:cubicBezTo>
                  <a:cubicBezTo>
                    <a:pt x="3264082" y="3517836"/>
                    <a:pt x="3259107" y="3512861"/>
                    <a:pt x="3259107" y="3506723"/>
                  </a:cubicBezTo>
                  <a:cubicBezTo>
                    <a:pt x="3259107" y="3500585"/>
                    <a:pt x="3264082" y="3495610"/>
                    <a:pt x="3270220" y="3495610"/>
                  </a:cubicBezTo>
                  <a:close/>
                  <a:moveTo>
                    <a:pt x="935814" y="3495610"/>
                  </a:moveTo>
                  <a:cubicBezTo>
                    <a:pt x="941513" y="3495610"/>
                    <a:pt x="946133" y="3500230"/>
                    <a:pt x="946133" y="3505929"/>
                  </a:cubicBezTo>
                  <a:cubicBezTo>
                    <a:pt x="946133" y="3511628"/>
                    <a:pt x="941513" y="3516248"/>
                    <a:pt x="935814" y="3516248"/>
                  </a:cubicBezTo>
                  <a:cubicBezTo>
                    <a:pt x="930115" y="3516248"/>
                    <a:pt x="925495" y="3511628"/>
                    <a:pt x="925495" y="3505929"/>
                  </a:cubicBezTo>
                  <a:cubicBezTo>
                    <a:pt x="925495" y="3500230"/>
                    <a:pt x="930115" y="3495610"/>
                    <a:pt x="935814" y="3495610"/>
                  </a:cubicBezTo>
                  <a:close/>
                  <a:moveTo>
                    <a:pt x="1052493" y="3494023"/>
                  </a:moveTo>
                  <a:cubicBezTo>
                    <a:pt x="1059507" y="3494023"/>
                    <a:pt x="1065193" y="3499709"/>
                    <a:pt x="1065193" y="3506723"/>
                  </a:cubicBezTo>
                  <a:cubicBezTo>
                    <a:pt x="1065193" y="3513737"/>
                    <a:pt x="1059507" y="3519423"/>
                    <a:pt x="1052493" y="3519423"/>
                  </a:cubicBezTo>
                  <a:cubicBezTo>
                    <a:pt x="1045479" y="3519423"/>
                    <a:pt x="1039793" y="3513737"/>
                    <a:pt x="1039793" y="3506723"/>
                  </a:cubicBezTo>
                  <a:cubicBezTo>
                    <a:pt x="1039793" y="3499709"/>
                    <a:pt x="1045479" y="3494023"/>
                    <a:pt x="1052493" y="3494023"/>
                  </a:cubicBezTo>
                  <a:close/>
                  <a:moveTo>
                    <a:pt x="3153539" y="3492435"/>
                  </a:moveTo>
                  <a:cubicBezTo>
                    <a:pt x="3160992" y="3492435"/>
                    <a:pt x="3167033" y="3498476"/>
                    <a:pt x="3167033" y="3505929"/>
                  </a:cubicBezTo>
                  <a:cubicBezTo>
                    <a:pt x="3167033" y="3513382"/>
                    <a:pt x="3160992" y="3519423"/>
                    <a:pt x="3153539" y="3519423"/>
                  </a:cubicBezTo>
                  <a:cubicBezTo>
                    <a:pt x="3146086" y="3519423"/>
                    <a:pt x="3140045" y="3513382"/>
                    <a:pt x="3140045" y="3505929"/>
                  </a:cubicBezTo>
                  <a:cubicBezTo>
                    <a:pt x="3140045" y="3498476"/>
                    <a:pt x="3146086" y="3492435"/>
                    <a:pt x="3153539" y="3492435"/>
                  </a:cubicBezTo>
                  <a:close/>
                  <a:moveTo>
                    <a:pt x="3036857" y="3490848"/>
                  </a:moveTo>
                  <a:cubicBezTo>
                    <a:pt x="3045625" y="3490848"/>
                    <a:pt x="3052732" y="3497955"/>
                    <a:pt x="3052732" y="3506723"/>
                  </a:cubicBezTo>
                  <a:cubicBezTo>
                    <a:pt x="3052732" y="3515491"/>
                    <a:pt x="3045625" y="3522598"/>
                    <a:pt x="3036857" y="3522598"/>
                  </a:cubicBezTo>
                  <a:cubicBezTo>
                    <a:pt x="3028089" y="3522598"/>
                    <a:pt x="3020982" y="3515491"/>
                    <a:pt x="3020982" y="3506723"/>
                  </a:cubicBezTo>
                  <a:cubicBezTo>
                    <a:pt x="3020982" y="3497955"/>
                    <a:pt x="3028089" y="3490848"/>
                    <a:pt x="3036857" y="3490848"/>
                  </a:cubicBezTo>
                  <a:close/>
                  <a:moveTo>
                    <a:pt x="1169175" y="3490848"/>
                  </a:moveTo>
                  <a:cubicBezTo>
                    <a:pt x="1177503" y="3490848"/>
                    <a:pt x="1184256" y="3497600"/>
                    <a:pt x="1184256" y="3505930"/>
                  </a:cubicBezTo>
                  <a:cubicBezTo>
                    <a:pt x="1184256" y="3514260"/>
                    <a:pt x="1177503" y="3521012"/>
                    <a:pt x="1169175" y="3521012"/>
                  </a:cubicBezTo>
                  <a:cubicBezTo>
                    <a:pt x="1160845" y="3521012"/>
                    <a:pt x="1154094" y="3514260"/>
                    <a:pt x="1154094" y="3505930"/>
                  </a:cubicBezTo>
                  <a:cubicBezTo>
                    <a:pt x="1154094" y="3497600"/>
                    <a:pt x="1160845" y="3490848"/>
                    <a:pt x="1169175" y="3490848"/>
                  </a:cubicBezTo>
                  <a:close/>
                  <a:moveTo>
                    <a:pt x="1285857" y="3489260"/>
                  </a:moveTo>
                  <a:cubicBezTo>
                    <a:pt x="1295501" y="3489260"/>
                    <a:pt x="1303319" y="3496723"/>
                    <a:pt x="1303319" y="3505929"/>
                  </a:cubicBezTo>
                  <a:cubicBezTo>
                    <a:pt x="1303319" y="3515135"/>
                    <a:pt x="1295501" y="3522598"/>
                    <a:pt x="1285857" y="3522598"/>
                  </a:cubicBezTo>
                  <a:cubicBezTo>
                    <a:pt x="1276211" y="3522598"/>
                    <a:pt x="1268393" y="3515135"/>
                    <a:pt x="1268393" y="3505929"/>
                  </a:cubicBezTo>
                  <a:cubicBezTo>
                    <a:pt x="1268393" y="3496723"/>
                    <a:pt x="1276211" y="3489260"/>
                    <a:pt x="1285857" y="3489260"/>
                  </a:cubicBezTo>
                  <a:close/>
                  <a:moveTo>
                    <a:pt x="2920177" y="3487673"/>
                  </a:moveTo>
                  <a:cubicBezTo>
                    <a:pt x="2930260" y="3487673"/>
                    <a:pt x="2938434" y="3495847"/>
                    <a:pt x="2938434" y="3505930"/>
                  </a:cubicBezTo>
                  <a:cubicBezTo>
                    <a:pt x="2938434" y="3516013"/>
                    <a:pt x="2930260" y="3524187"/>
                    <a:pt x="2920177" y="3524187"/>
                  </a:cubicBezTo>
                  <a:cubicBezTo>
                    <a:pt x="2910094" y="3524187"/>
                    <a:pt x="2901920" y="3516013"/>
                    <a:pt x="2901920" y="3505930"/>
                  </a:cubicBezTo>
                  <a:cubicBezTo>
                    <a:pt x="2901920" y="3495847"/>
                    <a:pt x="2910094" y="3487673"/>
                    <a:pt x="2920177" y="3487673"/>
                  </a:cubicBezTo>
                  <a:close/>
                  <a:moveTo>
                    <a:pt x="2802701" y="3486085"/>
                  </a:moveTo>
                  <a:cubicBezTo>
                    <a:pt x="2813661" y="3486085"/>
                    <a:pt x="2822545" y="3494969"/>
                    <a:pt x="2822545" y="3505929"/>
                  </a:cubicBezTo>
                  <a:cubicBezTo>
                    <a:pt x="2822545" y="3516889"/>
                    <a:pt x="2813661" y="3525773"/>
                    <a:pt x="2802701" y="3525773"/>
                  </a:cubicBezTo>
                  <a:cubicBezTo>
                    <a:pt x="2791741" y="3525773"/>
                    <a:pt x="2782857" y="3516889"/>
                    <a:pt x="2782857" y="3505929"/>
                  </a:cubicBezTo>
                  <a:cubicBezTo>
                    <a:pt x="2782857" y="3494969"/>
                    <a:pt x="2791741" y="3486085"/>
                    <a:pt x="2802701" y="3486085"/>
                  </a:cubicBezTo>
                  <a:close/>
                  <a:moveTo>
                    <a:pt x="1402526" y="3486085"/>
                  </a:moveTo>
                  <a:cubicBezTo>
                    <a:pt x="1413486" y="3486085"/>
                    <a:pt x="1422370" y="3494969"/>
                    <a:pt x="1422370" y="3505929"/>
                  </a:cubicBezTo>
                  <a:cubicBezTo>
                    <a:pt x="1422370" y="3516889"/>
                    <a:pt x="1413486" y="3525773"/>
                    <a:pt x="1402526" y="3525773"/>
                  </a:cubicBezTo>
                  <a:cubicBezTo>
                    <a:pt x="1391566" y="3525773"/>
                    <a:pt x="1382682" y="3516889"/>
                    <a:pt x="1382682" y="3505929"/>
                  </a:cubicBezTo>
                  <a:cubicBezTo>
                    <a:pt x="1382682" y="3494969"/>
                    <a:pt x="1391566" y="3486085"/>
                    <a:pt x="1402526" y="3486085"/>
                  </a:cubicBezTo>
                  <a:close/>
                  <a:moveTo>
                    <a:pt x="2686020" y="3484498"/>
                  </a:moveTo>
                  <a:cubicBezTo>
                    <a:pt x="2698295" y="3484498"/>
                    <a:pt x="2708245" y="3494448"/>
                    <a:pt x="2708245" y="3506723"/>
                  </a:cubicBezTo>
                  <a:cubicBezTo>
                    <a:pt x="2708245" y="3518998"/>
                    <a:pt x="2698295" y="3528948"/>
                    <a:pt x="2686020" y="3528948"/>
                  </a:cubicBezTo>
                  <a:cubicBezTo>
                    <a:pt x="2673745" y="3528948"/>
                    <a:pt x="2663795" y="3518998"/>
                    <a:pt x="2663795" y="3506723"/>
                  </a:cubicBezTo>
                  <a:cubicBezTo>
                    <a:pt x="2663795" y="3494448"/>
                    <a:pt x="2673745" y="3484498"/>
                    <a:pt x="2686020" y="3484498"/>
                  </a:cubicBezTo>
                  <a:close/>
                  <a:moveTo>
                    <a:pt x="1520002" y="3484498"/>
                  </a:moveTo>
                  <a:cubicBezTo>
                    <a:pt x="1531839" y="3484498"/>
                    <a:pt x="1541434" y="3494093"/>
                    <a:pt x="1541434" y="3505930"/>
                  </a:cubicBezTo>
                  <a:cubicBezTo>
                    <a:pt x="1541434" y="3517767"/>
                    <a:pt x="1531839" y="3527362"/>
                    <a:pt x="1520002" y="3527362"/>
                  </a:cubicBezTo>
                  <a:cubicBezTo>
                    <a:pt x="1508165" y="3527362"/>
                    <a:pt x="1498570" y="3517767"/>
                    <a:pt x="1498570" y="3505930"/>
                  </a:cubicBezTo>
                  <a:cubicBezTo>
                    <a:pt x="1498570" y="3494093"/>
                    <a:pt x="1508165" y="3484498"/>
                    <a:pt x="1520002" y="3484498"/>
                  </a:cubicBezTo>
                  <a:close/>
                  <a:moveTo>
                    <a:pt x="2570133" y="3482910"/>
                  </a:moveTo>
                  <a:cubicBezTo>
                    <a:pt x="2583285" y="3482910"/>
                    <a:pt x="2593946" y="3493571"/>
                    <a:pt x="2593946" y="3506723"/>
                  </a:cubicBezTo>
                  <a:cubicBezTo>
                    <a:pt x="2593946" y="3519875"/>
                    <a:pt x="2583285" y="3530536"/>
                    <a:pt x="2570133" y="3530536"/>
                  </a:cubicBezTo>
                  <a:cubicBezTo>
                    <a:pt x="2556981" y="3530536"/>
                    <a:pt x="2546320" y="3519875"/>
                    <a:pt x="2546320" y="3506723"/>
                  </a:cubicBezTo>
                  <a:cubicBezTo>
                    <a:pt x="2546320" y="3493571"/>
                    <a:pt x="2556981" y="3482910"/>
                    <a:pt x="2570133" y="3482910"/>
                  </a:cubicBezTo>
                  <a:close/>
                  <a:moveTo>
                    <a:pt x="1635889" y="3482910"/>
                  </a:moveTo>
                  <a:cubicBezTo>
                    <a:pt x="1648602" y="3482910"/>
                    <a:pt x="1658908" y="3493216"/>
                    <a:pt x="1658908" y="3505929"/>
                  </a:cubicBezTo>
                  <a:cubicBezTo>
                    <a:pt x="1658908" y="3518642"/>
                    <a:pt x="1648602" y="3528948"/>
                    <a:pt x="1635889" y="3528948"/>
                  </a:cubicBezTo>
                  <a:cubicBezTo>
                    <a:pt x="1623176" y="3528948"/>
                    <a:pt x="1612870" y="3518642"/>
                    <a:pt x="1612870" y="3505929"/>
                  </a:cubicBezTo>
                  <a:cubicBezTo>
                    <a:pt x="1612870" y="3493216"/>
                    <a:pt x="1623176" y="3482910"/>
                    <a:pt x="1635889" y="3482910"/>
                  </a:cubicBezTo>
                  <a:close/>
                  <a:moveTo>
                    <a:pt x="2453452" y="3481323"/>
                  </a:moveTo>
                  <a:cubicBezTo>
                    <a:pt x="2467042" y="3481323"/>
                    <a:pt x="2478059" y="3492340"/>
                    <a:pt x="2478059" y="3505930"/>
                  </a:cubicBezTo>
                  <a:cubicBezTo>
                    <a:pt x="2478059" y="3519520"/>
                    <a:pt x="2467042" y="3530537"/>
                    <a:pt x="2453452" y="3530537"/>
                  </a:cubicBezTo>
                  <a:cubicBezTo>
                    <a:pt x="2439862" y="3530537"/>
                    <a:pt x="2428845" y="3519520"/>
                    <a:pt x="2428845" y="3505930"/>
                  </a:cubicBezTo>
                  <a:cubicBezTo>
                    <a:pt x="2428845" y="3492340"/>
                    <a:pt x="2439862" y="3481323"/>
                    <a:pt x="2453452" y="3481323"/>
                  </a:cubicBezTo>
                  <a:close/>
                  <a:moveTo>
                    <a:pt x="1870045" y="3481323"/>
                  </a:moveTo>
                  <a:cubicBezTo>
                    <a:pt x="1884073" y="3481323"/>
                    <a:pt x="1895445" y="3492695"/>
                    <a:pt x="1895445" y="3506723"/>
                  </a:cubicBezTo>
                  <a:cubicBezTo>
                    <a:pt x="1895445" y="3520751"/>
                    <a:pt x="1884073" y="3532123"/>
                    <a:pt x="1870045" y="3532123"/>
                  </a:cubicBezTo>
                  <a:cubicBezTo>
                    <a:pt x="1856017" y="3532123"/>
                    <a:pt x="1844645" y="3520751"/>
                    <a:pt x="1844645" y="3506723"/>
                  </a:cubicBezTo>
                  <a:cubicBezTo>
                    <a:pt x="1844645" y="3492695"/>
                    <a:pt x="1856017" y="3481323"/>
                    <a:pt x="1870045" y="3481323"/>
                  </a:cubicBezTo>
                  <a:close/>
                  <a:moveTo>
                    <a:pt x="1752570" y="3481323"/>
                  </a:moveTo>
                  <a:cubicBezTo>
                    <a:pt x="1765722" y="3481323"/>
                    <a:pt x="1776383" y="3492340"/>
                    <a:pt x="1776383" y="3505930"/>
                  </a:cubicBezTo>
                  <a:cubicBezTo>
                    <a:pt x="1776383" y="3519520"/>
                    <a:pt x="1765722" y="3530537"/>
                    <a:pt x="1752570" y="3530537"/>
                  </a:cubicBezTo>
                  <a:cubicBezTo>
                    <a:pt x="1739418" y="3530537"/>
                    <a:pt x="1728757" y="3519520"/>
                    <a:pt x="1728757" y="3505930"/>
                  </a:cubicBezTo>
                  <a:cubicBezTo>
                    <a:pt x="1728757" y="3492340"/>
                    <a:pt x="1739418" y="3481323"/>
                    <a:pt x="1752570" y="3481323"/>
                  </a:cubicBezTo>
                  <a:close/>
                  <a:moveTo>
                    <a:pt x="2336770" y="3479735"/>
                  </a:moveTo>
                  <a:cubicBezTo>
                    <a:pt x="2350798" y="3479735"/>
                    <a:pt x="2362170" y="3491462"/>
                    <a:pt x="2362170" y="3505929"/>
                  </a:cubicBezTo>
                  <a:cubicBezTo>
                    <a:pt x="2362170" y="3520396"/>
                    <a:pt x="2350798" y="3532123"/>
                    <a:pt x="2336770" y="3532123"/>
                  </a:cubicBezTo>
                  <a:cubicBezTo>
                    <a:pt x="2322742" y="3532123"/>
                    <a:pt x="2311370" y="3520396"/>
                    <a:pt x="2311370" y="3505929"/>
                  </a:cubicBezTo>
                  <a:cubicBezTo>
                    <a:pt x="2311370" y="3491462"/>
                    <a:pt x="2322742" y="3479735"/>
                    <a:pt x="2336770" y="3479735"/>
                  </a:cubicBezTo>
                  <a:close/>
                  <a:moveTo>
                    <a:pt x="2220089" y="3479735"/>
                  </a:moveTo>
                  <a:cubicBezTo>
                    <a:pt x="2234556" y="3479735"/>
                    <a:pt x="2246283" y="3491462"/>
                    <a:pt x="2246283" y="3505929"/>
                  </a:cubicBezTo>
                  <a:cubicBezTo>
                    <a:pt x="2246283" y="3520396"/>
                    <a:pt x="2234556" y="3532123"/>
                    <a:pt x="2220089" y="3532123"/>
                  </a:cubicBezTo>
                  <a:cubicBezTo>
                    <a:pt x="2205622" y="3532123"/>
                    <a:pt x="2193895" y="3520396"/>
                    <a:pt x="2193895" y="3505929"/>
                  </a:cubicBezTo>
                  <a:cubicBezTo>
                    <a:pt x="2193895" y="3491462"/>
                    <a:pt x="2205622" y="3479735"/>
                    <a:pt x="2220089" y="3479735"/>
                  </a:cubicBezTo>
                  <a:close/>
                  <a:moveTo>
                    <a:pt x="2102614" y="3479735"/>
                  </a:moveTo>
                  <a:cubicBezTo>
                    <a:pt x="2117081" y="3479735"/>
                    <a:pt x="2128808" y="3491462"/>
                    <a:pt x="2128808" y="3505929"/>
                  </a:cubicBezTo>
                  <a:cubicBezTo>
                    <a:pt x="2128808" y="3520396"/>
                    <a:pt x="2117081" y="3532123"/>
                    <a:pt x="2102614" y="3532123"/>
                  </a:cubicBezTo>
                  <a:cubicBezTo>
                    <a:pt x="2088147" y="3532123"/>
                    <a:pt x="2076420" y="3520396"/>
                    <a:pt x="2076420" y="3505929"/>
                  </a:cubicBezTo>
                  <a:cubicBezTo>
                    <a:pt x="2076420" y="3491462"/>
                    <a:pt x="2088147" y="3479735"/>
                    <a:pt x="2102614" y="3479735"/>
                  </a:cubicBezTo>
                  <a:close/>
                  <a:moveTo>
                    <a:pt x="1986726" y="3479735"/>
                  </a:moveTo>
                  <a:cubicBezTo>
                    <a:pt x="2001193" y="3479735"/>
                    <a:pt x="2012920" y="3491462"/>
                    <a:pt x="2012920" y="3505929"/>
                  </a:cubicBezTo>
                  <a:cubicBezTo>
                    <a:pt x="2012920" y="3520396"/>
                    <a:pt x="2001193" y="3532123"/>
                    <a:pt x="1986726" y="3532123"/>
                  </a:cubicBezTo>
                  <a:cubicBezTo>
                    <a:pt x="1972259" y="3532123"/>
                    <a:pt x="1960532" y="3520396"/>
                    <a:pt x="1960532" y="3505929"/>
                  </a:cubicBezTo>
                  <a:cubicBezTo>
                    <a:pt x="1960532" y="3491462"/>
                    <a:pt x="1972259" y="3479735"/>
                    <a:pt x="1986726" y="3479735"/>
                  </a:cubicBezTo>
                  <a:close/>
                  <a:moveTo>
                    <a:pt x="352410" y="3389248"/>
                  </a:moveTo>
                  <a:cubicBezTo>
                    <a:pt x="353287" y="3389248"/>
                    <a:pt x="353998" y="3389603"/>
                    <a:pt x="353998" y="3390042"/>
                  </a:cubicBezTo>
                  <a:cubicBezTo>
                    <a:pt x="353998" y="3390480"/>
                    <a:pt x="353287" y="3390836"/>
                    <a:pt x="352410" y="3390836"/>
                  </a:cubicBezTo>
                  <a:cubicBezTo>
                    <a:pt x="351532" y="3390836"/>
                    <a:pt x="350821" y="3390480"/>
                    <a:pt x="350821" y="3390042"/>
                  </a:cubicBezTo>
                  <a:cubicBezTo>
                    <a:pt x="350821" y="3389603"/>
                    <a:pt x="351532" y="3389248"/>
                    <a:pt x="352410" y="3389248"/>
                  </a:cubicBezTo>
                  <a:close/>
                  <a:moveTo>
                    <a:pt x="3852833" y="3387660"/>
                  </a:moveTo>
                  <a:cubicBezTo>
                    <a:pt x="3853711" y="3387660"/>
                    <a:pt x="3854422" y="3388371"/>
                    <a:pt x="3854422" y="3389248"/>
                  </a:cubicBezTo>
                  <a:cubicBezTo>
                    <a:pt x="3854422" y="3390125"/>
                    <a:pt x="3853711" y="3390836"/>
                    <a:pt x="3852833" y="3390836"/>
                  </a:cubicBezTo>
                  <a:cubicBezTo>
                    <a:pt x="3851956" y="3390836"/>
                    <a:pt x="3851245" y="3390125"/>
                    <a:pt x="3851245" y="3389248"/>
                  </a:cubicBezTo>
                  <a:cubicBezTo>
                    <a:pt x="3851245" y="3388371"/>
                    <a:pt x="3851956" y="3387660"/>
                    <a:pt x="3852833" y="3387660"/>
                  </a:cubicBezTo>
                  <a:close/>
                  <a:moveTo>
                    <a:pt x="469090" y="3387660"/>
                  </a:moveTo>
                  <a:cubicBezTo>
                    <a:pt x="470406" y="3387660"/>
                    <a:pt x="471472" y="3388726"/>
                    <a:pt x="471472" y="3390042"/>
                  </a:cubicBezTo>
                  <a:cubicBezTo>
                    <a:pt x="471472" y="3391357"/>
                    <a:pt x="470406" y="3392424"/>
                    <a:pt x="469090" y="3392424"/>
                  </a:cubicBezTo>
                  <a:cubicBezTo>
                    <a:pt x="467775" y="3392424"/>
                    <a:pt x="466708" y="3391357"/>
                    <a:pt x="466708" y="3390042"/>
                  </a:cubicBezTo>
                  <a:cubicBezTo>
                    <a:pt x="466708" y="3388726"/>
                    <a:pt x="467775" y="3387660"/>
                    <a:pt x="469090" y="3387660"/>
                  </a:cubicBezTo>
                  <a:close/>
                  <a:moveTo>
                    <a:pt x="3736945" y="3386073"/>
                  </a:moveTo>
                  <a:cubicBezTo>
                    <a:pt x="3738698" y="3386073"/>
                    <a:pt x="3740120" y="3387495"/>
                    <a:pt x="3740120" y="3389248"/>
                  </a:cubicBezTo>
                  <a:cubicBezTo>
                    <a:pt x="3740120" y="3391001"/>
                    <a:pt x="3738698" y="3392423"/>
                    <a:pt x="3736945" y="3392423"/>
                  </a:cubicBezTo>
                  <a:cubicBezTo>
                    <a:pt x="3735192" y="3392423"/>
                    <a:pt x="3733770" y="3391001"/>
                    <a:pt x="3733770" y="3389248"/>
                  </a:cubicBezTo>
                  <a:cubicBezTo>
                    <a:pt x="3733770" y="3387495"/>
                    <a:pt x="3735192" y="3386073"/>
                    <a:pt x="3736945" y="3386073"/>
                  </a:cubicBezTo>
                  <a:close/>
                  <a:moveTo>
                    <a:pt x="585774" y="3384485"/>
                  </a:moveTo>
                  <a:cubicBezTo>
                    <a:pt x="588404" y="3384485"/>
                    <a:pt x="590536" y="3386973"/>
                    <a:pt x="590536" y="3390041"/>
                  </a:cubicBezTo>
                  <a:cubicBezTo>
                    <a:pt x="590536" y="3393110"/>
                    <a:pt x="588404" y="3395598"/>
                    <a:pt x="585774" y="3395598"/>
                  </a:cubicBezTo>
                  <a:cubicBezTo>
                    <a:pt x="583143" y="3395598"/>
                    <a:pt x="581010" y="3393110"/>
                    <a:pt x="581010" y="3390041"/>
                  </a:cubicBezTo>
                  <a:cubicBezTo>
                    <a:pt x="581010" y="3386973"/>
                    <a:pt x="583143" y="3384485"/>
                    <a:pt x="585774" y="3384485"/>
                  </a:cubicBezTo>
                  <a:close/>
                  <a:moveTo>
                    <a:pt x="3620264" y="3382898"/>
                  </a:moveTo>
                  <a:cubicBezTo>
                    <a:pt x="3623333" y="3382898"/>
                    <a:pt x="3625821" y="3385741"/>
                    <a:pt x="3625821" y="3389248"/>
                  </a:cubicBezTo>
                  <a:cubicBezTo>
                    <a:pt x="3625821" y="3392755"/>
                    <a:pt x="3623333" y="3395598"/>
                    <a:pt x="3620264" y="3395598"/>
                  </a:cubicBezTo>
                  <a:cubicBezTo>
                    <a:pt x="3617195" y="3395598"/>
                    <a:pt x="3614707" y="3392755"/>
                    <a:pt x="3614707" y="3389248"/>
                  </a:cubicBezTo>
                  <a:cubicBezTo>
                    <a:pt x="3614707" y="3385741"/>
                    <a:pt x="3617195" y="3382898"/>
                    <a:pt x="3620264" y="3382898"/>
                  </a:cubicBezTo>
                  <a:close/>
                  <a:moveTo>
                    <a:pt x="702453" y="3382898"/>
                  </a:moveTo>
                  <a:cubicBezTo>
                    <a:pt x="706399" y="3382898"/>
                    <a:pt x="709596" y="3386096"/>
                    <a:pt x="709596" y="3390042"/>
                  </a:cubicBezTo>
                  <a:cubicBezTo>
                    <a:pt x="709596" y="3393988"/>
                    <a:pt x="706399" y="3397186"/>
                    <a:pt x="702453" y="3397186"/>
                  </a:cubicBezTo>
                  <a:cubicBezTo>
                    <a:pt x="698507" y="3397186"/>
                    <a:pt x="695309" y="3393988"/>
                    <a:pt x="695309" y="3390042"/>
                  </a:cubicBezTo>
                  <a:cubicBezTo>
                    <a:pt x="695309" y="3386096"/>
                    <a:pt x="698507" y="3382898"/>
                    <a:pt x="702453" y="3382898"/>
                  </a:cubicBezTo>
                  <a:close/>
                  <a:moveTo>
                    <a:pt x="3503583" y="3381310"/>
                  </a:moveTo>
                  <a:cubicBezTo>
                    <a:pt x="3507967" y="3381310"/>
                    <a:pt x="3511521" y="3385219"/>
                    <a:pt x="3511521" y="3390042"/>
                  </a:cubicBezTo>
                  <a:cubicBezTo>
                    <a:pt x="3511521" y="3394865"/>
                    <a:pt x="3507967" y="3398774"/>
                    <a:pt x="3503583" y="3398774"/>
                  </a:cubicBezTo>
                  <a:cubicBezTo>
                    <a:pt x="3499199" y="3398774"/>
                    <a:pt x="3495645" y="3394865"/>
                    <a:pt x="3495645" y="3390042"/>
                  </a:cubicBezTo>
                  <a:cubicBezTo>
                    <a:pt x="3495645" y="3385219"/>
                    <a:pt x="3499199" y="3381310"/>
                    <a:pt x="3503583" y="3381310"/>
                  </a:cubicBezTo>
                  <a:close/>
                  <a:moveTo>
                    <a:pt x="818336" y="3379723"/>
                  </a:moveTo>
                  <a:cubicBezTo>
                    <a:pt x="824036" y="3379723"/>
                    <a:pt x="828657" y="3384343"/>
                    <a:pt x="828657" y="3390042"/>
                  </a:cubicBezTo>
                  <a:cubicBezTo>
                    <a:pt x="828657" y="3395741"/>
                    <a:pt x="824036" y="3400361"/>
                    <a:pt x="818336" y="3400361"/>
                  </a:cubicBezTo>
                  <a:cubicBezTo>
                    <a:pt x="812639" y="3400361"/>
                    <a:pt x="808019" y="3395741"/>
                    <a:pt x="808019" y="3390042"/>
                  </a:cubicBezTo>
                  <a:cubicBezTo>
                    <a:pt x="808019" y="3384343"/>
                    <a:pt x="812639" y="3379723"/>
                    <a:pt x="818336" y="3379723"/>
                  </a:cubicBezTo>
                  <a:close/>
                  <a:moveTo>
                    <a:pt x="3386108" y="3378135"/>
                  </a:moveTo>
                  <a:cubicBezTo>
                    <a:pt x="3392246" y="3378135"/>
                    <a:pt x="3397221" y="3383110"/>
                    <a:pt x="3397221" y="3389248"/>
                  </a:cubicBezTo>
                  <a:cubicBezTo>
                    <a:pt x="3397221" y="3395386"/>
                    <a:pt x="3392246" y="3400361"/>
                    <a:pt x="3386108" y="3400361"/>
                  </a:cubicBezTo>
                  <a:cubicBezTo>
                    <a:pt x="3379970" y="3400361"/>
                    <a:pt x="3374995" y="3395386"/>
                    <a:pt x="3374995" y="3389248"/>
                  </a:cubicBezTo>
                  <a:cubicBezTo>
                    <a:pt x="3374995" y="3383110"/>
                    <a:pt x="3379970" y="3378135"/>
                    <a:pt x="3386108" y="3378135"/>
                  </a:cubicBezTo>
                  <a:close/>
                  <a:moveTo>
                    <a:pt x="935817" y="3376548"/>
                  </a:moveTo>
                  <a:cubicBezTo>
                    <a:pt x="943270" y="3376548"/>
                    <a:pt x="949310" y="3382234"/>
                    <a:pt x="949310" y="3389248"/>
                  </a:cubicBezTo>
                  <a:cubicBezTo>
                    <a:pt x="949310" y="3396262"/>
                    <a:pt x="943270" y="3401948"/>
                    <a:pt x="935817" y="3401948"/>
                  </a:cubicBezTo>
                  <a:cubicBezTo>
                    <a:pt x="928364" y="3401948"/>
                    <a:pt x="922322" y="3396262"/>
                    <a:pt x="922322" y="3389248"/>
                  </a:cubicBezTo>
                  <a:cubicBezTo>
                    <a:pt x="922322" y="3382234"/>
                    <a:pt x="928364" y="3376548"/>
                    <a:pt x="935817" y="3376548"/>
                  </a:cubicBezTo>
                  <a:close/>
                  <a:moveTo>
                    <a:pt x="3270220" y="3374960"/>
                  </a:moveTo>
                  <a:cubicBezTo>
                    <a:pt x="3278111" y="3374960"/>
                    <a:pt x="3284508" y="3381357"/>
                    <a:pt x="3284508" y="3389248"/>
                  </a:cubicBezTo>
                  <a:cubicBezTo>
                    <a:pt x="3284508" y="3397139"/>
                    <a:pt x="3278111" y="3403536"/>
                    <a:pt x="3270220" y="3403536"/>
                  </a:cubicBezTo>
                  <a:cubicBezTo>
                    <a:pt x="3262329" y="3403536"/>
                    <a:pt x="3255932" y="3397139"/>
                    <a:pt x="3255932" y="3389248"/>
                  </a:cubicBezTo>
                  <a:cubicBezTo>
                    <a:pt x="3255932" y="3381357"/>
                    <a:pt x="3262329" y="3374960"/>
                    <a:pt x="3270220" y="3374960"/>
                  </a:cubicBezTo>
                  <a:close/>
                  <a:moveTo>
                    <a:pt x="3153539" y="3373373"/>
                  </a:moveTo>
                  <a:cubicBezTo>
                    <a:pt x="3162745" y="3373373"/>
                    <a:pt x="3170208" y="3380836"/>
                    <a:pt x="3170208" y="3390042"/>
                  </a:cubicBezTo>
                  <a:cubicBezTo>
                    <a:pt x="3170208" y="3399248"/>
                    <a:pt x="3162745" y="3406711"/>
                    <a:pt x="3153539" y="3406711"/>
                  </a:cubicBezTo>
                  <a:cubicBezTo>
                    <a:pt x="3144333" y="3406711"/>
                    <a:pt x="3136870" y="3399248"/>
                    <a:pt x="3136870" y="3390042"/>
                  </a:cubicBezTo>
                  <a:cubicBezTo>
                    <a:pt x="3136870" y="3380836"/>
                    <a:pt x="3144333" y="3373373"/>
                    <a:pt x="3153539" y="3373373"/>
                  </a:cubicBezTo>
                  <a:close/>
                  <a:moveTo>
                    <a:pt x="1052495" y="3373373"/>
                  </a:moveTo>
                  <a:cubicBezTo>
                    <a:pt x="1061263" y="3373373"/>
                    <a:pt x="1068370" y="3380480"/>
                    <a:pt x="1068370" y="3389248"/>
                  </a:cubicBezTo>
                  <a:cubicBezTo>
                    <a:pt x="1068370" y="3398016"/>
                    <a:pt x="1061263" y="3405123"/>
                    <a:pt x="1052495" y="3405123"/>
                  </a:cubicBezTo>
                  <a:cubicBezTo>
                    <a:pt x="1043727" y="3405123"/>
                    <a:pt x="1036620" y="3398016"/>
                    <a:pt x="1036620" y="3389248"/>
                  </a:cubicBezTo>
                  <a:cubicBezTo>
                    <a:pt x="1036620" y="3380480"/>
                    <a:pt x="1043727" y="3373373"/>
                    <a:pt x="1052495" y="3373373"/>
                  </a:cubicBezTo>
                  <a:close/>
                  <a:moveTo>
                    <a:pt x="1169177" y="3371785"/>
                  </a:moveTo>
                  <a:cubicBezTo>
                    <a:pt x="1179258" y="3371785"/>
                    <a:pt x="1187433" y="3379603"/>
                    <a:pt x="1187433" y="3389248"/>
                  </a:cubicBezTo>
                  <a:cubicBezTo>
                    <a:pt x="1187433" y="3398893"/>
                    <a:pt x="1179258" y="3406711"/>
                    <a:pt x="1169177" y="3406711"/>
                  </a:cubicBezTo>
                  <a:cubicBezTo>
                    <a:pt x="1159094" y="3406711"/>
                    <a:pt x="1150920" y="3398893"/>
                    <a:pt x="1150920" y="3389248"/>
                  </a:cubicBezTo>
                  <a:cubicBezTo>
                    <a:pt x="1150920" y="3379603"/>
                    <a:pt x="1159094" y="3371785"/>
                    <a:pt x="1169177" y="3371785"/>
                  </a:cubicBezTo>
                  <a:close/>
                  <a:moveTo>
                    <a:pt x="3036857" y="3370198"/>
                  </a:moveTo>
                  <a:cubicBezTo>
                    <a:pt x="3047378" y="3370198"/>
                    <a:pt x="3055907" y="3378727"/>
                    <a:pt x="3055907" y="3389248"/>
                  </a:cubicBezTo>
                  <a:cubicBezTo>
                    <a:pt x="3055907" y="3399769"/>
                    <a:pt x="3047378" y="3408298"/>
                    <a:pt x="3036857" y="3408298"/>
                  </a:cubicBezTo>
                  <a:cubicBezTo>
                    <a:pt x="3026336" y="3408298"/>
                    <a:pt x="3017807" y="3399769"/>
                    <a:pt x="3017807" y="3389248"/>
                  </a:cubicBezTo>
                  <a:cubicBezTo>
                    <a:pt x="3017807" y="3378727"/>
                    <a:pt x="3026336" y="3370198"/>
                    <a:pt x="3036857" y="3370198"/>
                  </a:cubicBezTo>
                  <a:close/>
                  <a:moveTo>
                    <a:pt x="1285859" y="3368610"/>
                  </a:moveTo>
                  <a:cubicBezTo>
                    <a:pt x="1297255" y="3368610"/>
                    <a:pt x="1306496" y="3377850"/>
                    <a:pt x="1306496" y="3389248"/>
                  </a:cubicBezTo>
                  <a:cubicBezTo>
                    <a:pt x="1306496" y="3400646"/>
                    <a:pt x="1297255" y="3409886"/>
                    <a:pt x="1285859" y="3409886"/>
                  </a:cubicBezTo>
                  <a:cubicBezTo>
                    <a:pt x="1274460" y="3409886"/>
                    <a:pt x="1265219" y="3400646"/>
                    <a:pt x="1265219" y="3389248"/>
                  </a:cubicBezTo>
                  <a:cubicBezTo>
                    <a:pt x="1265219" y="3377850"/>
                    <a:pt x="1274460" y="3368610"/>
                    <a:pt x="1285859" y="3368610"/>
                  </a:cubicBezTo>
                  <a:close/>
                  <a:moveTo>
                    <a:pt x="2920177" y="3367023"/>
                  </a:moveTo>
                  <a:cubicBezTo>
                    <a:pt x="2932014" y="3367023"/>
                    <a:pt x="2941609" y="3376973"/>
                    <a:pt x="2941609" y="3389248"/>
                  </a:cubicBezTo>
                  <a:cubicBezTo>
                    <a:pt x="2941609" y="3401523"/>
                    <a:pt x="2932014" y="3411473"/>
                    <a:pt x="2920177" y="3411473"/>
                  </a:cubicBezTo>
                  <a:cubicBezTo>
                    <a:pt x="2908340" y="3411473"/>
                    <a:pt x="2898745" y="3401523"/>
                    <a:pt x="2898745" y="3389248"/>
                  </a:cubicBezTo>
                  <a:cubicBezTo>
                    <a:pt x="2898745" y="3376973"/>
                    <a:pt x="2908340" y="3367023"/>
                    <a:pt x="2920177" y="3367023"/>
                  </a:cubicBezTo>
                  <a:close/>
                  <a:moveTo>
                    <a:pt x="1402526" y="3367023"/>
                  </a:moveTo>
                  <a:cubicBezTo>
                    <a:pt x="1415239" y="3367023"/>
                    <a:pt x="1425545" y="3377329"/>
                    <a:pt x="1425545" y="3390042"/>
                  </a:cubicBezTo>
                  <a:cubicBezTo>
                    <a:pt x="1425545" y="3402755"/>
                    <a:pt x="1415239" y="3413061"/>
                    <a:pt x="1402526" y="3413061"/>
                  </a:cubicBezTo>
                  <a:cubicBezTo>
                    <a:pt x="1389813" y="3413061"/>
                    <a:pt x="1379507" y="3402755"/>
                    <a:pt x="1379507" y="3390042"/>
                  </a:cubicBezTo>
                  <a:cubicBezTo>
                    <a:pt x="1379507" y="3377329"/>
                    <a:pt x="1389813" y="3367023"/>
                    <a:pt x="1402526" y="3367023"/>
                  </a:cubicBezTo>
                  <a:close/>
                  <a:moveTo>
                    <a:pt x="2803495" y="3365435"/>
                  </a:moveTo>
                  <a:cubicBezTo>
                    <a:pt x="2816647" y="3365435"/>
                    <a:pt x="2827308" y="3376096"/>
                    <a:pt x="2827308" y="3389248"/>
                  </a:cubicBezTo>
                  <a:cubicBezTo>
                    <a:pt x="2827308" y="3402400"/>
                    <a:pt x="2816647" y="3413061"/>
                    <a:pt x="2803495" y="3413061"/>
                  </a:cubicBezTo>
                  <a:cubicBezTo>
                    <a:pt x="2790343" y="3413061"/>
                    <a:pt x="2779682" y="3402400"/>
                    <a:pt x="2779682" y="3389248"/>
                  </a:cubicBezTo>
                  <a:cubicBezTo>
                    <a:pt x="2779682" y="3376096"/>
                    <a:pt x="2790343" y="3365435"/>
                    <a:pt x="2803495" y="3365435"/>
                  </a:cubicBezTo>
                  <a:close/>
                  <a:moveTo>
                    <a:pt x="2686814" y="3363848"/>
                  </a:moveTo>
                  <a:cubicBezTo>
                    <a:pt x="2701281" y="3363848"/>
                    <a:pt x="2713008" y="3375575"/>
                    <a:pt x="2713008" y="3390042"/>
                  </a:cubicBezTo>
                  <a:cubicBezTo>
                    <a:pt x="2713008" y="3404509"/>
                    <a:pt x="2701281" y="3416236"/>
                    <a:pt x="2686814" y="3416236"/>
                  </a:cubicBezTo>
                  <a:cubicBezTo>
                    <a:pt x="2672347" y="3416236"/>
                    <a:pt x="2660620" y="3404509"/>
                    <a:pt x="2660620" y="3390042"/>
                  </a:cubicBezTo>
                  <a:cubicBezTo>
                    <a:pt x="2660620" y="3375575"/>
                    <a:pt x="2672347" y="3363848"/>
                    <a:pt x="2686814" y="3363848"/>
                  </a:cubicBezTo>
                  <a:close/>
                  <a:moveTo>
                    <a:pt x="1519207" y="3363848"/>
                  </a:moveTo>
                  <a:cubicBezTo>
                    <a:pt x="1533235" y="3363848"/>
                    <a:pt x="1544607" y="3375220"/>
                    <a:pt x="1544607" y="3389248"/>
                  </a:cubicBezTo>
                  <a:cubicBezTo>
                    <a:pt x="1544607" y="3403276"/>
                    <a:pt x="1533235" y="3414648"/>
                    <a:pt x="1519207" y="3414648"/>
                  </a:cubicBezTo>
                  <a:cubicBezTo>
                    <a:pt x="1505179" y="3414648"/>
                    <a:pt x="1493807" y="3403276"/>
                    <a:pt x="1493807" y="3389248"/>
                  </a:cubicBezTo>
                  <a:cubicBezTo>
                    <a:pt x="1493807" y="3375220"/>
                    <a:pt x="1505179" y="3363848"/>
                    <a:pt x="1519207" y="3363848"/>
                  </a:cubicBezTo>
                  <a:close/>
                  <a:moveTo>
                    <a:pt x="1635889" y="3362260"/>
                  </a:moveTo>
                  <a:cubicBezTo>
                    <a:pt x="1651233" y="3362260"/>
                    <a:pt x="1663671" y="3374343"/>
                    <a:pt x="1663671" y="3389248"/>
                  </a:cubicBezTo>
                  <a:cubicBezTo>
                    <a:pt x="1663671" y="3404153"/>
                    <a:pt x="1651233" y="3416236"/>
                    <a:pt x="1635889" y="3416236"/>
                  </a:cubicBezTo>
                  <a:cubicBezTo>
                    <a:pt x="1620545" y="3416236"/>
                    <a:pt x="1608107" y="3404153"/>
                    <a:pt x="1608107" y="3389248"/>
                  </a:cubicBezTo>
                  <a:cubicBezTo>
                    <a:pt x="1608107" y="3374343"/>
                    <a:pt x="1620545" y="3362260"/>
                    <a:pt x="1635889" y="3362260"/>
                  </a:cubicBezTo>
                  <a:close/>
                  <a:moveTo>
                    <a:pt x="2569339" y="3360673"/>
                  </a:moveTo>
                  <a:cubicBezTo>
                    <a:pt x="2584683" y="3360673"/>
                    <a:pt x="2597121" y="3373466"/>
                    <a:pt x="2597121" y="3389248"/>
                  </a:cubicBezTo>
                  <a:cubicBezTo>
                    <a:pt x="2597121" y="3405030"/>
                    <a:pt x="2584683" y="3417823"/>
                    <a:pt x="2569339" y="3417823"/>
                  </a:cubicBezTo>
                  <a:cubicBezTo>
                    <a:pt x="2553995" y="3417823"/>
                    <a:pt x="2541557" y="3405030"/>
                    <a:pt x="2541557" y="3389248"/>
                  </a:cubicBezTo>
                  <a:cubicBezTo>
                    <a:pt x="2541557" y="3373466"/>
                    <a:pt x="2553995" y="3360673"/>
                    <a:pt x="2569339" y="3360673"/>
                  </a:cubicBezTo>
                  <a:close/>
                  <a:moveTo>
                    <a:pt x="2453451" y="3360673"/>
                  </a:moveTo>
                  <a:cubicBezTo>
                    <a:pt x="2469671" y="3360673"/>
                    <a:pt x="2482820" y="3373822"/>
                    <a:pt x="2482820" y="3390042"/>
                  </a:cubicBezTo>
                  <a:cubicBezTo>
                    <a:pt x="2482820" y="3406262"/>
                    <a:pt x="2469671" y="3419411"/>
                    <a:pt x="2453451" y="3419411"/>
                  </a:cubicBezTo>
                  <a:cubicBezTo>
                    <a:pt x="2437231" y="3419411"/>
                    <a:pt x="2424082" y="3406262"/>
                    <a:pt x="2424082" y="3390042"/>
                  </a:cubicBezTo>
                  <a:cubicBezTo>
                    <a:pt x="2424082" y="3373822"/>
                    <a:pt x="2437231" y="3360673"/>
                    <a:pt x="2453451" y="3360673"/>
                  </a:cubicBezTo>
                  <a:close/>
                  <a:moveTo>
                    <a:pt x="1752570" y="3360673"/>
                  </a:moveTo>
                  <a:cubicBezTo>
                    <a:pt x="1768352" y="3360673"/>
                    <a:pt x="1781145" y="3373822"/>
                    <a:pt x="1781145" y="3390042"/>
                  </a:cubicBezTo>
                  <a:cubicBezTo>
                    <a:pt x="1781145" y="3406262"/>
                    <a:pt x="1768352" y="3419411"/>
                    <a:pt x="1752570" y="3419411"/>
                  </a:cubicBezTo>
                  <a:cubicBezTo>
                    <a:pt x="1736788" y="3419411"/>
                    <a:pt x="1723995" y="3406262"/>
                    <a:pt x="1723995" y="3390042"/>
                  </a:cubicBezTo>
                  <a:cubicBezTo>
                    <a:pt x="1723995" y="3373822"/>
                    <a:pt x="1736788" y="3360673"/>
                    <a:pt x="1752570" y="3360673"/>
                  </a:cubicBezTo>
                  <a:close/>
                  <a:moveTo>
                    <a:pt x="2335977" y="3359085"/>
                  </a:moveTo>
                  <a:cubicBezTo>
                    <a:pt x="2353074" y="3359085"/>
                    <a:pt x="2366934" y="3372589"/>
                    <a:pt x="2366934" y="3389248"/>
                  </a:cubicBezTo>
                  <a:cubicBezTo>
                    <a:pt x="2366934" y="3405907"/>
                    <a:pt x="2353074" y="3419411"/>
                    <a:pt x="2335977" y="3419411"/>
                  </a:cubicBezTo>
                  <a:cubicBezTo>
                    <a:pt x="2318880" y="3419411"/>
                    <a:pt x="2305020" y="3405907"/>
                    <a:pt x="2305020" y="3389248"/>
                  </a:cubicBezTo>
                  <a:cubicBezTo>
                    <a:pt x="2305020" y="3372589"/>
                    <a:pt x="2318880" y="3359085"/>
                    <a:pt x="2335977" y="3359085"/>
                  </a:cubicBezTo>
                  <a:close/>
                  <a:moveTo>
                    <a:pt x="1869252" y="3359085"/>
                  </a:moveTo>
                  <a:cubicBezTo>
                    <a:pt x="1886349" y="3359085"/>
                    <a:pt x="1900209" y="3372589"/>
                    <a:pt x="1900209" y="3389248"/>
                  </a:cubicBezTo>
                  <a:cubicBezTo>
                    <a:pt x="1900209" y="3405907"/>
                    <a:pt x="1886349" y="3419411"/>
                    <a:pt x="1869252" y="3419411"/>
                  </a:cubicBezTo>
                  <a:cubicBezTo>
                    <a:pt x="1852155" y="3419411"/>
                    <a:pt x="1838295" y="3405907"/>
                    <a:pt x="1838295" y="3389248"/>
                  </a:cubicBezTo>
                  <a:cubicBezTo>
                    <a:pt x="1838295" y="3372589"/>
                    <a:pt x="1852155" y="3359085"/>
                    <a:pt x="1869252" y="3359085"/>
                  </a:cubicBezTo>
                  <a:close/>
                  <a:moveTo>
                    <a:pt x="2220089" y="3357498"/>
                  </a:moveTo>
                  <a:cubicBezTo>
                    <a:pt x="2237186" y="3357498"/>
                    <a:pt x="2251046" y="3371713"/>
                    <a:pt x="2251046" y="3389248"/>
                  </a:cubicBezTo>
                  <a:cubicBezTo>
                    <a:pt x="2251046" y="3406783"/>
                    <a:pt x="2237186" y="3420998"/>
                    <a:pt x="2220089" y="3420998"/>
                  </a:cubicBezTo>
                  <a:cubicBezTo>
                    <a:pt x="2202992" y="3420998"/>
                    <a:pt x="2189132" y="3406783"/>
                    <a:pt x="2189132" y="3389248"/>
                  </a:cubicBezTo>
                  <a:cubicBezTo>
                    <a:pt x="2189132" y="3371713"/>
                    <a:pt x="2202992" y="3357498"/>
                    <a:pt x="2220089" y="3357498"/>
                  </a:cubicBezTo>
                  <a:close/>
                  <a:moveTo>
                    <a:pt x="2103407" y="3357498"/>
                  </a:moveTo>
                  <a:cubicBezTo>
                    <a:pt x="2120942" y="3357498"/>
                    <a:pt x="2135157" y="3371713"/>
                    <a:pt x="2135157" y="3389248"/>
                  </a:cubicBezTo>
                  <a:cubicBezTo>
                    <a:pt x="2135157" y="3406783"/>
                    <a:pt x="2120942" y="3420998"/>
                    <a:pt x="2103407" y="3420998"/>
                  </a:cubicBezTo>
                  <a:cubicBezTo>
                    <a:pt x="2085872" y="3420998"/>
                    <a:pt x="2071657" y="3406783"/>
                    <a:pt x="2071657" y="3389248"/>
                  </a:cubicBezTo>
                  <a:cubicBezTo>
                    <a:pt x="2071657" y="3371713"/>
                    <a:pt x="2085872" y="3357498"/>
                    <a:pt x="2103407" y="3357498"/>
                  </a:cubicBezTo>
                  <a:close/>
                  <a:moveTo>
                    <a:pt x="1986727" y="3357498"/>
                  </a:moveTo>
                  <a:cubicBezTo>
                    <a:pt x="2003824" y="3357498"/>
                    <a:pt x="2017684" y="3371713"/>
                    <a:pt x="2017684" y="3389248"/>
                  </a:cubicBezTo>
                  <a:cubicBezTo>
                    <a:pt x="2017684" y="3406783"/>
                    <a:pt x="2003824" y="3420998"/>
                    <a:pt x="1986727" y="3420998"/>
                  </a:cubicBezTo>
                  <a:cubicBezTo>
                    <a:pt x="1969630" y="3420998"/>
                    <a:pt x="1955770" y="3406783"/>
                    <a:pt x="1955770" y="3389248"/>
                  </a:cubicBezTo>
                  <a:cubicBezTo>
                    <a:pt x="1955770" y="3371713"/>
                    <a:pt x="1969630" y="3357498"/>
                    <a:pt x="1986727" y="3357498"/>
                  </a:cubicBezTo>
                  <a:close/>
                  <a:moveTo>
                    <a:pt x="3970308" y="3271773"/>
                  </a:moveTo>
                  <a:cubicBezTo>
                    <a:pt x="3971186" y="3271773"/>
                    <a:pt x="3971897" y="3272128"/>
                    <a:pt x="3971897" y="3272567"/>
                  </a:cubicBezTo>
                  <a:cubicBezTo>
                    <a:pt x="3971897" y="3273005"/>
                    <a:pt x="3971186" y="3273361"/>
                    <a:pt x="3970308" y="3273361"/>
                  </a:cubicBezTo>
                  <a:cubicBezTo>
                    <a:pt x="3969431" y="3273361"/>
                    <a:pt x="3968720" y="3273005"/>
                    <a:pt x="3968720" y="3272567"/>
                  </a:cubicBezTo>
                  <a:cubicBezTo>
                    <a:pt x="3968720" y="3272128"/>
                    <a:pt x="3969431" y="3271773"/>
                    <a:pt x="3970308" y="3271773"/>
                  </a:cubicBezTo>
                  <a:close/>
                  <a:moveTo>
                    <a:pt x="235729" y="3271773"/>
                  </a:moveTo>
                  <a:cubicBezTo>
                    <a:pt x="236168" y="3271773"/>
                    <a:pt x="236523" y="3272128"/>
                    <a:pt x="236523" y="3272567"/>
                  </a:cubicBezTo>
                  <a:cubicBezTo>
                    <a:pt x="236523" y="3273005"/>
                    <a:pt x="236168" y="3273361"/>
                    <a:pt x="235729" y="3273361"/>
                  </a:cubicBezTo>
                  <a:cubicBezTo>
                    <a:pt x="235291" y="3273361"/>
                    <a:pt x="234935" y="3273005"/>
                    <a:pt x="234935" y="3272567"/>
                  </a:cubicBezTo>
                  <a:cubicBezTo>
                    <a:pt x="234935" y="3272128"/>
                    <a:pt x="235291" y="3271773"/>
                    <a:pt x="235729" y="3271773"/>
                  </a:cubicBezTo>
                  <a:close/>
                  <a:moveTo>
                    <a:pt x="3853627" y="3270185"/>
                  </a:moveTo>
                  <a:cubicBezTo>
                    <a:pt x="3854943" y="3270185"/>
                    <a:pt x="3856009" y="3271251"/>
                    <a:pt x="3856009" y="3272567"/>
                  </a:cubicBezTo>
                  <a:cubicBezTo>
                    <a:pt x="3856009" y="3273882"/>
                    <a:pt x="3854943" y="3274949"/>
                    <a:pt x="3853627" y="3274949"/>
                  </a:cubicBezTo>
                  <a:cubicBezTo>
                    <a:pt x="3852312" y="3274949"/>
                    <a:pt x="3851245" y="3273882"/>
                    <a:pt x="3851245" y="3272567"/>
                  </a:cubicBezTo>
                  <a:cubicBezTo>
                    <a:pt x="3851245" y="3271251"/>
                    <a:pt x="3852312" y="3270185"/>
                    <a:pt x="3853627" y="3270185"/>
                  </a:cubicBezTo>
                  <a:close/>
                  <a:moveTo>
                    <a:pt x="352412" y="3270185"/>
                  </a:moveTo>
                  <a:cubicBezTo>
                    <a:pt x="353289" y="3270185"/>
                    <a:pt x="354000" y="3271251"/>
                    <a:pt x="354000" y="3272567"/>
                  </a:cubicBezTo>
                  <a:cubicBezTo>
                    <a:pt x="354000" y="3273882"/>
                    <a:pt x="353289" y="3274949"/>
                    <a:pt x="352412" y="3274949"/>
                  </a:cubicBezTo>
                  <a:cubicBezTo>
                    <a:pt x="351534" y="3274949"/>
                    <a:pt x="350823" y="3273882"/>
                    <a:pt x="350823" y="3272567"/>
                  </a:cubicBezTo>
                  <a:cubicBezTo>
                    <a:pt x="350823" y="3271251"/>
                    <a:pt x="351534" y="3270185"/>
                    <a:pt x="352412" y="3270185"/>
                  </a:cubicBezTo>
                  <a:close/>
                  <a:moveTo>
                    <a:pt x="469092" y="3268598"/>
                  </a:moveTo>
                  <a:cubicBezTo>
                    <a:pt x="471283" y="3268598"/>
                    <a:pt x="473061" y="3270375"/>
                    <a:pt x="473061" y="3272567"/>
                  </a:cubicBezTo>
                  <a:cubicBezTo>
                    <a:pt x="473061" y="3274759"/>
                    <a:pt x="471283" y="3276536"/>
                    <a:pt x="469092" y="3276536"/>
                  </a:cubicBezTo>
                  <a:cubicBezTo>
                    <a:pt x="466899" y="3276536"/>
                    <a:pt x="465122" y="3274759"/>
                    <a:pt x="465122" y="3272567"/>
                  </a:cubicBezTo>
                  <a:cubicBezTo>
                    <a:pt x="465122" y="3270375"/>
                    <a:pt x="466899" y="3268598"/>
                    <a:pt x="469092" y="3268598"/>
                  </a:cubicBezTo>
                  <a:close/>
                  <a:moveTo>
                    <a:pt x="3736946" y="3267010"/>
                  </a:moveTo>
                  <a:cubicBezTo>
                    <a:pt x="3739577" y="3267010"/>
                    <a:pt x="3741709" y="3269498"/>
                    <a:pt x="3741709" y="3272566"/>
                  </a:cubicBezTo>
                  <a:cubicBezTo>
                    <a:pt x="3741709" y="3275635"/>
                    <a:pt x="3739577" y="3278123"/>
                    <a:pt x="3736946" y="3278123"/>
                  </a:cubicBezTo>
                  <a:cubicBezTo>
                    <a:pt x="3734315" y="3278123"/>
                    <a:pt x="3732182" y="3275635"/>
                    <a:pt x="3732182" y="3272566"/>
                  </a:cubicBezTo>
                  <a:cubicBezTo>
                    <a:pt x="3732182" y="3269498"/>
                    <a:pt x="3734315" y="3267010"/>
                    <a:pt x="3736946" y="3267010"/>
                  </a:cubicBezTo>
                  <a:close/>
                  <a:moveTo>
                    <a:pt x="585775" y="3265423"/>
                  </a:moveTo>
                  <a:cubicBezTo>
                    <a:pt x="589281" y="3265423"/>
                    <a:pt x="592124" y="3268621"/>
                    <a:pt x="592124" y="3272567"/>
                  </a:cubicBezTo>
                  <a:cubicBezTo>
                    <a:pt x="592124" y="3276513"/>
                    <a:pt x="589281" y="3279711"/>
                    <a:pt x="585775" y="3279711"/>
                  </a:cubicBezTo>
                  <a:cubicBezTo>
                    <a:pt x="582268" y="3279711"/>
                    <a:pt x="579424" y="3276513"/>
                    <a:pt x="579424" y="3272567"/>
                  </a:cubicBezTo>
                  <a:cubicBezTo>
                    <a:pt x="579424" y="3268621"/>
                    <a:pt x="582268" y="3265423"/>
                    <a:pt x="585775" y="3265423"/>
                  </a:cubicBezTo>
                  <a:close/>
                  <a:moveTo>
                    <a:pt x="3620264" y="3263835"/>
                  </a:moveTo>
                  <a:cubicBezTo>
                    <a:pt x="3625087" y="3263835"/>
                    <a:pt x="3628996" y="3267744"/>
                    <a:pt x="3628996" y="3272567"/>
                  </a:cubicBezTo>
                  <a:cubicBezTo>
                    <a:pt x="3628996" y="3277390"/>
                    <a:pt x="3625087" y="3281299"/>
                    <a:pt x="3620264" y="3281299"/>
                  </a:cubicBezTo>
                  <a:cubicBezTo>
                    <a:pt x="3615441" y="3281299"/>
                    <a:pt x="3611532" y="3277390"/>
                    <a:pt x="3611532" y="3272567"/>
                  </a:cubicBezTo>
                  <a:cubicBezTo>
                    <a:pt x="3611532" y="3267744"/>
                    <a:pt x="3615441" y="3263835"/>
                    <a:pt x="3620264" y="3263835"/>
                  </a:cubicBezTo>
                  <a:close/>
                  <a:moveTo>
                    <a:pt x="702455" y="3263835"/>
                  </a:moveTo>
                  <a:cubicBezTo>
                    <a:pt x="708154" y="3263835"/>
                    <a:pt x="712773" y="3268099"/>
                    <a:pt x="712773" y="3273360"/>
                  </a:cubicBezTo>
                  <a:cubicBezTo>
                    <a:pt x="712773" y="3278621"/>
                    <a:pt x="708154" y="3282885"/>
                    <a:pt x="702455" y="3282885"/>
                  </a:cubicBezTo>
                  <a:cubicBezTo>
                    <a:pt x="696756" y="3282885"/>
                    <a:pt x="692136" y="3278621"/>
                    <a:pt x="692136" y="3273360"/>
                  </a:cubicBezTo>
                  <a:cubicBezTo>
                    <a:pt x="692136" y="3268099"/>
                    <a:pt x="696756" y="3263835"/>
                    <a:pt x="702455" y="3263835"/>
                  </a:cubicBezTo>
                  <a:close/>
                  <a:moveTo>
                    <a:pt x="3503583" y="3262248"/>
                  </a:moveTo>
                  <a:cubicBezTo>
                    <a:pt x="3509721" y="3262248"/>
                    <a:pt x="3514696" y="3267223"/>
                    <a:pt x="3514696" y="3273361"/>
                  </a:cubicBezTo>
                  <a:cubicBezTo>
                    <a:pt x="3514696" y="3279499"/>
                    <a:pt x="3509721" y="3284474"/>
                    <a:pt x="3503583" y="3284474"/>
                  </a:cubicBezTo>
                  <a:cubicBezTo>
                    <a:pt x="3497445" y="3284474"/>
                    <a:pt x="3492470" y="3279499"/>
                    <a:pt x="3492470" y="3273361"/>
                  </a:cubicBezTo>
                  <a:cubicBezTo>
                    <a:pt x="3492470" y="3267223"/>
                    <a:pt x="3497445" y="3262248"/>
                    <a:pt x="3503583" y="3262248"/>
                  </a:cubicBezTo>
                  <a:close/>
                  <a:moveTo>
                    <a:pt x="819133" y="3260660"/>
                  </a:moveTo>
                  <a:cubicBezTo>
                    <a:pt x="826146" y="3260660"/>
                    <a:pt x="831833" y="3266346"/>
                    <a:pt x="831833" y="3273360"/>
                  </a:cubicBezTo>
                  <a:cubicBezTo>
                    <a:pt x="831833" y="3280374"/>
                    <a:pt x="826146" y="3286060"/>
                    <a:pt x="819133" y="3286060"/>
                  </a:cubicBezTo>
                  <a:cubicBezTo>
                    <a:pt x="812119" y="3286060"/>
                    <a:pt x="806434" y="3280374"/>
                    <a:pt x="806434" y="3273360"/>
                  </a:cubicBezTo>
                  <a:cubicBezTo>
                    <a:pt x="806434" y="3266346"/>
                    <a:pt x="812119" y="3260660"/>
                    <a:pt x="819133" y="3260660"/>
                  </a:cubicBezTo>
                  <a:close/>
                  <a:moveTo>
                    <a:pt x="3386901" y="3259073"/>
                  </a:moveTo>
                  <a:cubicBezTo>
                    <a:pt x="3394354" y="3259073"/>
                    <a:pt x="3400395" y="3265114"/>
                    <a:pt x="3400395" y="3272567"/>
                  </a:cubicBezTo>
                  <a:cubicBezTo>
                    <a:pt x="3400395" y="3280020"/>
                    <a:pt x="3394354" y="3286061"/>
                    <a:pt x="3386901" y="3286061"/>
                  </a:cubicBezTo>
                  <a:cubicBezTo>
                    <a:pt x="3379448" y="3286061"/>
                    <a:pt x="3373407" y="3280020"/>
                    <a:pt x="3373407" y="3272567"/>
                  </a:cubicBezTo>
                  <a:cubicBezTo>
                    <a:pt x="3373407" y="3265114"/>
                    <a:pt x="3379448" y="3259073"/>
                    <a:pt x="3386901" y="3259073"/>
                  </a:cubicBezTo>
                  <a:close/>
                  <a:moveTo>
                    <a:pt x="935820" y="3257485"/>
                  </a:moveTo>
                  <a:cubicBezTo>
                    <a:pt x="944149" y="3257485"/>
                    <a:pt x="950902" y="3264592"/>
                    <a:pt x="950902" y="3273360"/>
                  </a:cubicBezTo>
                  <a:cubicBezTo>
                    <a:pt x="950902" y="3282128"/>
                    <a:pt x="944149" y="3289235"/>
                    <a:pt x="935820" y="3289235"/>
                  </a:cubicBezTo>
                  <a:cubicBezTo>
                    <a:pt x="927490" y="3289235"/>
                    <a:pt x="920738" y="3282128"/>
                    <a:pt x="920738" y="3273360"/>
                  </a:cubicBezTo>
                  <a:cubicBezTo>
                    <a:pt x="920738" y="3264592"/>
                    <a:pt x="927490" y="3257485"/>
                    <a:pt x="935820" y="3257485"/>
                  </a:cubicBezTo>
                  <a:close/>
                  <a:moveTo>
                    <a:pt x="3270220" y="3255898"/>
                  </a:moveTo>
                  <a:cubicBezTo>
                    <a:pt x="3279865" y="3255898"/>
                    <a:pt x="3287683" y="3263361"/>
                    <a:pt x="3287683" y="3272567"/>
                  </a:cubicBezTo>
                  <a:cubicBezTo>
                    <a:pt x="3287683" y="3281773"/>
                    <a:pt x="3279865" y="3289236"/>
                    <a:pt x="3270220" y="3289236"/>
                  </a:cubicBezTo>
                  <a:cubicBezTo>
                    <a:pt x="3260575" y="3289236"/>
                    <a:pt x="3252757" y="3281773"/>
                    <a:pt x="3252757" y="3272567"/>
                  </a:cubicBezTo>
                  <a:cubicBezTo>
                    <a:pt x="3252757" y="3263361"/>
                    <a:pt x="3260575" y="3255898"/>
                    <a:pt x="3270220" y="3255898"/>
                  </a:cubicBezTo>
                  <a:close/>
                  <a:moveTo>
                    <a:pt x="1052497" y="3254310"/>
                  </a:moveTo>
                  <a:cubicBezTo>
                    <a:pt x="1063018" y="3254310"/>
                    <a:pt x="1071548" y="3262839"/>
                    <a:pt x="1071548" y="3273360"/>
                  </a:cubicBezTo>
                  <a:cubicBezTo>
                    <a:pt x="1071548" y="3283881"/>
                    <a:pt x="1063018" y="3292410"/>
                    <a:pt x="1052497" y="3292410"/>
                  </a:cubicBezTo>
                  <a:cubicBezTo>
                    <a:pt x="1041976" y="3292410"/>
                    <a:pt x="1033448" y="3283881"/>
                    <a:pt x="1033448" y="3273360"/>
                  </a:cubicBezTo>
                  <a:cubicBezTo>
                    <a:pt x="1033448" y="3262839"/>
                    <a:pt x="1041976" y="3254310"/>
                    <a:pt x="1052497" y="3254310"/>
                  </a:cubicBezTo>
                  <a:close/>
                  <a:moveTo>
                    <a:pt x="3153539" y="3252723"/>
                  </a:moveTo>
                  <a:cubicBezTo>
                    <a:pt x="3164499" y="3252723"/>
                    <a:pt x="3173383" y="3261607"/>
                    <a:pt x="3173383" y="3272567"/>
                  </a:cubicBezTo>
                  <a:cubicBezTo>
                    <a:pt x="3173383" y="3283527"/>
                    <a:pt x="3164499" y="3292411"/>
                    <a:pt x="3153539" y="3292411"/>
                  </a:cubicBezTo>
                  <a:cubicBezTo>
                    <a:pt x="3142579" y="3292411"/>
                    <a:pt x="3133695" y="3283527"/>
                    <a:pt x="3133695" y="3272567"/>
                  </a:cubicBezTo>
                  <a:cubicBezTo>
                    <a:pt x="3133695" y="3261607"/>
                    <a:pt x="3142579" y="3252723"/>
                    <a:pt x="3153539" y="3252723"/>
                  </a:cubicBezTo>
                  <a:close/>
                  <a:moveTo>
                    <a:pt x="1169179" y="3251135"/>
                  </a:moveTo>
                  <a:cubicBezTo>
                    <a:pt x="1181014" y="3251135"/>
                    <a:pt x="1190610" y="3260730"/>
                    <a:pt x="1190610" y="3272567"/>
                  </a:cubicBezTo>
                  <a:cubicBezTo>
                    <a:pt x="1190610" y="3284404"/>
                    <a:pt x="1181014" y="3293999"/>
                    <a:pt x="1169179" y="3293999"/>
                  </a:cubicBezTo>
                  <a:cubicBezTo>
                    <a:pt x="1157343" y="3293999"/>
                    <a:pt x="1147747" y="3284404"/>
                    <a:pt x="1147747" y="3272567"/>
                  </a:cubicBezTo>
                  <a:cubicBezTo>
                    <a:pt x="1147747" y="3260730"/>
                    <a:pt x="1157343" y="3251135"/>
                    <a:pt x="1169179" y="3251135"/>
                  </a:cubicBezTo>
                  <a:close/>
                  <a:moveTo>
                    <a:pt x="3036064" y="3249548"/>
                  </a:moveTo>
                  <a:cubicBezTo>
                    <a:pt x="3048777" y="3249548"/>
                    <a:pt x="3059083" y="3259854"/>
                    <a:pt x="3059083" y="3272567"/>
                  </a:cubicBezTo>
                  <a:cubicBezTo>
                    <a:pt x="3059083" y="3285280"/>
                    <a:pt x="3048777" y="3295586"/>
                    <a:pt x="3036064" y="3295586"/>
                  </a:cubicBezTo>
                  <a:cubicBezTo>
                    <a:pt x="3023351" y="3295586"/>
                    <a:pt x="3013045" y="3285280"/>
                    <a:pt x="3013045" y="3272567"/>
                  </a:cubicBezTo>
                  <a:cubicBezTo>
                    <a:pt x="3013045" y="3259854"/>
                    <a:pt x="3023351" y="3249548"/>
                    <a:pt x="3036064" y="3249548"/>
                  </a:cubicBezTo>
                  <a:close/>
                  <a:moveTo>
                    <a:pt x="1285861" y="3247960"/>
                  </a:moveTo>
                  <a:cubicBezTo>
                    <a:pt x="1299012" y="3247960"/>
                    <a:pt x="1309673" y="3258977"/>
                    <a:pt x="1309673" y="3272567"/>
                  </a:cubicBezTo>
                  <a:cubicBezTo>
                    <a:pt x="1309673" y="3286157"/>
                    <a:pt x="1299012" y="3297174"/>
                    <a:pt x="1285861" y="3297174"/>
                  </a:cubicBezTo>
                  <a:cubicBezTo>
                    <a:pt x="1272708" y="3297174"/>
                    <a:pt x="1262047" y="3286157"/>
                    <a:pt x="1262047" y="3272567"/>
                  </a:cubicBezTo>
                  <a:cubicBezTo>
                    <a:pt x="1262047" y="3258977"/>
                    <a:pt x="1272708" y="3247960"/>
                    <a:pt x="1285861" y="3247960"/>
                  </a:cubicBezTo>
                  <a:close/>
                  <a:moveTo>
                    <a:pt x="2920176" y="3246373"/>
                  </a:moveTo>
                  <a:cubicBezTo>
                    <a:pt x="2934643" y="3246373"/>
                    <a:pt x="2946370" y="3258100"/>
                    <a:pt x="2946370" y="3272567"/>
                  </a:cubicBezTo>
                  <a:cubicBezTo>
                    <a:pt x="2946370" y="3287034"/>
                    <a:pt x="2934643" y="3298761"/>
                    <a:pt x="2920176" y="3298761"/>
                  </a:cubicBezTo>
                  <a:cubicBezTo>
                    <a:pt x="2905709" y="3298761"/>
                    <a:pt x="2893982" y="3287034"/>
                    <a:pt x="2893982" y="3272567"/>
                  </a:cubicBezTo>
                  <a:cubicBezTo>
                    <a:pt x="2893982" y="3258100"/>
                    <a:pt x="2905709" y="3246373"/>
                    <a:pt x="2920176" y="3246373"/>
                  </a:cubicBezTo>
                  <a:close/>
                  <a:moveTo>
                    <a:pt x="2803495" y="3244785"/>
                  </a:moveTo>
                  <a:cubicBezTo>
                    <a:pt x="2819277" y="3244785"/>
                    <a:pt x="2832070" y="3257223"/>
                    <a:pt x="2832070" y="3272567"/>
                  </a:cubicBezTo>
                  <a:cubicBezTo>
                    <a:pt x="2832070" y="3287911"/>
                    <a:pt x="2819277" y="3300349"/>
                    <a:pt x="2803495" y="3300349"/>
                  </a:cubicBezTo>
                  <a:cubicBezTo>
                    <a:pt x="2787713" y="3300349"/>
                    <a:pt x="2774920" y="3287911"/>
                    <a:pt x="2774920" y="3272567"/>
                  </a:cubicBezTo>
                  <a:cubicBezTo>
                    <a:pt x="2774920" y="3257223"/>
                    <a:pt x="2787713" y="3244785"/>
                    <a:pt x="2803495" y="3244785"/>
                  </a:cubicBezTo>
                  <a:close/>
                  <a:moveTo>
                    <a:pt x="1402527" y="3244785"/>
                  </a:moveTo>
                  <a:cubicBezTo>
                    <a:pt x="1417871" y="3244785"/>
                    <a:pt x="1430309" y="3257223"/>
                    <a:pt x="1430309" y="3272567"/>
                  </a:cubicBezTo>
                  <a:cubicBezTo>
                    <a:pt x="1430309" y="3287911"/>
                    <a:pt x="1417871" y="3300349"/>
                    <a:pt x="1402527" y="3300349"/>
                  </a:cubicBezTo>
                  <a:cubicBezTo>
                    <a:pt x="1387183" y="3300349"/>
                    <a:pt x="1374761" y="3287911"/>
                    <a:pt x="1374761" y="3272567"/>
                  </a:cubicBezTo>
                  <a:cubicBezTo>
                    <a:pt x="1374761" y="3257223"/>
                    <a:pt x="1387183" y="3244785"/>
                    <a:pt x="1402527" y="3244785"/>
                  </a:cubicBezTo>
                  <a:close/>
                  <a:moveTo>
                    <a:pt x="1519208" y="3243198"/>
                  </a:moveTo>
                  <a:cubicBezTo>
                    <a:pt x="1535867" y="3243198"/>
                    <a:pt x="1549371" y="3256702"/>
                    <a:pt x="1549371" y="3273361"/>
                  </a:cubicBezTo>
                  <a:cubicBezTo>
                    <a:pt x="1549371" y="3290020"/>
                    <a:pt x="1535867" y="3303524"/>
                    <a:pt x="1519208" y="3303524"/>
                  </a:cubicBezTo>
                  <a:cubicBezTo>
                    <a:pt x="1502549" y="3303524"/>
                    <a:pt x="1489045" y="3290020"/>
                    <a:pt x="1489045" y="3273361"/>
                  </a:cubicBezTo>
                  <a:cubicBezTo>
                    <a:pt x="1489045" y="3256702"/>
                    <a:pt x="1502549" y="3243198"/>
                    <a:pt x="1519208" y="3243198"/>
                  </a:cubicBezTo>
                  <a:close/>
                  <a:moveTo>
                    <a:pt x="2686814" y="3241610"/>
                  </a:moveTo>
                  <a:cubicBezTo>
                    <a:pt x="2703911" y="3241610"/>
                    <a:pt x="2717771" y="3255470"/>
                    <a:pt x="2717771" y="3272567"/>
                  </a:cubicBezTo>
                  <a:cubicBezTo>
                    <a:pt x="2717771" y="3289664"/>
                    <a:pt x="2703911" y="3303524"/>
                    <a:pt x="2686814" y="3303524"/>
                  </a:cubicBezTo>
                  <a:cubicBezTo>
                    <a:pt x="2669717" y="3303524"/>
                    <a:pt x="2655857" y="3289664"/>
                    <a:pt x="2655857" y="3272567"/>
                  </a:cubicBezTo>
                  <a:cubicBezTo>
                    <a:pt x="2655857" y="3255470"/>
                    <a:pt x="2669717" y="3241610"/>
                    <a:pt x="2686814" y="3241610"/>
                  </a:cubicBezTo>
                  <a:close/>
                  <a:moveTo>
                    <a:pt x="2570133" y="3240023"/>
                  </a:moveTo>
                  <a:cubicBezTo>
                    <a:pt x="2588545" y="3240023"/>
                    <a:pt x="2603471" y="3254593"/>
                    <a:pt x="2603471" y="3272567"/>
                  </a:cubicBezTo>
                  <a:cubicBezTo>
                    <a:pt x="2603471" y="3290541"/>
                    <a:pt x="2588545" y="3305111"/>
                    <a:pt x="2570133" y="3305111"/>
                  </a:cubicBezTo>
                  <a:cubicBezTo>
                    <a:pt x="2551721" y="3305111"/>
                    <a:pt x="2536795" y="3290541"/>
                    <a:pt x="2536795" y="3272567"/>
                  </a:cubicBezTo>
                  <a:cubicBezTo>
                    <a:pt x="2536795" y="3254593"/>
                    <a:pt x="2551721" y="3240023"/>
                    <a:pt x="2570133" y="3240023"/>
                  </a:cubicBezTo>
                  <a:close/>
                  <a:moveTo>
                    <a:pt x="1636682" y="3240023"/>
                  </a:moveTo>
                  <a:cubicBezTo>
                    <a:pt x="1654217" y="3240023"/>
                    <a:pt x="1668432" y="3254593"/>
                    <a:pt x="1668432" y="3272567"/>
                  </a:cubicBezTo>
                  <a:cubicBezTo>
                    <a:pt x="1668432" y="3290541"/>
                    <a:pt x="1654217" y="3305111"/>
                    <a:pt x="1636682" y="3305111"/>
                  </a:cubicBezTo>
                  <a:cubicBezTo>
                    <a:pt x="1619147" y="3305111"/>
                    <a:pt x="1604932" y="3290541"/>
                    <a:pt x="1604932" y="3272567"/>
                  </a:cubicBezTo>
                  <a:cubicBezTo>
                    <a:pt x="1604932" y="3254593"/>
                    <a:pt x="1619147" y="3240023"/>
                    <a:pt x="1636682" y="3240023"/>
                  </a:cubicBezTo>
                  <a:close/>
                  <a:moveTo>
                    <a:pt x="2452657" y="3238435"/>
                  </a:moveTo>
                  <a:cubicBezTo>
                    <a:pt x="2471946" y="3238435"/>
                    <a:pt x="2487582" y="3253716"/>
                    <a:pt x="2487582" y="3272567"/>
                  </a:cubicBezTo>
                  <a:cubicBezTo>
                    <a:pt x="2487582" y="3291418"/>
                    <a:pt x="2471946" y="3306699"/>
                    <a:pt x="2452657" y="3306699"/>
                  </a:cubicBezTo>
                  <a:cubicBezTo>
                    <a:pt x="2433368" y="3306699"/>
                    <a:pt x="2417732" y="3291418"/>
                    <a:pt x="2417732" y="3272567"/>
                  </a:cubicBezTo>
                  <a:cubicBezTo>
                    <a:pt x="2417732" y="3253716"/>
                    <a:pt x="2433368" y="3238435"/>
                    <a:pt x="2452657" y="3238435"/>
                  </a:cubicBezTo>
                  <a:close/>
                  <a:moveTo>
                    <a:pt x="2219295" y="3238435"/>
                  </a:moveTo>
                  <a:cubicBezTo>
                    <a:pt x="2238584" y="3238435"/>
                    <a:pt x="2254220" y="3254071"/>
                    <a:pt x="2254220" y="3273360"/>
                  </a:cubicBezTo>
                  <a:cubicBezTo>
                    <a:pt x="2254220" y="3292649"/>
                    <a:pt x="2238584" y="3308285"/>
                    <a:pt x="2219295" y="3308285"/>
                  </a:cubicBezTo>
                  <a:cubicBezTo>
                    <a:pt x="2200006" y="3308285"/>
                    <a:pt x="2184370" y="3292649"/>
                    <a:pt x="2184370" y="3273360"/>
                  </a:cubicBezTo>
                  <a:cubicBezTo>
                    <a:pt x="2184370" y="3254071"/>
                    <a:pt x="2200006" y="3238435"/>
                    <a:pt x="2219295" y="3238435"/>
                  </a:cubicBezTo>
                  <a:close/>
                  <a:moveTo>
                    <a:pt x="2103407" y="3238435"/>
                  </a:moveTo>
                  <a:cubicBezTo>
                    <a:pt x="2122696" y="3238435"/>
                    <a:pt x="2138332" y="3254071"/>
                    <a:pt x="2138332" y="3273360"/>
                  </a:cubicBezTo>
                  <a:cubicBezTo>
                    <a:pt x="2138332" y="3292649"/>
                    <a:pt x="2122696" y="3308285"/>
                    <a:pt x="2103407" y="3308285"/>
                  </a:cubicBezTo>
                  <a:cubicBezTo>
                    <a:pt x="2084118" y="3308285"/>
                    <a:pt x="2068482" y="3292649"/>
                    <a:pt x="2068482" y="3273360"/>
                  </a:cubicBezTo>
                  <a:cubicBezTo>
                    <a:pt x="2068482" y="3254071"/>
                    <a:pt x="2084118" y="3238435"/>
                    <a:pt x="2103407" y="3238435"/>
                  </a:cubicBezTo>
                  <a:close/>
                  <a:moveTo>
                    <a:pt x="1753364" y="3238435"/>
                  </a:moveTo>
                  <a:cubicBezTo>
                    <a:pt x="1772215" y="3238435"/>
                    <a:pt x="1787496" y="3253716"/>
                    <a:pt x="1787496" y="3272567"/>
                  </a:cubicBezTo>
                  <a:cubicBezTo>
                    <a:pt x="1787496" y="3291418"/>
                    <a:pt x="1772215" y="3306699"/>
                    <a:pt x="1753364" y="3306699"/>
                  </a:cubicBezTo>
                  <a:cubicBezTo>
                    <a:pt x="1734513" y="3306699"/>
                    <a:pt x="1719232" y="3291418"/>
                    <a:pt x="1719232" y="3272567"/>
                  </a:cubicBezTo>
                  <a:cubicBezTo>
                    <a:pt x="1719232" y="3253716"/>
                    <a:pt x="1734513" y="3238435"/>
                    <a:pt x="1753364" y="3238435"/>
                  </a:cubicBezTo>
                  <a:close/>
                  <a:moveTo>
                    <a:pt x="2335976" y="3236848"/>
                  </a:moveTo>
                  <a:cubicBezTo>
                    <a:pt x="2355703" y="3236848"/>
                    <a:pt x="2371695" y="3252840"/>
                    <a:pt x="2371695" y="3272567"/>
                  </a:cubicBezTo>
                  <a:cubicBezTo>
                    <a:pt x="2371695" y="3292294"/>
                    <a:pt x="2355703" y="3308286"/>
                    <a:pt x="2335976" y="3308286"/>
                  </a:cubicBezTo>
                  <a:cubicBezTo>
                    <a:pt x="2316249" y="3308286"/>
                    <a:pt x="2300257" y="3292294"/>
                    <a:pt x="2300257" y="3272567"/>
                  </a:cubicBezTo>
                  <a:cubicBezTo>
                    <a:pt x="2300257" y="3252840"/>
                    <a:pt x="2316249" y="3236848"/>
                    <a:pt x="2335976" y="3236848"/>
                  </a:cubicBezTo>
                  <a:close/>
                  <a:moveTo>
                    <a:pt x="1985933" y="3236848"/>
                  </a:moveTo>
                  <a:cubicBezTo>
                    <a:pt x="2006099" y="3236848"/>
                    <a:pt x="2022446" y="3252840"/>
                    <a:pt x="2022446" y="3272567"/>
                  </a:cubicBezTo>
                  <a:cubicBezTo>
                    <a:pt x="2022446" y="3292294"/>
                    <a:pt x="2006099" y="3308286"/>
                    <a:pt x="1985933" y="3308286"/>
                  </a:cubicBezTo>
                  <a:cubicBezTo>
                    <a:pt x="1965767" y="3308286"/>
                    <a:pt x="1949420" y="3292294"/>
                    <a:pt x="1949420" y="3272567"/>
                  </a:cubicBezTo>
                  <a:cubicBezTo>
                    <a:pt x="1949420" y="3252840"/>
                    <a:pt x="1965767" y="3236848"/>
                    <a:pt x="1985933" y="3236848"/>
                  </a:cubicBezTo>
                  <a:close/>
                  <a:moveTo>
                    <a:pt x="1869251" y="3236848"/>
                  </a:moveTo>
                  <a:cubicBezTo>
                    <a:pt x="1888978" y="3236848"/>
                    <a:pt x="1904970" y="3252840"/>
                    <a:pt x="1904970" y="3272567"/>
                  </a:cubicBezTo>
                  <a:cubicBezTo>
                    <a:pt x="1904970" y="3292294"/>
                    <a:pt x="1888978" y="3308286"/>
                    <a:pt x="1869251" y="3308286"/>
                  </a:cubicBezTo>
                  <a:cubicBezTo>
                    <a:pt x="1849524" y="3308286"/>
                    <a:pt x="1833532" y="3292294"/>
                    <a:pt x="1833532" y="3272567"/>
                  </a:cubicBezTo>
                  <a:cubicBezTo>
                    <a:pt x="1833532" y="3252840"/>
                    <a:pt x="1849524" y="3236848"/>
                    <a:pt x="1869251" y="3236848"/>
                  </a:cubicBezTo>
                  <a:close/>
                  <a:moveTo>
                    <a:pt x="4086989" y="3155885"/>
                  </a:moveTo>
                  <a:cubicBezTo>
                    <a:pt x="4087428" y="3155885"/>
                    <a:pt x="4087783" y="3156240"/>
                    <a:pt x="4087783" y="3156679"/>
                  </a:cubicBezTo>
                  <a:cubicBezTo>
                    <a:pt x="4087783" y="3157117"/>
                    <a:pt x="4087428" y="3157473"/>
                    <a:pt x="4086989" y="3157473"/>
                  </a:cubicBezTo>
                  <a:cubicBezTo>
                    <a:pt x="4086551" y="3157473"/>
                    <a:pt x="4086195" y="3157117"/>
                    <a:pt x="4086195" y="3156679"/>
                  </a:cubicBezTo>
                  <a:cubicBezTo>
                    <a:pt x="4086195" y="3156240"/>
                    <a:pt x="4086551" y="3155885"/>
                    <a:pt x="4086989" y="3155885"/>
                  </a:cubicBezTo>
                  <a:close/>
                  <a:moveTo>
                    <a:pt x="3970308" y="3154298"/>
                  </a:moveTo>
                  <a:cubicBezTo>
                    <a:pt x="3971186" y="3154298"/>
                    <a:pt x="3971897" y="3155009"/>
                    <a:pt x="3971897" y="3155886"/>
                  </a:cubicBezTo>
                  <a:cubicBezTo>
                    <a:pt x="3971897" y="3156763"/>
                    <a:pt x="3971186" y="3157474"/>
                    <a:pt x="3970308" y="3157474"/>
                  </a:cubicBezTo>
                  <a:cubicBezTo>
                    <a:pt x="3969431" y="3157474"/>
                    <a:pt x="3968720" y="3156763"/>
                    <a:pt x="3968720" y="3155886"/>
                  </a:cubicBezTo>
                  <a:cubicBezTo>
                    <a:pt x="3968720" y="3155009"/>
                    <a:pt x="3969431" y="3154298"/>
                    <a:pt x="3970308" y="3154298"/>
                  </a:cubicBezTo>
                  <a:close/>
                  <a:moveTo>
                    <a:pt x="235731" y="3154298"/>
                  </a:moveTo>
                  <a:cubicBezTo>
                    <a:pt x="236170" y="3154298"/>
                    <a:pt x="236525" y="3155009"/>
                    <a:pt x="236525" y="3155886"/>
                  </a:cubicBezTo>
                  <a:cubicBezTo>
                    <a:pt x="236525" y="3156763"/>
                    <a:pt x="236170" y="3157474"/>
                    <a:pt x="235731" y="3157474"/>
                  </a:cubicBezTo>
                  <a:cubicBezTo>
                    <a:pt x="235293" y="3157474"/>
                    <a:pt x="234937" y="3156763"/>
                    <a:pt x="234937" y="3155886"/>
                  </a:cubicBezTo>
                  <a:cubicBezTo>
                    <a:pt x="234937" y="3155009"/>
                    <a:pt x="235293" y="3154298"/>
                    <a:pt x="235731" y="3154298"/>
                  </a:cubicBezTo>
                  <a:close/>
                  <a:moveTo>
                    <a:pt x="352414" y="3152710"/>
                  </a:moveTo>
                  <a:cubicBezTo>
                    <a:pt x="354168" y="3152710"/>
                    <a:pt x="355590" y="3154132"/>
                    <a:pt x="355590" y="3155885"/>
                  </a:cubicBezTo>
                  <a:cubicBezTo>
                    <a:pt x="355590" y="3157638"/>
                    <a:pt x="354168" y="3159060"/>
                    <a:pt x="352414" y="3159060"/>
                  </a:cubicBezTo>
                  <a:cubicBezTo>
                    <a:pt x="350661" y="3159060"/>
                    <a:pt x="349239" y="3157638"/>
                    <a:pt x="349239" y="3155885"/>
                  </a:cubicBezTo>
                  <a:cubicBezTo>
                    <a:pt x="349239" y="3154132"/>
                    <a:pt x="350661" y="3152710"/>
                    <a:pt x="352414" y="3152710"/>
                  </a:cubicBezTo>
                  <a:close/>
                  <a:moveTo>
                    <a:pt x="3853626" y="3151123"/>
                  </a:moveTo>
                  <a:cubicBezTo>
                    <a:pt x="3855818" y="3151123"/>
                    <a:pt x="3857595" y="3153256"/>
                    <a:pt x="3857595" y="3155886"/>
                  </a:cubicBezTo>
                  <a:cubicBezTo>
                    <a:pt x="3857595" y="3158517"/>
                    <a:pt x="3855818" y="3160650"/>
                    <a:pt x="3853626" y="3160650"/>
                  </a:cubicBezTo>
                  <a:cubicBezTo>
                    <a:pt x="3851435" y="3160650"/>
                    <a:pt x="3849657" y="3158517"/>
                    <a:pt x="3849657" y="3155886"/>
                  </a:cubicBezTo>
                  <a:cubicBezTo>
                    <a:pt x="3849657" y="3153256"/>
                    <a:pt x="3851435" y="3151123"/>
                    <a:pt x="3853626" y="3151123"/>
                  </a:cubicBezTo>
                  <a:close/>
                  <a:moveTo>
                    <a:pt x="469095" y="3149535"/>
                  </a:moveTo>
                  <a:cubicBezTo>
                    <a:pt x="472164" y="3149535"/>
                    <a:pt x="474651" y="3152378"/>
                    <a:pt x="474651" y="3155885"/>
                  </a:cubicBezTo>
                  <a:cubicBezTo>
                    <a:pt x="474651" y="3159392"/>
                    <a:pt x="472164" y="3162235"/>
                    <a:pt x="469095" y="3162235"/>
                  </a:cubicBezTo>
                  <a:cubicBezTo>
                    <a:pt x="466025" y="3162235"/>
                    <a:pt x="463537" y="3159392"/>
                    <a:pt x="463537" y="3155885"/>
                  </a:cubicBezTo>
                  <a:cubicBezTo>
                    <a:pt x="463537" y="3152378"/>
                    <a:pt x="466025" y="3149535"/>
                    <a:pt x="469095" y="3149535"/>
                  </a:cubicBezTo>
                  <a:close/>
                  <a:moveTo>
                    <a:pt x="3736945" y="3147948"/>
                  </a:moveTo>
                  <a:cubicBezTo>
                    <a:pt x="3741329" y="3147948"/>
                    <a:pt x="3744883" y="3151502"/>
                    <a:pt x="3744883" y="3155886"/>
                  </a:cubicBezTo>
                  <a:cubicBezTo>
                    <a:pt x="3744883" y="3160270"/>
                    <a:pt x="3741329" y="3163824"/>
                    <a:pt x="3736945" y="3163824"/>
                  </a:cubicBezTo>
                  <a:cubicBezTo>
                    <a:pt x="3732561" y="3163824"/>
                    <a:pt x="3729007" y="3160270"/>
                    <a:pt x="3729007" y="3155886"/>
                  </a:cubicBezTo>
                  <a:cubicBezTo>
                    <a:pt x="3729007" y="3151502"/>
                    <a:pt x="3732561" y="3147948"/>
                    <a:pt x="3736945" y="3147948"/>
                  </a:cubicBezTo>
                  <a:close/>
                  <a:moveTo>
                    <a:pt x="585777" y="3146360"/>
                  </a:moveTo>
                  <a:cubicBezTo>
                    <a:pt x="591038" y="3146360"/>
                    <a:pt x="595301" y="3150624"/>
                    <a:pt x="595301" y="3155885"/>
                  </a:cubicBezTo>
                  <a:cubicBezTo>
                    <a:pt x="595301" y="3161146"/>
                    <a:pt x="591038" y="3165410"/>
                    <a:pt x="585777" y="3165410"/>
                  </a:cubicBezTo>
                  <a:cubicBezTo>
                    <a:pt x="580517" y="3165410"/>
                    <a:pt x="576253" y="3161146"/>
                    <a:pt x="576253" y="3155885"/>
                  </a:cubicBezTo>
                  <a:cubicBezTo>
                    <a:pt x="576253" y="3150624"/>
                    <a:pt x="580517" y="3146360"/>
                    <a:pt x="585777" y="3146360"/>
                  </a:cubicBezTo>
                  <a:close/>
                  <a:moveTo>
                    <a:pt x="3620264" y="3144773"/>
                  </a:moveTo>
                  <a:cubicBezTo>
                    <a:pt x="3625963" y="3144773"/>
                    <a:pt x="3630583" y="3149748"/>
                    <a:pt x="3630583" y="3155886"/>
                  </a:cubicBezTo>
                  <a:cubicBezTo>
                    <a:pt x="3630583" y="3162024"/>
                    <a:pt x="3625963" y="3166999"/>
                    <a:pt x="3620264" y="3166999"/>
                  </a:cubicBezTo>
                  <a:cubicBezTo>
                    <a:pt x="3614565" y="3166999"/>
                    <a:pt x="3609945" y="3162024"/>
                    <a:pt x="3609945" y="3155886"/>
                  </a:cubicBezTo>
                  <a:cubicBezTo>
                    <a:pt x="3609945" y="3149748"/>
                    <a:pt x="3614565" y="3144773"/>
                    <a:pt x="3620264" y="3144773"/>
                  </a:cubicBezTo>
                  <a:close/>
                  <a:moveTo>
                    <a:pt x="702457" y="3143185"/>
                  </a:moveTo>
                  <a:cubicBezTo>
                    <a:pt x="709033" y="3143185"/>
                    <a:pt x="714364" y="3148871"/>
                    <a:pt x="714364" y="3155885"/>
                  </a:cubicBezTo>
                  <a:cubicBezTo>
                    <a:pt x="714364" y="3162899"/>
                    <a:pt x="709033" y="3168585"/>
                    <a:pt x="702457" y="3168585"/>
                  </a:cubicBezTo>
                  <a:cubicBezTo>
                    <a:pt x="695882" y="3168585"/>
                    <a:pt x="690550" y="3162899"/>
                    <a:pt x="690550" y="3155885"/>
                  </a:cubicBezTo>
                  <a:cubicBezTo>
                    <a:pt x="690550" y="3148871"/>
                    <a:pt x="695882" y="3143185"/>
                    <a:pt x="702457" y="3143185"/>
                  </a:cubicBezTo>
                  <a:close/>
                  <a:moveTo>
                    <a:pt x="3502789" y="3141598"/>
                  </a:moveTo>
                  <a:cubicBezTo>
                    <a:pt x="3510242" y="3141598"/>
                    <a:pt x="3516283" y="3147995"/>
                    <a:pt x="3516283" y="3155886"/>
                  </a:cubicBezTo>
                  <a:cubicBezTo>
                    <a:pt x="3516283" y="3163777"/>
                    <a:pt x="3510242" y="3170174"/>
                    <a:pt x="3502789" y="3170174"/>
                  </a:cubicBezTo>
                  <a:cubicBezTo>
                    <a:pt x="3495336" y="3170174"/>
                    <a:pt x="3489295" y="3163777"/>
                    <a:pt x="3489295" y="3155886"/>
                  </a:cubicBezTo>
                  <a:cubicBezTo>
                    <a:pt x="3489295" y="3147995"/>
                    <a:pt x="3495336" y="3141598"/>
                    <a:pt x="3502789" y="3141598"/>
                  </a:cubicBezTo>
                  <a:close/>
                  <a:moveTo>
                    <a:pt x="3386901" y="3140010"/>
                  </a:moveTo>
                  <a:cubicBezTo>
                    <a:pt x="3396107" y="3140010"/>
                    <a:pt x="3403570" y="3147473"/>
                    <a:pt x="3403570" y="3156679"/>
                  </a:cubicBezTo>
                  <a:cubicBezTo>
                    <a:pt x="3403570" y="3165885"/>
                    <a:pt x="3396107" y="3173348"/>
                    <a:pt x="3386901" y="3173348"/>
                  </a:cubicBezTo>
                  <a:cubicBezTo>
                    <a:pt x="3377695" y="3173348"/>
                    <a:pt x="3370232" y="3165885"/>
                    <a:pt x="3370232" y="3156679"/>
                  </a:cubicBezTo>
                  <a:cubicBezTo>
                    <a:pt x="3370232" y="3147473"/>
                    <a:pt x="3377695" y="3140010"/>
                    <a:pt x="3386901" y="3140010"/>
                  </a:cubicBezTo>
                  <a:close/>
                  <a:moveTo>
                    <a:pt x="819135" y="3140010"/>
                  </a:moveTo>
                  <a:cubicBezTo>
                    <a:pt x="827903" y="3140010"/>
                    <a:pt x="835009" y="3147117"/>
                    <a:pt x="835009" y="3155885"/>
                  </a:cubicBezTo>
                  <a:cubicBezTo>
                    <a:pt x="835009" y="3164653"/>
                    <a:pt x="827903" y="3171760"/>
                    <a:pt x="819135" y="3171760"/>
                  </a:cubicBezTo>
                  <a:cubicBezTo>
                    <a:pt x="810368" y="3171760"/>
                    <a:pt x="803261" y="3164653"/>
                    <a:pt x="803261" y="3155885"/>
                  </a:cubicBezTo>
                  <a:cubicBezTo>
                    <a:pt x="803261" y="3147117"/>
                    <a:pt x="810368" y="3140010"/>
                    <a:pt x="819135" y="3140010"/>
                  </a:cubicBezTo>
                  <a:close/>
                  <a:moveTo>
                    <a:pt x="935823" y="3136835"/>
                  </a:moveTo>
                  <a:cubicBezTo>
                    <a:pt x="945905" y="3136835"/>
                    <a:pt x="954079" y="3145364"/>
                    <a:pt x="954079" y="3155885"/>
                  </a:cubicBezTo>
                  <a:cubicBezTo>
                    <a:pt x="954079" y="3166406"/>
                    <a:pt x="945905" y="3174935"/>
                    <a:pt x="935823" y="3174935"/>
                  </a:cubicBezTo>
                  <a:cubicBezTo>
                    <a:pt x="925740" y="3174935"/>
                    <a:pt x="917565" y="3166406"/>
                    <a:pt x="917565" y="3155885"/>
                  </a:cubicBezTo>
                  <a:cubicBezTo>
                    <a:pt x="917565" y="3145364"/>
                    <a:pt x="925740" y="3136835"/>
                    <a:pt x="935823" y="3136835"/>
                  </a:cubicBezTo>
                  <a:close/>
                  <a:moveTo>
                    <a:pt x="3270220" y="3135248"/>
                  </a:moveTo>
                  <a:cubicBezTo>
                    <a:pt x="3281618" y="3135248"/>
                    <a:pt x="3290858" y="3144488"/>
                    <a:pt x="3290858" y="3155886"/>
                  </a:cubicBezTo>
                  <a:cubicBezTo>
                    <a:pt x="3290858" y="3167284"/>
                    <a:pt x="3281618" y="3176524"/>
                    <a:pt x="3270220" y="3176524"/>
                  </a:cubicBezTo>
                  <a:cubicBezTo>
                    <a:pt x="3258822" y="3176524"/>
                    <a:pt x="3249582" y="3167284"/>
                    <a:pt x="3249582" y="3155886"/>
                  </a:cubicBezTo>
                  <a:cubicBezTo>
                    <a:pt x="3249582" y="3144488"/>
                    <a:pt x="3258822" y="3135248"/>
                    <a:pt x="3270220" y="3135248"/>
                  </a:cubicBezTo>
                  <a:close/>
                  <a:moveTo>
                    <a:pt x="2219295" y="3135248"/>
                  </a:moveTo>
                  <a:cubicBezTo>
                    <a:pt x="2230693" y="3135248"/>
                    <a:pt x="2239933" y="3144488"/>
                    <a:pt x="2239933" y="3155886"/>
                  </a:cubicBezTo>
                  <a:cubicBezTo>
                    <a:pt x="2239933" y="3167284"/>
                    <a:pt x="2230693" y="3176524"/>
                    <a:pt x="2219295" y="3176524"/>
                  </a:cubicBezTo>
                  <a:cubicBezTo>
                    <a:pt x="2207897" y="3176524"/>
                    <a:pt x="2198657" y="3167284"/>
                    <a:pt x="2198657" y="3155886"/>
                  </a:cubicBezTo>
                  <a:cubicBezTo>
                    <a:pt x="2198657" y="3144488"/>
                    <a:pt x="2207897" y="3135248"/>
                    <a:pt x="2219295" y="3135248"/>
                  </a:cubicBezTo>
                  <a:close/>
                  <a:moveTo>
                    <a:pt x="2102614" y="3135248"/>
                  </a:moveTo>
                  <a:cubicBezTo>
                    <a:pt x="2113574" y="3135248"/>
                    <a:pt x="2122458" y="3144488"/>
                    <a:pt x="2122458" y="3155886"/>
                  </a:cubicBezTo>
                  <a:cubicBezTo>
                    <a:pt x="2122458" y="3167284"/>
                    <a:pt x="2113574" y="3176524"/>
                    <a:pt x="2102614" y="3176524"/>
                  </a:cubicBezTo>
                  <a:cubicBezTo>
                    <a:pt x="2091654" y="3176524"/>
                    <a:pt x="2082770" y="3167284"/>
                    <a:pt x="2082770" y="3155886"/>
                  </a:cubicBezTo>
                  <a:cubicBezTo>
                    <a:pt x="2082770" y="3144488"/>
                    <a:pt x="2091654" y="3135248"/>
                    <a:pt x="2102614" y="3135248"/>
                  </a:cubicBezTo>
                  <a:close/>
                  <a:moveTo>
                    <a:pt x="1985933" y="3135248"/>
                  </a:moveTo>
                  <a:cubicBezTo>
                    <a:pt x="1997331" y="3135248"/>
                    <a:pt x="2006571" y="3144488"/>
                    <a:pt x="2006571" y="3155886"/>
                  </a:cubicBezTo>
                  <a:cubicBezTo>
                    <a:pt x="2006571" y="3167284"/>
                    <a:pt x="1997331" y="3176524"/>
                    <a:pt x="1985933" y="3176524"/>
                  </a:cubicBezTo>
                  <a:cubicBezTo>
                    <a:pt x="1974535" y="3176524"/>
                    <a:pt x="1965295" y="3167284"/>
                    <a:pt x="1965295" y="3155886"/>
                  </a:cubicBezTo>
                  <a:cubicBezTo>
                    <a:pt x="1965295" y="3144488"/>
                    <a:pt x="1974535" y="3135248"/>
                    <a:pt x="1985933" y="3135248"/>
                  </a:cubicBezTo>
                  <a:close/>
                  <a:moveTo>
                    <a:pt x="2336770" y="3133660"/>
                  </a:moveTo>
                  <a:cubicBezTo>
                    <a:pt x="2349045" y="3133660"/>
                    <a:pt x="2358995" y="3143610"/>
                    <a:pt x="2358995" y="3155885"/>
                  </a:cubicBezTo>
                  <a:cubicBezTo>
                    <a:pt x="2358995" y="3168160"/>
                    <a:pt x="2349045" y="3178110"/>
                    <a:pt x="2336770" y="3178110"/>
                  </a:cubicBezTo>
                  <a:cubicBezTo>
                    <a:pt x="2324495" y="3178110"/>
                    <a:pt x="2314545" y="3168160"/>
                    <a:pt x="2314545" y="3155885"/>
                  </a:cubicBezTo>
                  <a:cubicBezTo>
                    <a:pt x="2314545" y="3143610"/>
                    <a:pt x="2324495" y="3133660"/>
                    <a:pt x="2336770" y="3133660"/>
                  </a:cubicBezTo>
                  <a:close/>
                  <a:moveTo>
                    <a:pt x="1052499" y="3133660"/>
                  </a:moveTo>
                  <a:cubicBezTo>
                    <a:pt x="1064774" y="3133660"/>
                    <a:pt x="1074724" y="3143610"/>
                    <a:pt x="1074724" y="3155885"/>
                  </a:cubicBezTo>
                  <a:cubicBezTo>
                    <a:pt x="1074724" y="3168160"/>
                    <a:pt x="1064774" y="3178110"/>
                    <a:pt x="1052499" y="3178110"/>
                  </a:cubicBezTo>
                  <a:cubicBezTo>
                    <a:pt x="1040225" y="3178110"/>
                    <a:pt x="1030276" y="3168160"/>
                    <a:pt x="1030276" y="3155885"/>
                  </a:cubicBezTo>
                  <a:cubicBezTo>
                    <a:pt x="1030276" y="3143610"/>
                    <a:pt x="1040225" y="3133660"/>
                    <a:pt x="1052499" y="3133660"/>
                  </a:cubicBezTo>
                  <a:close/>
                  <a:moveTo>
                    <a:pt x="3153539" y="3132073"/>
                  </a:moveTo>
                  <a:cubicBezTo>
                    <a:pt x="3166252" y="3132073"/>
                    <a:pt x="3176558" y="3142734"/>
                    <a:pt x="3176558" y="3155886"/>
                  </a:cubicBezTo>
                  <a:cubicBezTo>
                    <a:pt x="3176558" y="3169038"/>
                    <a:pt x="3166252" y="3179699"/>
                    <a:pt x="3153539" y="3179699"/>
                  </a:cubicBezTo>
                  <a:cubicBezTo>
                    <a:pt x="3140826" y="3179699"/>
                    <a:pt x="3130520" y="3169038"/>
                    <a:pt x="3130520" y="3155886"/>
                  </a:cubicBezTo>
                  <a:cubicBezTo>
                    <a:pt x="3130520" y="3142734"/>
                    <a:pt x="3140826" y="3132073"/>
                    <a:pt x="3153539" y="3132073"/>
                  </a:cubicBezTo>
                  <a:close/>
                  <a:moveTo>
                    <a:pt x="1870045" y="3132073"/>
                  </a:moveTo>
                  <a:cubicBezTo>
                    <a:pt x="1883197" y="3132073"/>
                    <a:pt x="1893858" y="3142734"/>
                    <a:pt x="1893858" y="3155886"/>
                  </a:cubicBezTo>
                  <a:cubicBezTo>
                    <a:pt x="1893858" y="3169038"/>
                    <a:pt x="1883197" y="3179699"/>
                    <a:pt x="1870045" y="3179699"/>
                  </a:cubicBezTo>
                  <a:cubicBezTo>
                    <a:pt x="1856893" y="3179699"/>
                    <a:pt x="1846232" y="3169038"/>
                    <a:pt x="1846232" y="3155886"/>
                  </a:cubicBezTo>
                  <a:cubicBezTo>
                    <a:pt x="1846232" y="3142734"/>
                    <a:pt x="1856893" y="3132073"/>
                    <a:pt x="1870045" y="3132073"/>
                  </a:cubicBezTo>
                  <a:close/>
                  <a:moveTo>
                    <a:pt x="2452657" y="3130485"/>
                  </a:moveTo>
                  <a:cubicBezTo>
                    <a:pt x="2466685" y="3130485"/>
                    <a:pt x="2478057" y="3141857"/>
                    <a:pt x="2478057" y="3155885"/>
                  </a:cubicBezTo>
                  <a:cubicBezTo>
                    <a:pt x="2478057" y="3169913"/>
                    <a:pt x="2466685" y="3181285"/>
                    <a:pt x="2452657" y="3181285"/>
                  </a:cubicBezTo>
                  <a:cubicBezTo>
                    <a:pt x="2438629" y="3181285"/>
                    <a:pt x="2427257" y="3169913"/>
                    <a:pt x="2427257" y="3155885"/>
                  </a:cubicBezTo>
                  <a:cubicBezTo>
                    <a:pt x="2427257" y="3141857"/>
                    <a:pt x="2438629" y="3130485"/>
                    <a:pt x="2452657" y="3130485"/>
                  </a:cubicBezTo>
                  <a:close/>
                  <a:moveTo>
                    <a:pt x="1169181" y="3130485"/>
                  </a:moveTo>
                  <a:cubicBezTo>
                    <a:pt x="1182770" y="3130485"/>
                    <a:pt x="1193788" y="3141857"/>
                    <a:pt x="1193788" y="3155885"/>
                  </a:cubicBezTo>
                  <a:cubicBezTo>
                    <a:pt x="1193788" y="3169913"/>
                    <a:pt x="1182770" y="3181285"/>
                    <a:pt x="1169181" y="3181285"/>
                  </a:cubicBezTo>
                  <a:cubicBezTo>
                    <a:pt x="1155592" y="3181285"/>
                    <a:pt x="1144573" y="3169913"/>
                    <a:pt x="1144573" y="3155885"/>
                  </a:cubicBezTo>
                  <a:cubicBezTo>
                    <a:pt x="1144573" y="3141857"/>
                    <a:pt x="1155592" y="3130485"/>
                    <a:pt x="1169181" y="3130485"/>
                  </a:cubicBezTo>
                  <a:close/>
                  <a:moveTo>
                    <a:pt x="3036064" y="3128898"/>
                  </a:moveTo>
                  <a:cubicBezTo>
                    <a:pt x="3050531" y="3128898"/>
                    <a:pt x="3062258" y="3140981"/>
                    <a:pt x="3062258" y="3155886"/>
                  </a:cubicBezTo>
                  <a:cubicBezTo>
                    <a:pt x="3062258" y="3170791"/>
                    <a:pt x="3050531" y="3182874"/>
                    <a:pt x="3036064" y="3182874"/>
                  </a:cubicBezTo>
                  <a:cubicBezTo>
                    <a:pt x="3021597" y="3182874"/>
                    <a:pt x="3009870" y="3170791"/>
                    <a:pt x="3009870" y="3155886"/>
                  </a:cubicBezTo>
                  <a:cubicBezTo>
                    <a:pt x="3009870" y="3140981"/>
                    <a:pt x="3021597" y="3128898"/>
                    <a:pt x="3036064" y="3128898"/>
                  </a:cubicBezTo>
                  <a:close/>
                  <a:moveTo>
                    <a:pt x="1753364" y="3127310"/>
                  </a:moveTo>
                  <a:cubicBezTo>
                    <a:pt x="1768708" y="3127310"/>
                    <a:pt x="1781146" y="3140103"/>
                    <a:pt x="1781146" y="3155885"/>
                  </a:cubicBezTo>
                  <a:cubicBezTo>
                    <a:pt x="1781146" y="3171667"/>
                    <a:pt x="1768708" y="3184460"/>
                    <a:pt x="1753364" y="3184460"/>
                  </a:cubicBezTo>
                  <a:cubicBezTo>
                    <a:pt x="1738020" y="3184460"/>
                    <a:pt x="1725582" y="3171667"/>
                    <a:pt x="1725582" y="3155885"/>
                  </a:cubicBezTo>
                  <a:cubicBezTo>
                    <a:pt x="1725582" y="3140103"/>
                    <a:pt x="1738020" y="3127310"/>
                    <a:pt x="1753364" y="3127310"/>
                  </a:cubicBezTo>
                  <a:close/>
                  <a:moveTo>
                    <a:pt x="1285863" y="3127310"/>
                  </a:moveTo>
                  <a:cubicBezTo>
                    <a:pt x="1301644" y="3127310"/>
                    <a:pt x="1314438" y="3140103"/>
                    <a:pt x="1314438" y="3155885"/>
                  </a:cubicBezTo>
                  <a:cubicBezTo>
                    <a:pt x="1314438" y="3171667"/>
                    <a:pt x="1301644" y="3184460"/>
                    <a:pt x="1285863" y="3184460"/>
                  </a:cubicBezTo>
                  <a:cubicBezTo>
                    <a:pt x="1270081" y="3184460"/>
                    <a:pt x="1257288" y="3171667"/>
                    <a:pt x="1257288" y="3155885"/>
                  </a:cubicBezTo>
                  <a:cubicBezTo>
                    <a:pt x="1257288" y="3140103"/>
                    <a:pt x="1270081" y="3127310"/>
                    <a:pt x="1285863" y="3127310"/>
                  </a:cubicBezTo>
                  <a:close/>
                  <a:moveTo>
                    <a:pt x="2920176" y="3125723"/>
                  </a:moveTo>
                  <a:cubicBezTo>
                    <a:pt x="2936396" y="3125723"/>
                    <a:pt x="2949545" y="3139227"/>
                    <a:pt x="2949545" y="3155886"/>
                  </a:cubicBezTo>
                  <a:cubicBezTo>
                    <a:pt x="2949545" y="3172545"/>
                    <a:pt x="2936396" y="3186049"/>
                    <a:pt x="2920176" y="3186049"/>
                  </a:cubicBezTo>
                  <a:cubicBezTo>
                    <a:pt x="2903956" y="3186049"/>
                    <a:pt x="2890807" y="3172545"/>
                    <a:pt x="2890807" y="3155886"/>
                  </a:cubicBezTo>
                  <a:cubicBezTo>
                    <a:pt x="2890807" y="3139227"/>
                    <a:pt x="2903956" y="3125723"/>
                    <a:pt x="2920176" y="3125723"/>
                  </a:cubicBezTo>
                  <a:close/>
                  <a:moveTo>
                    <a:pt x="2569339" y="3124135"/>
                  </a:moveTo>
                  <a:cubicBezTo>
                    <a:pt x="2586436" y="3124135"/>
                    <a:pt x="2600296" y="3138350"/>
                    <a:pt x="2600296" y="3155885"/>
                  </a:cubicBezTo>
                  <a:cubicBezTo>
                    <a:pt x="2600296" y="3173420"/>
                    <a:pt x="2586436" y="3187635"/>
                    <a:pt x="2569339" y="3187635"/>
                  </a:cubicBezTo>
                  <a:cubicBezTo>
                    <a:pt x="2552242" y="3187635"/>
                    <a:pt x="2538382" y="3173420"/>
                    <a:pt x="2538382" y="3155885"/>
                  </a:cubicBezTo>
                  <a:cubicBezTo>
                    <a:pt x="2538382" y="3138350"/>
                    <a:pt x="2552242" y="3124135"/>
                    <a:pt x="2569339" y="3124135"/>
                  </a:cubicBezTo>
                  <a:close/>
                  <a:moveTo>
                    <a:pt x="1403320" y="3124135"/>
                  </a:moveTo>
                  <a:cubicBezTo>
                    <a:pt x="1420855" y="3124135"/>
                    <a:pt x="1435070" y="3138350"/>
                    <a:pt x="1435070" y="3155885"/>
                  </a:cubicBezTo>
                  <a:cubicBezTo>
                    <a:pt x="1435070" y="3173420"/>
                    <a:pt x="1420855" y="3187635"/>
                    <a:pt x="1403320" y="3187635"/>
                  </a:cubicBezTo>
                  <a:cubicBezTo>
                    <a:pt x="1385785" y="3187635"/>
                    <a:pt x="1371588" y="3173420"/>
                    <a:pt x="1371588" y="3155885"/>
                  </a:cubicBezTo>
                  <a:cubicBezTo>
                    <a:pt x="1371588" y="3138350"/>
                    <a:pt x="1385785" y="3124135"/>
                    <a:pt x="1403320" y="3124135"/>
                  </a:cubicBezTo>
                  <a:close/>
                  <a:moveTo>
                    <a:pt x="2802701" y="3122548"/>
                  </a:moveTo>
                  <a:cubicBezTo>
                    <a:pt x="2820675" y="3122548"/>
                    <a:pt x="2835245" y="3137474"/>
                    <a:pt x="2835245" y="3155886"/>
                  </a:cubicBezTo>
                  <a:cubicBezTo>
                    <a:pt x="2835245" y="3174298"/>
                    <a:pt x="2820675" y="3189224"/>
                    <a:pt x="2802701" y="3189224"/>
                  </a:cubicBezTo>
                  <a:cubicBezTo>
                    <a:pt x="2784727" y="3189224"/>
                    <a:pt x="2770157" y="3174298"/>
                    <a:pt x="2770157" y="3155886"/>
                  </a:cubicBezTo>
                  <a:cubicBezTo>
                    <a:pt x="2770157" y="3137474"/>
                    <a:pt x="2784727" y="3122548"/>
                    <a:pt x="2802701" y="3122548"/>
                  </a:cubicBezTo>
                  <a:close/>
                  <a:moveTo>
                    <a:pt x="1635889" y="3122548"/>
                  </a:moveTo>
                  <a:cubicBezTo>
                    <a:pt x="1654740" y="3122548"/>
                    <a:pt x="1670021" y="3137474"/>
                    <a:pt x="1670021" y="3155886"/>
                  </a:cubicBezTo>
                  <a:cubicBezTo>
                    <a:pt x="1670021" y="3174298"/>
                    <a:pt x="1654740" y="3189224"/>
                    <a:pt x="1635889" y="3189224"/>
                  </a:cubicBezTo>
                  <a:cubicBezTo>
                    <a:pt x="1617038" y="3189224"/>
                    <a:pt x="1601757" y="3174298"/>
                    <a:pt x="1601757" y="3155886"/>
                  </a:cubicBezTo>
                  <a:cubicBezTo>
                    <a:pt x="1601757" y="3137474"/>
                    <a:pt x="1617038" y="3122548"/>
                    <a:pt x="1635889" y="3122548"/>
                  </a:cubicBezTo>
                  <a:close/>
                  <a:moveTo>
                    <a:pt x="2686814" y="3120960"/>
                  </a:moveTo>
                  <a:cubicBezTo>
                    <a:pt x="2706541" y="3120960"/>
                    <a:pt x="2722533" y="3136596"/>
                    <a:pt x="2722533" y="3155885"/>
                  </a:cubicBezTo>
                  <a:cubicBezTo>
                    <a:pt x="2722533" y="3175174"/>
                    <a:pt x="2706541" y="3190810"/>
                    <a:pt x="2686814" y="3190810"/>
                  </a:cubicBezTo>
                  <a:cubicBezTo>
                    <a:pt x="2667087" y="3190810"/>
                    <a:pt x="2651095" y="3175174"/>
                    <a:pt x="2651095" y="3155885"/>
                  </a:cubicBezTo>
                  <a:cubicBezTo>
                    <a:pt x="2651095" y="3136596"/>
                    <a:pt x="2667087" y="3120960"/>
                    <a:pt x="2686814" y="3120960"/>
                  </a:cubicBezTo>
                  <a:close/>
                  <a:moveTo>
                    <a:pt x="1520002" y="3120960"/>
                  </a:moveTo>
                  <a:cubicBezTo>
                    <a:pt x="1538853" y="3120960"/>
                    <a:pt x="1554134" y="3136596"/>
                    <a:pt x="1554134" y="3155885"/>
                  </a:cubicBezTo>
                  <a:cubicBezTo>
                    <a:pt x="1554134" y="3175174"/>
                    <a:pt x="1538853" y="3190810"/>
                    <a:pt x="1520002" y="3190810"/>
                  </a:cubicBezTo>
                  <a:cubicBezTo>
                    <a:pt x="1501151" y="3190810"/>
                    <a:pt x="1485870" y="3175174"/>
                    <a:pt x="1485870" y="3155885"/>
                  </a:cubicBezTo>
                  <a:cubicBezTo>
                    <a:pt x="1485870" y="3136596"/>
                    <a:pt x="1501151" y="3120960"/>
                    <a:pt x="1520002" y="3120960"/>
                  </a:cubicBezTo>
                  <a:close/>
                  <a:moveTo>
                    <a:pt x="4086989" y="3038410"/>
                  </a:moveTo>
                  <a:cubicBezTo>
                    <a:pt x="4087428" y="3038410"/>
                    <a:pt x="4087783" y="3038765"/>
                    <a:pt x="4087783" y="3039204"/>
                  </a:cubicBezTo>
                  <a:cubicBezTo>
                    <a:pt x="4087783" y="3039642"/>
                    <a:pt x="4087428" y="3039998"/>
                    <a:pt x="4086989" y="3039998"/>
                  </a:cubicBezTo>
                  <a:cubicBezTo>
                    <a:pt x="4086551" y="3039998"/>
                    <a:pt x="4086195" y="3039642"/>
                    <a:pt x="4086195" y="3039204"/>
                  </a:cubicBezTo>
                  <a:cubicBezTo>
                    <a:pt x="4086195" y="3038765"/>
                    <a:pt x="4086551" y="3038410"/>
                    <a:pt x="4086989" y="3038410"/>
                  </a:cubicBezTo>
                  <a:close/>
                  <a:moveTo>
                    <a:pt x="119846" y="3038410"/>
                  </a:moveTo>
                  <a:cubicBezTo>
                    <a:pt x="120284" y="3038410"/>
                    <a:pt x="120640" y="3038765"/>
                    <a:pt x="120640" y="3039204"/>
                  </a:cubicBezTo>
                  <a:cubicBezTo>
                    <a:pt x="120640" y="3039642"/>
                    <a:pt x="120284" y="3039998"/>
                    <a:pt x="119846" y="3039998"/>
                  </a:cubicBezTo>
                  <a:cubicBezTo>
                    <a:pt x="119407" y="3039998"/>
                    <a:pt x="119052" y="3039642"/>
                    <a:pt x="119052" y="3039204"/>
                  </a:cubicBezTo>
                  <a:cubicBezTo>
                    <a:pt x="119052" y="3038765"/>
                    <a:pt x="119407" y="3038410"/>
                    <a:pt x="119846" y="3038410"/>
                  </a:cubicBezTo>
                  <a:close/>
                  <a:moveTo>
                    <a:pt x="235733" y="3036823"/>
                  </a:moveTo>
                  <a:cubicBezTo>
                    <a:pt x="237049" y="3036823"/>
                    <a:pt x="238115" y="3037889"/>
                    <a:pt x="238115" y="3039205"/>
                  </a:cubicBezTo>
                  <a:cubicBezTo>
                    <a:pt x="238115" y="3040520"/>
                    <a:pt x="237049" y="3041587"/>
                    <a:pt x="235733" y="3041587"/>
                  </a:cubicBezTo>
                  <a:cubicBezTo>
                    <a:pt x="234418" y="3041587"/>
                    <a:pt x="233352" y="3040520"/>
                    <a:pt x="233352" y="3039205"/>
                  </a:cubicBezTo>
                  <a:cubicBezTo>
                    <a:pt x="233352" y="3037889"/>
                    <a:pt x="234418" y="3036823"/>
                    <a:pt x="235733" y="3036823"/>
                  </a:cubicBezTo>
                  <a:close/>
                  <a:moveTo>
                    <a:pt x="3970307" y="3035235"/>
                  </a:moveTo>
                  <a:cubicBezTo>
                    <a:pt x="3972060" y="3035235"/>
                    <a:pt x="3973482" y="3036657"/>
                    <a:pt x="3973482" y="3038410"/>
                  </a:cubicBezTo>
                  <a:cubicBezTo>
                    <a:pt x="3973482" y="3040163"/>
                    <a:pt x="3972060" y="3041585"/>
                    <a:pt x="3970307" y="3041585"/>
                  </a:cubicBezTo>
                  <a:cubicBezTo>
                    <a:pt x="3968554" y="3041585"/>
                    <a:pt x="3967132" y="3040163"/>
                    <a:pt x="3967132" y="3038410"/>
                  </a:cubicBezTo>
                  <a:cubicBezTo>
                    <a:pt x="3967132" y="3036657"/>
                    <a:pt x="3968554" y="3035235"/>
                    <a:pt x="3970307" y="3035235"/>
                  </a:cubicBezTo>
                  <a:close/>
                  <a:moveTo>
                    <a:pt x="352418" y="3033648"/>
                  </a:moveTo>
                  <a:cubicBezTo>
                    <a:pt x="355048" y="3033648"/>
                    <a:pt x="357181" y="3036136"/>
                    <a:pt x="357181" y="3039204"/>
                  </a:cubicBezTo>
                  <a:cubicBezTo>
                    <a:pt x="357181" y="3042273"/>
                    <a:pt x="355048" y="3044761"/>
                    <a:pt x="352418" y="3044761"/>
                  </a:cubicBezTo>
                  <a:cubicBezTo>
                    <a:pt x="349786" y="3044761"/>
                    <a:pt x="347653" y="3042273"/>
                    <a:pt x="347653" y="3039204"/>
                  </a:cubicBezTo>
                  <a:cubicBezTo>
                    <a:pt x="347653" y="3036136"/>
                    <a:pt x="349786" y="3033648"/>
                    <a:pt x="352418" y="3033648"/>
                  </a:cubicBezTo>
                  <a:close/>
                  <a:moveTo>
                    <a:pt x="3853627" y="3032060"/>
                  </a:moveTo>
                  <a:cubicBezTo>
                    <a:pt x="3856696" y="3032060"/>
                    <a:pt x="3859184" y="3034903"/>
                    <a:pt x="3859184" y="3038410"/>
                  </a:cubicBezTo>
                  <a:cubicBezTo>
                    <a:pt x="3859184" y="3041917"/>
                    <a:pt x="3856696" y="3044760"/>
                    <a:pt x="3853627" y="3044760"/>
                  </a:cubicBezTo>
                  <a:cubicBezTo>
                    <a:pt x="3850558" y="3044760"/>
                    <a:pt x="3848070" y="3041917"/>
                    <a:pt x="3848070" y="3038410"/>
                  </a:cubicBezTo>
                  <a:cubicBezTo>
                    <a:pt x="3848070" y="3034903"/>
                    <a:pt x="3850558" y="3032060"/>
                    <a:pt x="3853627" y="3032060"/>
                  </a:cubicBezTo>
                  <a:close/>
                  <a:moveTo>
                    <a:pt x="468303" y="3032060"/>
                  </a:moveTo>
                  <a:cubicBezTo>
                    <a:pt x="472687" y="3032060"/>
                    <a:pt x="476241" y="3035258"/>
                    <a:pt x="476241" y="3039204"/>
                  </a:cubicBezTo>
                  <a:cubicBezTo>
                    <a:pt x="476241" y="3043150"/>
                    <a:pt x="472687" y="3046348"/>
                    <a:pt x="468303" y="3046348"/>
                  </a:cubicBezTo>
                  <a:cubicBezTo>
                    <a:pt x="463919" y="3046348"/>
                    <a:pt x="460365" y="3043150"/>
                    <a:pt x="460365" y="3039204"/>
                  </a:cubicBezTo>
                  <a:cubicBezTo>
                    <a:pt x="460365" y="3035258"/>
                    <a:pt x="463919" y="3032060"/>
                    <a:pt x="468303" y="3032060"/>
                  </a:cubicBezTo>
                  <a:close/>
                  <a:moveTo>
                    <a:pt x="3736945" y="3030473"/>
                  </a:moveTo>
                  <a:cubicBezTo>
                    <a:pt x="3742206" y="3030473"/>
                    <a:pt x="3746470" y="3034382"/>
                    <a:pt x="3746470" y="3039205"/>
                  </a:cubicBezTo>
                  <a:cubicBezTo>
                    <a:pt x="3746470" y="3044028"/>
                    <a:pt x="3742206" y="3047937"/>
                    <a:pt x="3736945" y="3047937"/>
                  </a:cubicBezTo>
                  <a:cubicBezTo>
                    <a:pt x="3731684" y="3047937"/>
                    <a:pt x="3727420" y="3044028"/>
                    <a:pt x="3727420" y="3039205"/>
                  </a:cubicBezTo>
                  <a:cubicBezTo>
                    <a:pt x="3727420" y="3034382"/>
                    <a:pt x="3731684" y="3030473"/>
                    <a:pt x="3736945" y="3030473"/>
                  </a:cubicBezTo>
                  <a:close/>
                  <a:moveTo>
                    <a:pt x="585781" y="3028885"/>
                  </a:moveTo>
                  <a:cubicBezTo>
                    <a:pt x="591918" y="3028885"/>
                    <a:pt x="596892" y="3033505"/>
                    <a:pt x="596892" y="3039204"/>
                  </a:cubicBezTo>
                  <a:cubicBezTo>
                    <a:pt x="596892" y="3044903"/>
                    <a:pt x="591918" y="3049523"/>
                    <a:pt x="585781" y="3049523"/>
                  </a:cubicBezTo>
                  <a:cubicBezTo>
                    <a:pt x="579643" y="3049523"/>
                    <a:pt x="574669" y="3044903"/>
                    <a:pt x="574669" y="3039204"/>
                  </a:cubicBezTo>
                  <a:cubicBezTo>
                    <a:pt x="574669" y="3033505"/>
                    <a:pt x="579643" y="3028885"/>
                    <a:pt x="585781" y="3028885"/>
                  </a:cubicBezTo>
                  <a:close/>
                  <a:moveTo>
                    <a:pt x="3620264" y="3027298"/>
                  </a:moveTo>
                  <a:cubicBezTo>
                    <a:pt x="3626840" y="3027298"/>
                    <a:pt x="3632171" y="3032629"/>
                    <a:pt x="3632171" y="3039205"/>
                  </a:cubicBezTo>
                  <a:cubicBezTo>
                    <a:pt x="3632171" y="3045781"/>
                    <a:pt x="3626840" y="3051112"/>
                    <a:pt x="3620264" y="3051112"/>
                  </a:cubicBezTo>
                  <a:cubicBezTo>
                    <a:pt x="3613688" y="3051112"/>
                    <a:pt x="3608357" y="3045781"/>
                    <a:pt x="3608357" y="3039205"/>
                  </a:cubicBezTo>
                  <a:cubicBezTo>
                    <a:pt x="3608357" y="3032629"/>
                    <a:pt x="3613688" y="3027298"/>
                    <a:pt x="3620264" y="3027298"/>
                  </a:cubicBezTo>
                  <a:close/>
                  <a:moveTo>
                    <a:pt x="2220089" y="3027298"/>
                  </a:moveTo>
                  <a:cubicBezTo>
                    <a:pt x="2226665" y="3027298"/>
                    <a:pt x="2231996" y="3032629"/>
                    <a:pt x="2231996" y="3039205"/>
                  </a:cubicBezTo>
                  <a:cubicBezTo>
                    <a:pt x="2231996" y="3045781"/>
                    <a:pt x="2226665" y="3051112"/>
                    <a:pt x="2220089" y="3051112"/>
                  </a:cubicBezTo>
                  <a:cubicBezTo>
                    <a:pt x="2213513" y="3051112"/>
                    <a:pt x="2208182" y="3045781"/>
                    <a:pt x="2208182" y="3039205"/>
                  </a:cubicBezTo>
                  <a:cubicBezTo>
                    <a:pt x="2208182" y="3032629"/>
                    <a:pt x="2213513" y="3027298"/>
                    <a:pt x="2220089" y="3027298"/>
                  </a:cubicBezTo>
                  <a:close/>
                  <a:moveTo>
                    <a:pt x="2103408" y="3027298"/>
                  </a:moveTo>
                  <a:cubicBezTo>
                    <a:pt x="2109546" y="3027298"/>
                    <a:pt x="2114521" y="3032629"/>
                    <a:pt x="2114521" y="3039205"/>
                  </a:cubicBezTo>
                  <a:cubicBezTo>
                    <a:pt x="2114521" y="3045781"/>
                    <a:pt x="2109546" y="3051112"/>
                    <a:pt x="2103408" y="3051112"/>
                  </a:cubicBezTo>
                  <a:cubicBezTo>
                    <a:pt x="2097270" y="3051112"/>
                    <a:pt x="2092295" y="3045781"/>
                    <a:pt x="2092295" y="3039205"/>
                  </a:cubicBezTo>
                  <a:cubicBezTo>
                    <a:pt x="2092295" y="3032629"/>
                    <a:pt x="2097270" y="3027298"/>
                    <a:pt x="2103408" y="3027298"/>
                  </a:cubicBezTo>
                  <a:close/>
                  <a:moveTo>
                    <a:pt x="1985933" y="3027298"/>
                  </a:moveTo>
                  <a:cubicBezTo>
                    <a:pt x="1992071" y="3027298"/>
                    <a:pt x="1997046" y="3032629"/>
                    <a:pt x="1997046" y="3039205"/>
                  </a:cubicBezTo>
                  <a:cubicBezTo>
                    <a:pt x="1997046" y="3045781"/>
                    <a:pt x="1992071" y="3051112"/>
                    <a:pt x="1985933" y="3051112"/>
                  </a:cubicBezTo>
                  <a:cubicBezTo>
                    <a:pt x="1979795" y="3051112"/>
                    <a:pt x="1974820" y="3045781"/>
                    <a:pt x="1974820" y="3039205"/>
                  </a:cubicBezTo>
                  <a:cubicBezTo>
                    <a:pt x="1974820" y="3032629"/>
                    <a:pt x="1979795" y="3027298"/>
                    <a:pt x="1985933" y="3027298"/>
                  </a:cubicBezTo>
                  <a:close/>
                  <a:moveTo>
                    <a:pt x="2336770" y="3025710"/>
                  </a:moveTo>
                  <a:cubicBezTo>
                    <a:pt x="2343784" y="3025710"/>
                    <a:pt x="2349470" y="3031396"/>
                    <a:pt x="2349470" y="3038410"/>
                  </a:cubicBezTo>
                  <a:cubicBezTo>
                    <a:pt x="2349470" y="3045424"/>
                    <a:pt x="2343784" y="3051110"/>
                    <a:pt x="2336770" y="3051110"/>
                  </a:cubicBezTo>
                  <a:cubicBezTo>
                    <a:pt x="2329756" y="3051110"/>
                    <a:pt x="2324070" y="3045424"/>
                    <a:pt x="2324070" y="3038410"/>
                  </a:cubicBezTo>
                  <a:cubicBezTo>
                    <a:pt x="2324070" y="3031396"/>
                    <a:pt x="2329756" y="3025710"/>
                    <a:pt x="2336770" y="3025710"/>
                  </a:cubicBezTo>
                  <a:close/>
                  <a:moveTo>
                    <a:pt x="1869251" y="3025710"/>
                  </a:moveTo>
                  <a:cubicBezTo>
                    <a:pt x="1876704" y="3025710"/>
                    <a:pt x="1882745" y="3031751"/>
                    <a:pt x="1882745" y="3039204"/>
                  </a:cubicBezTo>
                  <a:cubicBezTo>
                    <a:pt x="1882745" y="3046657"/>
                    <a:pt x="1876704" y="3052698"/>
                    <a:pt x="1869251" y="3052698"/>
                  </a:cubicBezTo>
                  <a:cubicBezTo>
                    <a:pt x="1861798" y="3052698"/>
                    <a:pt x="1855757" y="3046657"/>
                    <a:pt x="1855757" y="3039204"/>
                  </a:cubicBezTo>
                  <a:cubicBezTo>
                    <a:pt x="1855757" y="3031751"/>
                    <a:pt x="1861798" y="3025710"/>
                    <a:pt x="1869251" y="3025710"/>
                  </a:cubicBezTo>
                  <a:close/>
                  <a:moveTo>
                    <a:pt x="3503582" y="3024123"/>
                  </a:moveTo>
                  <a:cubicBezTo>
                    <a:pt x="3512350" y="3024123"/>
                    <a:pt x="3519457" y="3030875"/>
                    <a:pt x="3519457" y="3039205"/>
                  </a:cubicBezTo>
                  <a:cubicBezTo>
                    <a:pt x="3519457" y="3047535"/>
                    <a:pt x="3512350" y="3054287"/>
                    <a:pt x="3503582" y="3054287"/>
                  </a:cubicBezTo>
                  <a:cubicBezTo>
                    <a:pt x="3494814" y="3054287"/>
                    <a:pt x="3487707" y="3047535"/>
                    <a:pt x="3487707" y="3039205"/>
                  </a:cubicBezTo>
                  <a:cubicBezTo>
                    <a:pt x="3487707" y="3030875"/>
                    <a:pt x="3494814" y="3024123"/>
                    <a:pt x="3503582" y="3024123"/>
                  </a:cubicBezTo>
                  <a:close/>
                  <a:moveTo>
                    <a:pt x="2453452" y="3024123"/>
                  </a:moveTo>
                  <a:cubicBezTo>
                    <a:pt x="2461782" y="3024123"/>
                    <a:pt x="2468534" y="3030875"/>
                    <a:pt x="2468534" y="3039205"/>
                  </a:cubicBezTo>
                  <a:cubicBezTo>
                    <a:pt x="2468534" y="3047535"/>
                    <a:pt x="2461782" y="3054287"/>
                    <a:pt x="2453452" y="3054287"/>
                  </a:cubicBezTo>
                  <a:cubicBezTo>
                    <a:pt x="2445122" y="3054287"/>
                    <a:pt x="2438370" y="3047535"/>
                    <a:pt x="2438370" y="3039205"/>
                  </a:cubicBezTo>
                  <a:cubicBezTo>
                    <a:pt x="2438370" y="3030875"/>
                    <a:pt x="2445122" y="3024123"/>
                    <a:pt x="2453452" y="3024123"/>
                  </a:cubicBezTo>
                  <a:close/>
                  <a:moveTo>
                    <a:pt x="702460" y="3024123"/>
                  </a:moveTo>
                  <a:cubicBezTo>
                    <a:pt x="709913" y="3024123"/>
                    <a:pt x="715953" y="3030520"/>
                    <a:pt x="715953" y="3038411"/>
                  </a:cubicBezTo>
                  <a:cubicBezTo>
                    <a:pt x="715953" y="3046302"/>
                    <a:pt x="709913" y="3052699"/>
                    <a:pt x="702460" y="3052699"/>
                  </a:cubicBezTo>
                  <a:cubicBezTo>
                    <a:pt x="695007" y="3052699"/>
                    <a:pt x="688966" y="3046302"/>
                    <a:pt x="688966" y="3038411"/>
                  </a:cubicBezTo>
                  <a:cubicBezTo>
                    <a:pt x="688966" y="3030520"/>
                    <a:pt x="695007" y="3024123"/>
                    <a:pt x="702460" y="3024123"/>
                  </a:cubicBezTo>
                  <a:close/>
                  <a:moveTo>
                    <a:pt x="1752570" y="3022535"/>
                  </a:moveTo>
                  <a:cubicBezTo>
                    <a:pt x="1761338" y="3022535"/>
                    <a:pt x="1768445" y="3029998"/>
                    <a:pt x="1768445" y="3039204"/>
                  </a:cubicBezTo>
                  <a:cubicBezTo>
                    <a:pt x="1768445" y="3048410"/>
                    <a:pt x="1761338" y="3055873"/>
                    <a:pt x="1752570" y="3055873"/>
                  </a:cubicBezTo>
                  <a:cubicBezTo>
                    <a:pt x="1743802" y="3055873"/>
                    <a:pt x="1736695" y="3048410"/>
                    <a:pt x="1736695" y="3039204"/>
                  </a:cubicBezTo>
                  <a:cubicBezTo>
                    <a:pt x="1736695" y="3029998"/>
                    <a:pt x="1743802" y="3022535"/>
                    <a:pt x="1752570" y="3022535"/>
                  </a:cubicBezTo>
                  <a:close/>
                  <a:moveTo>
                    <a:pt x="2570132" y="3020948"/>
                  </a:moveTo>
                  <a:cubicBezTo>
                    <a:pt x="2580653" y="3020948"/>
                    <a:pt x="2589182" y="3029122"/>
                    <a:pt x="2589182" y="3039205"/>
                  </a:cubicBezTo>
                  <a:cubicBezTo>
                    <a:pt x="2589182" y="3049288"/>
                    <a:pt x="2580653" y="3057462"/>
                    <a:pt x="2570132" y="3057462"/>
                  </a:cubicBezTo>
                  <a:cubicBezTo>
                    <a:pt x="2559611" y="3057462"/>
                    <a:pt x="2551082" y="3049288"/>
                    <a:pt x="2551082" y="3039205"/>
                  </a:cubicBezTo>
                  <a:cubicBezTo>
                    <a:pt x="2551082" y="3029122"/>
                    <a:pt x="2559611" y="3020948"/>
                    <a:pt x="2570132" y="3020948"/>
                  </a:cubicBezTo>
                  <a:close/>
                  <a:moveTo>
                    <a:pt x="819137" y="3020948"/>
                  </a:moveTo>
                  <a:cubicBezTo>
                    <a:pt x="828782" y="3020948"/>
                    <a:pt x="836599" y="3029122"/>
                    <a:pt x="836599" y="3039205"/>
                  </a:cubicBezTo>
                  <a:cubicBezTo>
                    <a:pt x="836599" y="3049288"/>
                    <a:pt x="828782" y="3057462"/>
                    <a:pt x="819137" y="3057462"/>
                  </a:cubicBezTo>
                  <a:cubicBezTo>
                    <a:pt x="809493" y="3057462"/>
                    <a:pt x="801676" y="3049288"/>
                    <a:pt x="801676" y="3039205"/>
                  </a:cubicBezTo>
                  <a:cubicBezTo>
                    <a:pt x="801676" y="3029122"/>
                    <a:pt x="809493" y="3020948"/>
                    <a:pt x="819137" y="3020948"/>
                  </a:cubicBezTo>
                  <a:close/>
                  <a:moveTo>
                    <a:pt x="3386901" y="3019360"/>
                  </a:moveTo>
                  <a:cubicBezTo>
                    <a:pt x="3397861" y="3019360"/>
                    <a:pt x="3406745" y="3028244"/>
                    <a:pt x="3406745" y="3039204"/>
                  </a:cubicBezTo>
                  <a:cubicBezTo>
                    <a:pt x="3406745" y="3050164"/>
                    <a:pt x="3397861" y="3059048"/>
                    <a:pt x="3386901" y="3059048"/>
                  </a:cubicBezTo>
                  <a:cubicBezTo>
                    <a:pt x="3375941" y="3059048"/>
                    <a:pt x="3367057" y="3050164"/>
                    <a:pt x="3367057" y="3039204"/>
                  </a:cubicBezTo>
                  <a:cubicBezTo>
                    <a:pt x="3367057" y="3028244"/>
                    <a:pt x="3375941" y="3019360"/>
                    <a:pt x="3386901" y="3019360"/>
                  </a:cubicBezTo>
                  <a:close/>
                  <a:moveTo>
                    <a:pt x="1635889" y="3017773"/>
                  </a:moveTo>
                  <a:cubicBezTo>
                    <a:pt x="1647726" y="3017773"/>
                    <a:pt x="1657321" y="3027368"/>
                    <a:pt x="1657321" y="3039205"/>
                  </a:cubicBezTo>
                  <a:cubicBezTo>
                    <a:pt x="1657321" y="3051042"/>
                    <a:pt x="1647726" y="3060637"/>
                    <a:pt x="1635889" y="3060637"/>
                  </a:cubicBezTo>
                  <a:cubicBezTo>
                    <a:pt x="1624052" y="3060637"/>
                    <a:pt x="1614457" y="3051042"/>
                    <a:pt x="1614457" y="3039205"/>
                  </a:cubicBezTo>
                  <a:cubicBezTo>
                    <a:pt x="1614457" y="3027368"/>
                    <a:pt x="1624052" y="3017773"/>
                    <a:pt x="1635889" y="3017773"/>
                  </a:cubicBezTo>
                  <a:close/>
                  <a:moveTo>
                    <a:pt x="935825" y="3017773"/>
                  </a:moveTo>
                  <a:cubicBezTo>
                    <a:pt x="947662" y="3017773"/>
                    <a:pt x="957257" y="3027368"/>
                    <a:pt x="957257" y="3039205"/>
                  </a:cubicBezTo>
                  <a:cubicBezTo>
                    <a:pt x="957257" y="3051042"/>
                    <a:pt x="947662" y="3060637"/>
                    <a:pt x="935825" y="3060637"/>
                  </a:cubicBezTo>
                  <a:cubicBezTo>
                    <a:pt x="923988" y="3060637"/>
                    <a:pt x="914392" y="3051042"/>
                    <a:pt x="914392" y="3039205"/>
                  </a:cubicBezTo>
                  <a:cubicBezTo>
                    <a:pt x="914392" y="3027368"/>
                    <a:pt x="923988" y="3017773"/>
                    <a:pt x="935825" y="3017773"/>
                  </a:cubicBezTo>
                  <a:close/>
                  <a:moveTo>
                    <a:pt x="3269426" y="3016185"/>
                  </a:moveTo>
                  <a:cubicBezTo>
                    <a:pt x="3282139" y="3016185"/>
                    <a:pt x="3292445" y="3026491"/>
                    <a:pt x="3292445" y="3039204"/>
                  </a:cubicBezTo>
                  <a:cubicBezTo>
                    <a:pt x="3292445" y="3051917"/>
                    <a:pt x="3282139" y="3062223"/>
                    <a:pt x="3269426" y="3062223"/>
                  </a:cubicBezTo>
                  <a:cubicBezTo>
                    <a:pt x="3256713" y="3062223"/>
                    <a:pt x="3246407" y="3051917"/>
                    <a:pt x="3246407" y="3039204"/>
                  </a:cubicBezTo>
                  <a:cubicBezTo>
                    <a:pt x="3246407" y="3026491"/>
                    <a:pt x="3256713" y="3016185"/>
                    <a:pt x="3269426" y="3016185"/>
                  </a:cubicBezTo>
                  <a:close/>
                  <a:moveTo>
                    <a:pt x="2686814" y="3014598"/>
                  </a:moveTo>
                  <a:cubicBezTo>
                    <a:pt x="2700404" y="3014598"/>
                    <a:pt x="2711421" y="3025615"/>
                    <a:pt x="2711421" y="3039205"/>
                  </a:cubicBezTo>
                  <a:cubicBezTo>
                    <a:pt x="2711421" y="3052795"/>
                    <a:pt x="2700404" y="3063812"/>
                    <a:pt x="2686814" y="3063812"/>
                  </a:cubicBezTo>
                  <a:cubicBezTo>
                    <a:pt x="2673224" y="3063812"/>
                    <a:pt x="2662207" y="3052795"/>
                    <a:pt x="2662207" y="3039205"/>
                  </a:cubicBezTo>
                  <a:cubicBezTo>
                    <a:pt x="2662207" y="3025615"/>
                    <a:pt x="2673224" y="3014598"/>
                    <a:pt x="2686814" y="3014598"/>
                  </a:cubicBezTo>
                  <a:close/>
                  <a:moveTo>
                    <a:pt x="1052502" y="3014598"/>
                  </a:moveTo>
                  <a:cubicBezTo>
                    <a:pt x="1066531" y="3014598"/>
                    <a:pt x="1077901" y="3025615"/>
                    <a:pt x="1077901" y="3039205"/>
                  </a:cubicBezTo>
                  <a:cubicBezTo>
                    <a:pt x="1077901" y="3052795"/>
                    <a:pt x="1066531" y="3063812"/>
                    <a:pt x="1052502" y="3063812"/>
                  </a:cubicBezTo>
                  <a:cubicBezTo>
                    <a:pt x="1038474" y="3063812"/>
                    <a:pt x="1027102" y="3052795"/>
                    <a:pt x="1027102" y="3039205"/>
                  </a:cubicBezTo>
                  <a:cubicBezTo>
                    <a:pt x="1027102" y="3025615"/>
                    <a:pt x="1038474" y="3014598"/>
                    <a:pt x="1052502" y="3014598"/>
                  </a:cubicBezTo>
                  <a:close/>
                  <a:moveTo>
                    <a:pt x="3153539" y="3013010"/>
                  </a:moveTo>
                  <a:cubicBezTo>
                    <a:pt x="3168006" y="3013010"/>
                    <a:pt x="3179733" y="3024737"/>
                    <a:pt x="3179733" y="3039204"/>
                  </a:cubicBezTo>
                  <a:cubicBezTo>
                    <a:pt x="3179733" y="3053671"/>
                    <a:pt x="3168006" y="3065398"/>
                    <a:pt x="3153539" y="3065398"/>
                  </a:cubicBezTo>
                  <a:cubicBezTo>
                    <a:pt x="3139072" y="3065398"/>
                    <a:pt x="3127345" y="3053671"/>
                    <a:pt x="3127345" y="3039204"/>
                  </a:cubicBezTo>
                  <a:cubicBezTo>
                    <a:pt x="3127345" y="3024737"/>
                    <a:pt x="3139072" y="3013010"/>
                    <a:pt x="3153539" y="3013010"/>
                  </a:cubicBezTo>
                  <a:close/>
                  <a:moveTo>
                    <a:pt x="1520002" y="3011423"/>
                  </a:moveTo>
                  <a:cubicBezTo>
                    <a:pt x="1535346" y="3011423"/>
                    <a:pt x="1547784" y="3023861"/>
                    <a:pt x="1547784" y="3039205"/>
                  </a:cubicBezTo>
                  <a:cubicBezTo>
                    <a:pt x="1547784" y="3054549"/>
                    <a:pt x="1535346" y="3066987"/>
                    <a:pt x="1520002" y="3066987"/>
                  </a:cubicBezTo>
                  <a:cubicBezTo>
                    <a:pt x="1504658" y="3066987"/>
                    <a:pt x="1492220" y="3054549"/>
                    <a:pt x="1492220" y="3039205"/>
                  </a:cubicBezTo>
                  <a:cubicBezTo>
                    <a:pt x="1492220" y="3023861"/>
                    <a:pt x="1504658" y="3011423"/>
                    <a:pt x="1520002" y="3011423"/>
                  </a:cubicBezTo>
                  <a:close/>
                  <a:moveTo>
                    <a:pt x="1169184" y="3009835"/>
                  </a:moveTo>
                  <a:cubicBezTo>
                    <a:pt x="1185402" y="3009835"/>
                    <a:pt x="1198553" y="3022984"/>
                    <a:pt x="1198553" y="3039204"/>
                  </a:cubicBezTo>
                  <a:cubicBezTo>
                    <a:pt x="1198553" y="3055424"/>
                    <a:pt x="1185402" y="3068573"/>
                    <a:pt x="1169184" y="3068573"/>
                  </a:cubicBezTo>
                  <a:cubicBezTo>
                    <a:pt x="1152962" y="3068573"/>
                    <a:pt x="1139814" y="3055424"/>
                    <a:pt x="1139814" y="3039204"/>
                  </a:cubicBezTo>
                  <a:cubicBezTo>
                    <a:pt x="1139814" y="3022984"/>
                    <a:pt x="1152962" y="3009835"/>
                    <a:pt x="1169184" y="3009835"/>
                  </a:cubicBezTo>
                  <a:close/>
                  <a:moveTo>
                    <a:pt x="3036858" y="3008248"/>
                  </a:moveTo>
                  <a:cubicBezTo>
                    <a:pt x="3053517" y="3008248"/>
                    <a:pt x="3067021" y="3022108"/>
                    <a:pt x="3067021" y="3039205"/>
                  </a:cubicBezTo>
                  <a:cubicBezTo>
                    <a:pt x="3067021" y="3056302"/>
                    <a:pt x="3053517" y="3070162"/>
                    <a:pt x="3036858" y="3070162"/>
                  </a:cubicBezTo>
                  <a:cubicBezTo>
                    <a:pt x="3020199" y="3070162"/>
                    <a:pt x="3006695" y="3056302"/>
                    <a:pt x="3006695" y="3039205"/>
                  </a:cubicBezTo>
                  <a:cubicBezTo>
                    <a:pt x="3006695" y="3022108"/>
                    <a:pt x="3020199" y="3008248"/>
                    <a:pt x="3036858" y="3008248"/>
                  </a:cubicBezTo>
                  <a:close/>
                  <a:moveTo>
                    <a:pt x="2803495" y="3006660"/>
                  </a:moveTo>
                  <a:cubicBezTo>
                    <a:pt x="2821907" y="3006660"/>
                    <a:pt x="2836833" y="3021230"/>
                    <a:pt x="2836833" y="3039204"/>
                  </a:cubicBezTo>
                  <a:cubicBezTo>
                    <a:pt x="2836833" y="3057178"/>
                    <a:pt x="2821907" y="3071748"/>
                    <a:pt x="2803495" y="3071748"/>
                  </a:cubicBezTo>
                  <a:cubicBezTo>
                    <a:pt x="2785083" y="3071748"/>
                    <a:pt x="2770157" y="3057178"/>
                    <a:pt x="2770157" y="3039204"/>
                  </a:cubicBezTo>
                  <a:cubicBezTo>
                    <a:pt x="2770157" y="3021230"/>
                    <a:pt x="2785083" y="3006660"/>
                    <a:pt x="2803495" y="3006660"/>
                  </a:cubicBezTo>
                  <a:close/>
                  <a:moveTo>
                    <a:pt x="1286660" y="3006660"/>
                  </a:moveTo>
                  <a:cubicBezTo>
                    <a:pt x="1304633" y="3006660"/>
                    <a:pt x="1319203" y="3021230"/>
                    <a:pt x="1319203" y="3039204"/>
                  </a:cubicBezTo>
                  <a:cubicBezTo>
                    <a:pt x="1319203" y="3057178"/>
                    <a:pt x="1304633" y="3071748"/>
                    <a:pt x="1286660" y="3071748"/>
                  </a:cubicBezTo>
                  <a:cubicBezTo>
                    <a:pt x="1268685" y="3071748"/>
                    <a:pt x="1254115" y="3057178"/>
                    <a:pt x="1254115" y="3039204"/>
                  </a:cubicBezTo>
                  <a:cubicBezTo>
                    <a:pt x="1254115" y="3021230"/>
                    <a:pt x="1268685" y="3006660"/>
                    <a:pt x="1286660" y="3006660"/>
                  </a:cubicBezTo>
                  <a:close/>
                  <a:moveTo>
                    <a:pt x="2919383" y="3005073"/>
                  </a:moveTo>
                  <a:cubicBezTo>
                    <a:pt x="2937795" y="3005073"/>
                    <a:pt x="2952721" y="3020354"/>
                    <a:pt x="2952721" y="3039205"/>
                  </a:cubicBezTo>
                  <a:cubicBezTo>
                    <a:pt x="2952721" y="3058056"/>
                    <a:pt x="2937795" y="3073337"/>
                    <a:pt x="2919383" y="3073337"/>
                  </a:cubicBezTo>
                  <a:cubicBezTo>
                    <a:pt x="2900971" y="3073337"/>
                    <a:pt x="2886045" y="3058056"/>
                    <a:pt x="2886045" y="3039205"/>
                  </a:cubicBezTo>
                  <a:cubicBezTo>
                    <a:pt x="2886045" y="3020354"/>
                    <a:pt x="2900971" y="3005073"/>
                    <a:pt x="2919383" y="3005073"/>
                  </a:cubicBezTo>
                  <a:close/>
                  <a:moveTo>
                    <a:pt x="1402526" y="3003485"/>
                  </a:moveTo>
                  <a:cubicBezTo>
                    <a:pt x="1422253" y="3003485"/>
                    <a:pt x="1438245" y="3019477"/>
                    <a:pt x="1438245" y="3039204"/>
                  </a:cubicBezTo>
                  <a:cubicBezTo>
                    <a:pt x="1438245" y="3058931"/>
                    <a:pt x="1422253" y="3074923"/>
                    <a:pt x="1402526" y="3074923"/>
                  </a:cubicBezTo>
                  <a:cubicBezTo>
                    <a:pt x="1382799" y="3074923"/>
                    <a:pt x="1366827" y="3058931"/>
                    <a:pt x="1366827" y="3039204"/>
                  </a:cubicBezTo>
                  <a:cubicBezTo>
                    <a:pt x="1366827" y="3019477"/>
                    <a:pt x="1382799" y="3003485"/>
                    <a:pt x="1402526" y="3003485"/>
                  </a:cubicBezTo>
                  <a:close/>
                  <a:moveTo>
                    <a:pt x="4204464" y="2922523"/>
                  </a:moveTo>
                  <a:cubicBezTo>
                    <a:pt x="4204903" y="2922523"/>
                    <a:pt x="4205258" y="2922878"/>
                    <a:pt x="4205258" y="2923317"/>
                  </a:cubicBezTo>
                  <a:cubicBezTo>
                    <a:pt x="4205258" y="2923755"/>
                    <a:pt x="4204903" y="2924111"/>
                    <a:pt x="4204464" y="2924111"/>
                  </a:cubicBezTo>
                  <a:cubicBezTo>
                    <a:pt x="4204026" y="2924111"/>
                    <a:pt x="4203670" y="2923755"/>
                    <a:pt x="4203670" y="2923317"/>
                  </a:cubicBezTo>
                  <a:cubicBezTo>
                    <a:pt x="4203670" y="2922878"/>
                    <a:pt x="4204026" y="2922523"/>
                    <a:pt x="4204464" y="2922523"/>
                  </a:cubicBezTo>
                  <a:close/>
                  <a:moveTo>
                    <a:pt x="4086989" y="2920935"/>
                  </a:moveTo>
                  <a:cubicBezTo>
                    <a:pt x="4088305" y="2920935"/>
                    <a:pt x="4089371" y="2921646"/>
                    <a:pt x="4089371" y="2922523"/>
                  </a:cubicBezTo>
                  <a:cubicBezTo>
                    <a:pt x="4089371" y="2923400"/>
                    <a:pt x="4088305" y="2924111"/>
                    <a:pt x="4086989" y="2924111"/>
                  </a:cubicBezTo>
                  <a:cubicBezTo>
                    <a:pt x="4085674" y="2924111"/>
                    <a:pt x="4084607" y="2923400"/>
                    <a:pt x="4084607" y="2922523"/>
                  </a:cubicBezTo>
                  <a:cubicBezTo>
                    <a:pt x="4084607" y="2921646"/>
                    <a:pt x="4085674" y="2920935"/>
                    <a:pt x="4086989" y="2920935"/>
                  </a:cubicBezTo>
                  <a:close/>
                  <a:moveTo>
                    <a:pt x="119055" y="2920935"/>
                  </a:moveTo>
                  <a:cubicBezTo>
                    <a:pt x="119932" y="2920935"/>
                    <a:pt x="120643" y="2921646"/>
                    <a:pt x="120643" y="2922523"/>
                  </a:cubicBezTo>
                  <a:cubicBezTo>
                    <a:pt x="120643" y="2923400"/>
                    <a:pt x="119932" y="2924111"/>
                    <a:pt x="119055" y="2924111"/>
                  </a:cubicBezTo>
                  <a:cubicBezTo>
                    <a:pt x="118178" y="2924111"/>
                    <a:pt x="117467" y="2923400"/>
                    <a:pt x="117467" y="2922523"/>
                  </a:cubicBezTo>
                  <a:cubicBezTo>
                    <a:pt x="117467" y="2921646"/>
                    <a:pt x="118178" y="2920935"/>
                    <a:pt x="119055" y="2920935"/>
                  </a:cubicBezTo>
                  <a:close/>
                  <a:moveTo>
                    <a:pt x="235736" y="2919348"/>
                  </a:moveTo>
                  <a:cubicBezTo>
                    <a:pt x="237927" y="2919348"/>
                    <a:pt x="239705" y="2920770"/>
                    <a:pt x="239705" y="2922523"/>
                  </a:cubicBezTo>
                  <a:cubicBezTo>
                    <a:pt x="239705" y="2924276"/>
                    <a:pt x="237927" y="2925698"/>
                    <a:pt x="235736" y="2925698"/>
                  </a:cubicBezTo>
                  <a:cubicBezTo>
                    <a:pt x="233544" y="2925698"/>
                    <a:pt x="231767" y="2924276"/>
                    <a:pt x="231767" y="2922523"/>
                  </a:cubicBezTo>
                  <a:cubicBezTo>
                    <a:pt x="231767" y="2920770"/>
                    <a:pt x="233544" y="2919348"/>
                    <a:pt x="235736" y="2919348"/>
                  </a:cubicBezTo>
                  <a:close/>
                  <a:moveTo>
                    <a:pt x="3970309" y="2917760"/>
                  </a:moveTo>
                  <a:cubicBezTo>
                    <a:pt x="3972940" y="2917760"/>
                    <a:pt x="3975072" y="2919893"/>
                    <a:pt x="3975072" y="2922523"/>
                  </a:cubicBezTo>
                  <a:cubicBezTo>
                    <a:pt x="3975072" y="2925154"/>
                    <a:pt x="3972940" y="2927287"/>
                    <a:pt x="3970309" y="2927287"/>
                  </a:cubicBezTo>
                  <a:cubicBezTo>
                    <a:pt x="3967678" y="2927287"/>
                    <a:pt x="3965545" y="2925154"/>
                    <a:pt x="3965545" y="2922523"/>
                  </a:cubicBezTo>
                  <a:cubicBezTo>
                    <a:pt x="3965545" y="2919893"/>
                    <a:pt x="3967678" y="2917760"/>
                    <a:pt x="3970309" y="2917760"/>
                  </a:cubicBezTo>
                  <a:close/>
                  <a:moveTo>
                    <a:pt x="2102613" y="2917760"/>
                  </a:moveTo>
                  <a:cubicBezTo>
                    <a:pt x="2105682" y="2917760"/>
                    <a:pt x="2108170" y="2919893"/>
                    <a:pt x="2108170" y="2922523"/>
                  </a:cubicBezTo>
                  <a:cubicBezTo>
                    <a:pt x="2108170" y="2925154"/>
                    <a:pt x="2105682" y="2927287"/>
                    <a:pt x="2102613" y="2927287"/>
                  </a:cubicBezTo>
                  <a:cubicBezTo>
                    <a:pt x="2099545" y="2927287"/>
                    <a:pt x="2097057" y="2925154"/>
                    <a:pt x="2097057" y="2922523"/>
                  </a:cubicBezTo>
                  <a:cubicBezTo>
                    <a:pt x="2097057" y="2919893"/>
                    <a:pt x="2099545" y="2917760"/>
                    <a:pt x="2102613" y="2917760"/>
                  </a:cubicBezTo>
                  <a:close/>
                  <a:moveTo>
                    <a:pt x="2335976" y="2916173"/>
                  </a:moveTo>
                  <a:cubicBezTo>
                    <a:pt x="2339922" y="2916173"/>
                    <a:pt x="2343120" y="2919016"/>
                    <a:pt x="2343120" y="2922523"/>
                  </a:cubicBezTo>
                  <a:cubicBezTo>
                    <a:pt x="2343120" y="2926030"/>
                    <a:pt x="2339922" y="2928873"/>
                    <a:pt x="2335976" y="2928873"/>
                  </a:cubicBezTo>
                  <a:cubicBezTo>
                    <a:pt x="2332030" y="2928873"/>
                    <a:pt x="2328832" y="2926030"/>
                    <a:pt x="2328832" y="2922523"/>
                  </a:cubicBezTo>
                  <a:cubicBezTo>
                    <a:pt x="2328832" y="2919016"/>
                    <a:pt x="2332030" y="2916173"/>
                    <a:pt x="2335976" y="2916173"/>
                  </a:cubicBezTo>
                  <a:close/>
                  <a:moveTo>
                    <a:pt x="2219295" y="2916173"/>
                  </a:moveTo>
                  <a:cubicBezTo>
                    <a:pt x="2222802" y="2916173"/>
                    <a:pt x="2225645" y="2919016"/>
                    <a:pt x="2225645" y="2922523"/>
                  </a:cubicBezTo>
                  <a:cubicBezTo>
                    <a:pt x="2225645" y="2926030"/>
                    <a:pt x="2222802" y="2928873"/>
                    <a:pt x="2219295" y="2928873"/>
                  </a:cubicBezTo>
                  <a:cubicBezTo>
                    <a:pt x="2215788" y="2928873"/>
                    <a:pt x="2212945" y="2926030"/>
                    <a:pt x="2212945" y="2922523"/>
                  </a:cubicBezTo>
                  <a:cubicBezTo>
                    <a:pt x="2212945" y="2919016"/>
                    <a:pt x="2215788" y="2916173"/>
                    <a:pt x="2219295" y="2916173"/>
                  </a:cubicBezTo>
                  <a:close/>
                  <a:moveTo>
                    <a:pt x="1985932" y="2916173"/>
                  </a:moveTo>
                  <a:cubicBezTo>
                    <a:pt x="1989439" y="2916173"/>
                    <a:pt x="1992282" y="2919016"/>
                    <a:pt x="1992282" y="2922523"/>
                  </a:cubicBezTo>
                  <a:cubicBezTo>
                    <a:pt x="1992282" y="2926030"/>
                    <a:pt x="1989439" y="2928873"/>
                    <a:pt x="1985932" y="2928873"/>
                  </a:cubicBezTo>
                  <a:cubicBezTo>
                    <a:pt x="1982425" y="2928873"/>
                    <a:pt x="1979582" y="2926030"/>
                    <a:pt x="1979582" y="2922523"/>
                  </a:cubicBezTo>
                  <a:cubicBezTo>
                    <a:pt x="1979582" y="2919016"/>
                    <a:pt x="1982425" y="2916173"/>
                    <a:pt x="1985932" y="2916173"/>
                  </a:cubicBezTo>
                  <a:close/>
                  <a:moveTo>
                    <a:pt x="352420" y="2916173"/>
                  </a:moveTo>
                  <a:cubicBezTo>
                    <a:pt x="355927" y="2916173"/>
                    <a:pt x="358769" y="2919016"/>
                    <a:pt x="358769" y="2922523"/>
                  </a:cubicBezTo>
                  <a:cubicBezTo>
                    <a:pt x="358769" y="2926030"/>
                    <a:pt x="355927" y="2928873"/>
                    <a:pt x="352420" y="2928873"/>
                  </a:cubicBezTo>
                  <a:cubicBezTo>
                    <a:pt x="348912" y="2928873"/>
                    <a:pt x="346069" y="2926030"/>
                    <a:pt x="346069" y="2922523"/>
                  </a:cubicBezTo>
                  <a:cubicBezTo>
                    <a:pt x="346069" y="2919016"/>
                    <a:pt x="348912" y="2916173"/>
                    <a:pt x="352420" y="2916173"/>
                  </a:cubicBezTo>
                  <a:close/>
                  <a:moveTo>
                    <a:pt x="3853626" y="2914585"/>
                  </a:moveTo>
                  <a:cubicBezTo>
                    <a:pt x="3857572" y="2914585"/>
                    <a:pt x="3860770" y="2918139"/>
                    <a:pt x="3860770" y="2922523"/>
                  </a:cubicBezTo>
                  <a:cubicBezTo>
                    <a:pt x="3860770" y="2926907"/>
                    <a:pt x="3857572" y="2930461"/>
                    <a:pt x="3853626" y="2930461"/>
                  </a:cubicBezTo>
                  <a:cubicBezTo>
                    <a:pt x="3849680" y="2930461"/>
                    <a:pt x="3846482" y="2926907"/>
                    <a:pt x="3846482" y="2922523"/>
                  </a:cubicBezTo>
                  <a:cubicBezTo>
                    <a:pt x="3846482" y="2918139"/>
                    <a:pt x="3849680" y="2914585"/>
                    <a:pt x="3853626" y="2914585"/>
                  </a:cubicBezTo>
                  <a:close/>
                  <a:moveTo>
                    <a:pt x="1869251" y="2914585"/>
                  </a:moveTo>
                  <a:cubicBezTo>
                    <a:pt x="1873197" y="2914585"/>
                    <a:pt x="1876395" y="2918139"/>
                    <a:pt x="1876395" y="2922523"/>
                  </a:cubicBezTo>
                  <a:cubicBezTo>
                    <a:pt x="1876395" y="2926907"/>
                    <a:pt x="1873197" y="2930461"/>
                    <a:pt x="1869251" y="2930461"/>
                  </a:cubicBezTo>
                  <a:cubicBezTo>
                    <a:pt x="1865305" y="2930461"/>
                    <a:pt x="1862107" y="2926907"/>
                    <a:pt x="1862107" y="2922523"/>
                  </a:cubicBezTo>
                  <a:cubicBezTo>
                    <a:pt x="1862107" y="2918139"/>
                    <a:pt x="1865305" y="2914585"/>
                    <a:pt x="1869251" y="2914585"/>
                  </a:cubicBezTo>
                  <a:close/>
                  <a:moveTo>
                    <a:pt x="2453452" y="2912998"/>
                  </a:moveTo>
                  <a:cubicBezTo>
                    <a:pt x="2458275" y="2912998"/>
                    <a:pt x="2462184" y="2916907"/>
                    <a:pt x="2462184" y="2921730"/>
                  </a:cubicBezTo>
                  <a:cubicBezTo>
                    <a:pt x="2462184" y="2926553"/>
                    <a:pt x="2458275" y="2930462"/>
                    <a:pt x="2453452" y="2930462"/>
                  </a:cubicBezTo>
                  <a:cubicBezTo>
                    <a:pt x="2448629" y="2930462"/>
                    <a:pt x="2444720" y="2926553"/>
                    <a:pt x="2444720" y="2921730"/>
                  </a:cubicBezTo>
                  <a:cubicBezTo>
                    <a:pt x="2444720" y="2916907"/>
                    <a:pt x="2448629" y="2912998"/>
                    <a:pt x="2453452" y="2912998"/>
                  </a:cubicBezTo>
                  <a:close/>
                  <a:moveTo>
                    <a:pt x="1752570" y="2912998"/>
                  </a:moveTo>
                  <a:cubicBezTo>
                    <a:pt x="1757831" y="2912998"/>
                    <a:pt x="1762095" y="2917262"/>
                    <a:pt x="1762095" y="2922523"/>
                  </a:cubicBezTo>
                  <a:cubicBezTo>
                    <a:pt x="1762095" y="2927784"/>
                    <a:pt x="1757831" y="2932048"/>
                    <a:pt x="1752570" y="2932048"/>
                  </a:cubicBezTo>
                  <a:cubicBezTo>
                    <a:pt x="1747309" y="2932048"/>
                    <a:pt x="1743045" y="2927784"/>
                    <a:pt x="1743045" y="2922523"/>
                  </a:cubicBezTo>
                  <a:cubicBezTo>
                    <a:pt x="1743045" y="2917262"/>
                    <a:pt x="1747309" y="2912998"/>
                    <a:pt x="1752570" y="2912998"/>
                  </a:cubicBezTo>
                  <a:close/>
                  <a:moveTo>
                    <a:pt x="469098" y="2912998"/>
                  </a:moveTo>
                  <a:cubicBezTo>
                    <a:pt x="474797" y="2912998"/>
                    <a:pt x="479417" y="2917262"/>
                    <a:pt x="479417" y="2922523"/>
                  </a:cubicBezTo>
                  <a:cubicBezTo>
                    <a:pt x="479417" y="2927784"/>
                    <a:pt x="474797" y="2932048"/>
                    <a:pt x="469098" y="2932048"/>
                  </a:cubicBezTo>
                  <a:cubicBezTo>
                    <a:pt x="463399" y="2932048"/>
                    <a:pt x="458779" y="2927784"/>
                    <a:pt x="458779" y="2922523"/>
                  </a:cubicBezTo>
                  <a:cubicBezTo>
                    <a:pt x="458779" y="2917262"/>
                    <a:pt x="463399" y="2912998"/>
                    <a:pt x="469098" y="2912998"/>
                  </a:cubicBezTo>
                  <a:close/>
                  <a:moveTo>
                    <a:pt x="3736945" y="2911410"/>
                  </a:moveTo>
                  <a:cubicBezTo>
                    <a:pt x="3743083" y="2911410"/>
                    <a:pt x="3748058" y="2916385"/>
                    <a:pt x="3748058" y="2922523"/>
                  </a:cubicBezTo>
                  <a:cubicBezTo>
                    <a:pt x="3748058" y="2928661"/>
                    <a:pt x="3743083" y="2933636"/>
                    <a:pt x="3736945" y="2933636"/>
                  </a:cubicBezTo>
                  <a:cubicBezTo>
                    <a:pt x="3730807" y="2933636"/>
                    <a:pt x="3725832" y="2928661"/>
                    <a:pt x="3725832" y="2922523"/>
                  </a:cubicBezTo>
                  <a:cubicBezTo>
                    <a:pt x="3725832" y="2916385"/>
                    <a:pt x="3730807" y="2911410"/>
                    <a:pt x="3736945" y="2911410"/>
                  </a:cubicBezTo>
                  <a:close/>
                  <a:moveTo>
                    <a:pt x="2570133" y="2911410"/>
                  </a:moveTo>
                  <a:cubicBezTo>
                    <a:pt x="2576271" y="2911410"/>
                    <a:pt x="2581246" y="2916385"/>
                    <a:pt x="2581246" y="2922523"/>
                  </a:cubicBezTo>
                  <a:cubicBezTo>
                    <a:pt x="2581246" y="2928661"/>
                    <a:pt x="2576271" y="2933636"/>
                    <a:pt x="2570133" y="2933636"/>
                  </a:cubicBezTo>
                  <a:cubicBezTo>
                    <a:pt x="2563995" y="2933636"/>
                    <a:pt x="2559020" y="2928661"/>
                    <a:pt x="2559020" y="2922523"/>
                  </a:cubicBezTo>
                  <a:cubicBezTo>
                    <a:pt x="2559020" y="2916385"/>
                    <a:pt x="2563995" y="2911410"/>
                    <a:pt x="2570133" y="2911410"/>
                  </a:cubicBezTo>
                  <a:close/>
                  <a:moveTo>
                    <a:pt x="1636682" y="2909823"/>
                  </a:moveTo>
                  <a:cubicBezTo>
                    <a:pt x="1643696" y="2909823"/>
                    <a:pt x="1649382" y="2915509"/>
                    <a:pt x="1649382" y="2922523"/>
                  </a:cubicBezTo>
                  <a:cubicBezTo>
                    <a:pt x="1649382" y="2929537"/>
                    <a:pt x="1643696" y="2935223"/>
                    <a:pt x="1636682" y="2935223"/>
                  </a:cubicBezTo>
                  <a:cubicBezTo>
                    <a:pt x="1629668" y="2935223"/>
                    <a:pt x="1623982" y="2929537"/>
                    <a:pt x="1623982" y="2922523"/>
                  </a:cubicBezTo>
                  <a:cubicBezTo>
                    <a:pt x="1623982" y="2915509"/>
                    <a:pt x="1629668" y="2909823"/>
                    <a:pt x="1636682" y="2909823"/>
                  </a:cubicBezTo>
                  <a:close/>
                  <a:moveTo>
                    <a:pt x="585783" y="2909823"/>
                  </a:moveTo>
                  <a:cubicBezTo>
                    <a:pt x="592796" y="2909823"/>
                    <a:pt x="598482" y="2915509"/>
                    <a:pt x="598482" y="2922523"/>
                  </a:cubicBezTo>
                  <a:cubicBezTo>
                    <a:pt x="598482" y="2929537"/>
                    <a:pt x="592796" y="2935223"/>
                    <a:pt x="585783" y="2935223"/>
                  </a:cubicBezTo>
                  <a:cubicBezTo>
                    <a:pt x="578767" y="2935223"/>
                    <a:pt x="573082" y="2929537"/>
                    <a:pt x="573082" y="2922523"/>
                  </a:cubicBezTo>
                  <a:cubicBezTo>
                    <a:pt x="573082" y="2915509"/>
                    <a:pt x="578767" y="2909823"/>
                    <a:pt x="585783" y="2909823"/>
                  </a:cubicBezTo>
                  <a:close/>
                  <a:moveTo>
                    <a:pt x="3619470" y="2908235"/>
                  </a:moveTo>
                  <a:cubicBezTo>
                    <a:pt x="3627361" y="2908235"/>
                    <a:pt x="3633758" y="2914632"/>
                    <a:pt x="3633758" y="2922523"/>
                  </a:cubicBezTo>
                  <a:cubicBezTo>
                    <a:pt x="3633758" y="2930414"/>
                    <a:pt x="3627361" y="2936811"/>
                    <a:pt x="3619470" y="2936811"/>
                  </a:cubicBezTo>
                  <a:cubicBezTo>
                    <a:pt x="3611579" y="2936811"/>
                    <a:pt x="3605182" y="2930414"/>
                    <a:pt x="3605182" y="2922523"/>
                  </a:cubicBezTo>
                  <a:cubicBezTo>
                    <a:pt x="3605182" y="2914632"/>
                    <a:pt x="3611579" y="2908235"/>
                    <a:pt x="3619470" y="2908235"/>
                  </a:cubicBezTo>
                  <a:close/>
                  <a:moveTo>
                    <a:pt x="2686814" y="2906648"/>
                  </a:moveTo>
                  <a:cubicBezTo>
                    <a:pt x="2695144" y="2906648"/>
                    <a:pt x="2701896" y="2913755"/>
                    <a:pt x="2701896" y="2922523"/>
                  </a:cubicBezTo>
                  <a:cubicBezTo>
                    <a:pt x="2701896" y="2931291"/>
                    <a:pt x="2695144" y="2938398"/>
                    <a:pt x="2686814" y="2938398"/>
                  </a:cubicBezTo>
                  <a:cubicBezTo>
                    <a:pt x="2678484" y="2938398"/>
                    <a:pt x="2671732" y="2931291"/>
                    <a:pt x="2671732" y="2922523"/>
                  </a:cubicBezTo>
                  <a:cubicBezTo>
                    <a:pt x="2671732" y="2913755"/>
                    <a:pt x="2678484" y="2906648"/>
                    <a:pt x="2686814" y="2906648"/>
                  </a:cubicBezTo>
                  <a:close/>
                  <a:moveTo>
                    <a:pt x="3503583" y="2905060"/>
                  </a:moveTo>
                  <a:cubicBezTo>
                    <a:pt x="3513228" y="2905060"/>
                    <a:pt x="3521046" y="2912878"/>
                    <a:pt x="3521046" y="2922523"/>
                  </a:cubicBezTo>
                  <a:cubicBezTo>
                    <a:pt x="3521046" y="2932168"/>
                    <a:pt x="3513228" y="2939986"/>
                    <a:pt x="3503583" y="2939986"/>
                  </a:cubicBezTo>
                  <a:cubicBezTo>
                    <a:pt x="3493938" y="2939986"/>
                    <a:pt x="3486120" y="2932168"/>
                    <a:pt x="3486120" y="2922523"/>
                  </a:cubicBezTo>
                  <a:cubicBezTo>
                    <a:pt x="3486120" y="2912878"/>
                    <a:pt x="3493938" y="2905060"/>
                    <a:pt x="3503583" y="2905060"/>
                  </a:cubicBezTo>
                  <a:close/>
                  <a:moveTo>
                    <a:pt x="1519208" y="2905060"/>
                  </a:moveTo>
                  <a:cubicBezTo>
                    <a:pt x="1528853" y="2905060"/>
                    <a:pt x="1536671" y="2912878"/>
                    <a:pt x="1536671" y="2922523"/>
                  </a:cubicBezTo>
                  <a:cubicBezTo>
                    <a:pt x="1536671" y="2932168"/>
                    <a:pt x="1528853" y="2939986"/>
                    <a:pt x="1519208" y="2939986"/>
                  </a:cubicBezTo>
                  <a:cubicBezTo>
                    <a:pt x="1509563" y="2939986"/>
                    <a:pt x="1501745" y="2932168"/>
                    <a:pt x="1501745" y="2922523"/>
                  </a:cubicBezTo>
                  <a:cubicBezTo>
                    <a:pt x="1501745" y="2912878"/>
                    <a:pt x="1509563" y="2905060"/>
                    <a:pt x="1519208" y="2905060"/>
                  </a:cubicBezTo>
                  <a:close/>
                  <a:moveTo>
                    <a:pt x="702462" y="2905060"/>
                  </a:moveTo>
                  <a:cubicBezTo>
                    <a:pt x="711668" y="2905060"/>
                    <a:pt x="719130" y="2912523"/>
                    <a:pt x="719130" y="2921729"/>
                  </a:cubicBezTo>
                  <a:cubicBezTo>
                    <a:pt x="719130" y="2930935"/>
                    <a:pt x="711668" y="2938398"/>
                    <a:pt x="702462" y="2938398"/>
                  </a:cubicBezTo>
                  <a:cubicBezTo>
                    <a:pt x="693257" y="2938398"/>
                    <a:pt x="685793" y="2930935"/>
                    <a:pt x="685793" y="2921729"/>
                  </a:cubicBezTo>
                  <a:cubicBezTo>
                    <a:pt x="685793" y="2912523"/>
                    <a:pt x="693257" y="2905060"/>
                    <a:pt x="702462" y="2905060"/>
                  </a:cubicBezTo>
                  <a:close/>
                  <a:moveTo>
                    <a:pt x="819138" y="2901885"/>
                  </a:moveTo>
                  <a:cubicBezTo>
                    <a:pt x="830537" y="2901885"/>
                    <a:pt x="839775" y="2911125"/>
                    <a:pt x="839775" y="2922523"/>
                  </a:cubicBezTo>
                  <a:cubicBezTo>
                    <a:pt x="839775" y="2933921"/>
                    <a:pt x="830537" y="2943161"/>
                    <a:pt x="819138" y="2943161"/>
                  </a:cubicBezTo>
                  <a:cubicBezTo>
                    <a:pt x="807742" y="2943161"/>
                    <a:pt x="798503" y="2933921"/>
                    <a:pt x="798503" y="2922523"/>
                  </a:cubicBezTo>
                  <a:cubicBezTo>
                    <a:pt x="798503" y="2911125"/>
                    <a:pt x="807742" y="2901885"/>
                    <a:pt x="819138" y="2901885"/>
                  </a:cubicBezTo>
                  <a:close/>
                  <a:moveTo>
                    <a:pt x="3386902" y="2900298"/>
                  </a:moveTo>
                  <a:cubicBezTo>
                    <a:pt x="3398739" y="2900298"/>
                    <a:pt x="3408334" y="2910248"/>
                    <a:pt x="3408334" y="2922523"/>
                  </a:cubicBezTo>
                  <a:cubicBezTo>
                    <a:pt x="3408334" y="2934798"/>
                    <a:pt x="3398739" y="2944748"/>
                    <a:pt x="3386902" y="2944748"/>
                  </a:cubicBezTo>
                  <a:cubicBezTo>
                    <a:pt x="3375065" y="2944748"/>
                    <a:pt x="3365470" y="2934798"/>
                    <a:pt x="3365470" y="2922523"/>
                  </a:cubicBezTo>
                  <a:cubicBezTo>
                    <a:pt x="3365470" y="2910248"/>
                    <a:pt x="3375065" y="2900298"/>
                    <a:pt x="3386902" y="2900298"/>
                  </a:cubicBezTo>
                  <a:close/>
                  <a:moveTo>
                    <a:pt x="2803495" y="2900298"/>
                  </a:moveTo>
                  <a:cubicBezTo>
                    <a:pt x="2815770" y="2900298"/>
                    <a:pt x="2825720" y="2910248"/>
                    <a:pt x="2825720" y="2922523"/>
                  </a:cubicBezTo>
                  <a:cubicBezTo>
                    <a:pt x="2825720" y="2934798"/>
                    <a:pt x="2815770" y="2944748"/>
                    <a:pt x="2803495" y="2944748"/>
                  </a:cubicBezTo>
                  <a:cubicBezTo>
                    <a:pt x="2791220" y="2944748"/>
                    <a:pt x="2781270" y="2934798"/>
                    <a:pt x="2781270" y="2922523"/>
                  </a:cubicBezTo>
                  <a:cubicBezTo>
                    <a:pt x="2781270" y="2910248"/>
                    <a:pt x="2791220" y="2900298"/>
                    <a:pt x="2803495" y="2900298"/>
                  </a:cubicBezTo>
                  <a:close/>
                  <a:moveTo>
                    <a:pt x="935828" y="2898710"/>
                  </a:moveTo>
                  <a:cubicBezTo>
                    <a:pt x="949418" y="2898710"/>
                    <a:pt x="960435" y="2909371"/>
                    <a:pt x="960435" y="2922523"/>
                  </a:cubicBezTo>
                  <a:cubicBezTo>
                    <a:pt x="960435" y="2935675"/>
                    <a:pt x="949418" y="2946336"/>
                    <a:pt x="935828" y="2946336"/>
                  </a:cubicBezTo>
                  <a:cubicBezTo>
                    <a:pt x="922238" y="2946336"/>
                    <a:pt x="911219" y="2935675"/>
                    <a:pt x="911219" y="2922523"/>
                  </a:cubicBezTo>
                  <a:cubicBezTo>
                    <a:pt x="911219" y="2909371"/>
                    <a:pt x="922238" y="2898710"/>
                    <a:pt x="935828" y="2898710"/>
                  </a:cubicBezTo>
                  <a:close/>
                  <a:moveTo>
                    <a:pt x="3270220" y="2897123"/>
                  </a:moveTo>
                  <a:cubicBezTo>
                    <a:pt x="3284248" y="2897123"/>
                    <a:pt x="3295620" y="2908495"/>
                    <a:pt x="3295620" y="2922523"/>
                  </a:cubicBezTo>
                  <a:cubicBezTo>
                    <a:pt x="3295620" y="2936551"/>
                    <a:pt x="3284248" y="2947923"/>
                    <a:pt x="3270220" y="2947923"/>
                  </a:cubicBezTo>
                  <a:cubicBezTo>
                    <a:pt x="3256192" y="2947923"/>
                    <a:pt x="3244820" y="2936551"/>
                    <a:pt x="3244820" y="2922523"/>
                  </a:cubicBezTo>
                  <a:cubicBezTo>
                    <a:pt x="3244820" y="2908495"/>
                    <a:pt x="3256192" y="2897123"/>
                    <a:pt x="3270220" y="2897123"/>
                  </a:cubicBezTo>
                  <a:close/>
                  <a:moveTo>
                    <a:pt x="1403320" y="2897123"/>
                  </a:moveTo>
                  <a:cubicBezTo>
                    <a:pt x="1417348" y="2897123"/>
                    <a:pt x="1428720" y="2908495"/>
                    <a:pt x="1428720" y="2922523"/>
                  </a:cubicBezTo>
                  <a:cubicBezTo>
                    <a:pt x="1428720" y="2936551"/>
                    <a:pt x="1417348" y="2947923"/>
                    <a:pt x="1403320" y="2947923"/>
                  </a:cubicBezTo>
                  <a:cubicBezTo>
                    <a:pt x="1389292" y="2947923"/>
                    <a:pt x="1377943" y="2936551"/>
                    <a:pt x="1377943" y="2922523"/>
                  </a:cubicBezTo>
                  <a:cubicBezTo>
                    <a:pt x="1377943" y="2908495"/>
                    <a:pt x="1389292" y="2897123"/>
                    <a:pt x="1403320" y="2897123"/>
                  </a:cubicBezTo>
                  <a:close/>
                  <a:moveTo>
                    <a:pt x="1052504" y="2893948"/>
                  </a:moveTo>
                  <a:cubicBezTo>
                    <a:pt x="1068287" y="2893948"/>
                    <a:pt x="1081078" y="2906741"/>
                    <a:pt x="1081078" y="2922523"/>
                  </a:cubicBezTo>
                  <a:cubicBezTo>
                    <a:pt x="1081078" y="2938305"/>
                    <a:pt x="1068287" y="2951098"/>
                    <a:pt x="1052504" y="2951098"/>
                  </a:cubicBezTo>
                  <a:cubicBezTo>
                    <a:pt x="1036723" y="2951098"/>
                    <a:pt x="1023930" y="2938305"/>
                    <a:pt x="1023930" y="2922523"/>
                  </a:cubicBezTo>
                  <a:cubicBezTo>
                    <a:pt x="1023930" y="2906741"/>
                    <a:pt x="1036723" y="2893948"/>
                    <a:pt x="1052504" y="2893948"/>
                  </a:cubicBezTo>
                  <a:close/>
                  <a:moveTo>
                    <a:pt x="3153539" y="2892360"/>
                  </a:moveTo>
                  <a:cubicBezTo>
                    <a:pt x="3169759" y="2892360"/>
                    <a:pt x="3182908" y="2905864"/>
                    <a:pt x="3182908" y="2922523"/>
                  </a:cubicBezTo>
                  <a:cubicBezTo>
                    <a:pt x="3182908" y="2939182"/>
                    <a:pt x="3169759" y="2952686"/>
                    <a:pt x="3153539" y="2952686"/>
                  </a:cubicBezTo>
                  <a:cubicBezTo>
                    <a:pt x="3137319" y="2952686"/>
                    <a:pt x="3124170" y="2939182"/>
                    <a:pt x="3124170" y="2922523"/>
                  </a:cubicBezTo>
                  <a:cubicBezTo>
                    <a:pt x="3124170" y="2905864"/>
                    <a:pt x="3137319" y="2892360"/>
                    <a:pt x="3153539" y="2892360"/>
                  </a:cubicBezTo>
                  <a:close/>
                  <a:moveTo>
                    <a:pt x="2919382" y="2890773"/>
                  </a:moveTo>
                  <a:cubicBezTo>
                    <a:pt x="2936917" y="2890773"/>
                    <a:pt x="2951132" y="2904988"/>
                    <a:pt x="2951132" y="2922523"/>
                  </a:cubicBezTo>
                  <a:cubicBezTo>
                    <a:pt x="2951132" y="2940058"/>
                    <a:pt x="2936917" y="2954273"/>
                    <a:pt x="2919382" y="2954273"/>
                  </a:cubicBezTo>
                  <a:cubicBezTo>
                    <a:pt x="2901847" y="2954273"/>
                    <a:pt x="2887632" y="2940058"/>
                    <a:pt x="2887632" y="2922523"/>
                  </a:cubicBezTo>
                  <a:cubicBezTo>
                    <a:pt x="2887632" y="2904988"/>
                    <a:pt x="2901847" y="2890773"/>
                    <a:pt x="2919382" y="2890773"/>
                  </a:cubicBezTo>
                  <a:close/>
                  <a:moveTo>
                    <a:pt x="1169185" y="2890773"/>
                  </a:moveTo>
                  <a:cubicBezTo>
                    <a:pt x="1187158" y="2890773"/>
                    <a:pt x="1201731" y="2904988"/>
                    <a:pt x="1201731" y="2922523"/>
                  </a:cubicBezTo>
                  <a:cubicBezTo>
                    <a:pt x="1201731" y="2940058"/>
                    <a:pt x="1187158" y="2954273"/>
                    <a:pt x="1169185" y="2954273"/>
                  </a:cubicBezTo>
                  <a:cubicBezTo>
                    <a:pt x="1151211" y="2954273"/>
                    <a:pt x="1136642" y="2940058"/>
                    <a:pt x="1136642" y="2922523"/>
                  </a:cubicBezTo>
                  <a:cubicBezTo>
                    <a:pt x="1136642" y="2904988"/>
                    <a:pt x="1151211" y="2890773"/>
                    <a:pt x="1169185" y="2890773"/>
                  </a:cubicBezTo>
                  <a:close/>
                  <a:moveTo>
                    <a:pt x="3036858" y="2889185"/>
                  </a:moveTo>
                  <a:cubicBezTo>
                    <a:pt x="3055270" y="2889185"/>
                    <a:pt x="3070196" y="2904111"/>
                    <a:pt x="3070196" y="2922523"/>
                  </a:cubicBezTo>
                  <a:cubicBezTo>
                    <a:pt x="3070196" y="2940935"/>
                    <a:pt x="3055270" y="2955861"/>
                    <a:pt x="3036858" y="2955861"/>
                  </a:cubicBezTo>
                  <a:cubicBezTo>
                    <a:pt x="3018446" y="2955861"/>
                    <a:pt x="3003520" y="2940935"/>
                    <a:pt x="3003520" y="2922523"/>
                  </a:cubicBezTo>
                  <a:cubicBezTo>
                    <a:pt x="3003520" y="2904111"/>
                    <a:pt x="3018446" y="2889185"/>
                    <a:pt x="3036858" y="2889185"/>
                  </a:cubicBezTo>
                  <a:close/>
                  <a:moveTo>
                    <a:pt x="1285868" y="2886010"/>
                  </a:moveTo>
                  <a:cubicBezTo>
                    <a:pt x="1306035" y="2886010"/>
                    <a:pt x="1322381" y="2902357"/>
                    <a:pt x="1322381" y="2922523"/>
                  </a:cubicBezTo>
                  <a:cubicBezTo>
                    <a:pt x="1322381" y="2942689"/>
                    <a:pt x="1306035" y="2959036"/>
                    <a:pt x="1285868" y="2959036"/>
                  </a:cubicBezTo>
                  <a:cubicBezTo>
                    <a:pt x="1265701" y="2959036"/>
                    <a:pt x="1249355" y="2942689"/>
                    <a:pt x="1249355" y="2922523"/>
                  </a:cubicBezTo>
                  <a:cubicBezTo>
                    <a:pt x="1249355" y="2902357"/>
                    <a:pt x="1265701" y="2886010"/>
                    <a:pt x="1285868" y="2886010"/>
                  </a:cubicBezTo>
                  <a:close/>
                  <a:moveTo>
                    <a:pt x="4204464" y="2805048"/>
                  </a:moveTo>
                  <a:cubicBezTo>
                    <a:pt x="4204903" y="2805048"/>
                    <a:pt x="4205258" y="2805403"/>
                    <a:pt x="4205258" y="2805842"/>
                  </a:cubicBezTo>
                  <a:cubicBezTo>
                    <a:pt x="4205258" y="2806280"/>
                    <a:pt x="4204903" y="2806636"/>
                    <a:pt x="4204464" y="2806636"/>
                  </a:cubicBezTo>
                  <a:cubicBezTo>
                    <a:pt x="4204026" y="2806636"/>
                    <a:pt x="4203670" y="2806280"/>
                    <a:pt x="4203670" y="2805842"/>
                  </a:cubicBezTo>
                  <a:cubicBezTo>
                    <a:pt x="4203670" y="2805403"/>
                    <a:pt x="4204026" y="2805048"/>
                    <a:pt x="4204464" y="2805048"/>
                  </a:cubicBezTo>
                  <a:close/>
                  <a:moveTo>
                    <a:pt x="2375" y="2805048"/>
                  </a:moveTo>
                  <a:cubicBezTo>
                    <a:pt x="2814" y="2805048"/>
                    <a:pt x="3169" y="2805403"/>
                    <a:pt x="3169" y="2805842"/>
                  </a:cubicBezTo>
                  <a:cubicBezTo>
                    <a:pt x="3169" y="2806280"/>
                    <a:pt x="2814" y="2806636"/>
                    <a:pt x="2375" y="2806636"/>
                  </a:cubicBezTo>
                  <a:cubicBezTo>
                    <a:pt x="1937" y="2806636"/>
                    <a:pt x="1581" y="2806280"/>
                    <a:pt x="1581" y="2805842"/>
                  </a:cubicBezTo>
                  <a:cubicBezTo>
                    <a:pt x="1581" y="2805403"/>
                    <a:pt x="1937" y="2805048"/>
                    <a:pt x="2375" y="2805048"/>
                  </a:cubicBezTo>
                  <a:close/>
                  <a:moveTo>
                    <a:pt x="119057" y="2803460"/>
                  </a:moveTo>
                  <a:cubicBezTo>
                    <a:pt x="119934" y="2803460"/>
                    <a:pt x="120645" y="2804171"/>
                    <a:pt x="120645" y="2805048"/>
                  </a:cubicBezTo>
                  <a:cubicBezTo>
                    <a:pt x="120645" y="2805925"/>
                    <a:pt x="119934" y="2806636"/>
                    <a:pt x="119057" y="2806636"/>
                  </a:cubicBezTo>
                  <a:cubicBezTo>
                    <a:pt x="118180" y="2806636"/>
                    <a:pt x="117469" y="2805925"/>
                    <a:pt x="117469" y="2805048"/>
                  </a:cubicBezTo>
                  <a:cubicBezTo>
                    <a:pt x="117469" y="2804171"/>
                    <a:pt x="118180" y="2803460"/>
                    <a:pt x="119057" y="2803460"/>
                  </a:cubicBezTo>
                  <a:close/>
                  <a:moveTo>
                    <a:pt x="4086989" y="2801873"/>
                  </a:moveTo>
                  <a:cubicBezTo>
                    <a:pt x="4088305" y="2801873"/>
                    <a:pt x="4089371" y="2803295"/>
                    <a:pt x="4089371" y="2805048"/>
                  </a:cubicBezTo>
                  <a:cubicBezTo>
                    <a:pt x="4089371" y="2806801"/>
                    <a:pt x="4088305" y="2808223"/>
                    <a:pt x="4086989" y="2808223"/>
                  </a:cubicBezTo>
                  <a:cubicBezTo>
                    <a:pt x="4085674" y="2808223"/>
                    <a:pt x="4084607" y="2806801"/>
                    <a:pt x="4084607" y="2805048"/>
                  </a:cubicBezTo>
                  <a:cubicBezTo>
                    <a:pt x="4084607" y="2803295"/>
                    <a:pt x="4085674" y="2801873"/>
                    <a:pt x="4086989" y="2801873"/>
                  </a:cubicBezTo>
                  <a:close/>
                  <a:moveTo>
                    <a:pt x="235738" y="2801873"/>
                  </a:moveTo>
                  <a:cubicBezTo>
                    <a:pt x="237929" y="2801873"/>
                    <a:pt x="239706" y="2803650"/>
                    <a:pt x="239706" y="2805842"/>
                  </a:cubicBezTo>
                  <a:cubicBezTo>
                    <a:pt x="239706" y="2808034"/>
                    <a:pt x="237929" y="2809811"/>
                    <a:pt x="235738" y="2809811"/>
                  </a:cubicBezTo>
                  <a:cubicBezTo>
                    <a:pt x="233546" y="2809811"/>
                    <a:pt x="231769" y="2808034"/>
                    <a:pt x="231769" y="2805842"/>
                  </a:cubicBezTo>
                  <a:cubicBezTo>
                    <a:pt x="231769" y="2803650"/>
                    <a:pt x="233546" y="2801873"/>
                    <a:pt x="235738" y="2801873"/>
                  </a:cubicBezTo>
                  <a:close/>
                  <a:moveTo>
                    <a:pt x="3970307" y="2800285"/>
                  </a:moveTo>
                  <a:cubicBezTo>
                    <a:pt x="3973814" y="2800285"/>
                    <a:pt x="3976657" y="2802773"/>
                    <a:pt x="3976657" y="2805842"/>
                  </a:cubicBezTo>
                  <a:cubicBezTo>
                    <a:pt x="3976657" y="2808911"/>
                    <a:pt x="3973814" y="2811399"/>
                    <a:pt x="3970307" y="2811399"/>
                  </a:cubicBezTo>
                  <a:cubicBezTo>
                    <a:pt x="3966800" y="2811399"/>
                    <a:pt x="3963957" y="2808911"/>
                    <a:pt x="3963957" y="2805842"/>
                  </a:cubicBezTo>
                  <a:cubicBezTo>
                    <a:pt x="3963957" y="2802773"/>
                    <a:pt x="3966800" y="2800285"/>
                    <a:pt x="3970307" y="2800285"/>
                  </a:cubicBezTo>
                  <a:close/>
                  <a:moveTo>
                    <a:pt x="2570132" y="2798698"/>
                  </a:moveTo>
                  <a:cubicBezTo>
                    <a:pt x="2573639" y="2798698"/>
                    <a:pt x="2576482" y="2801541"/>
                    <a:pt x="2576482" y="2805048"/>
                  </a:cubicBezTo>
                  <a:cubicBezTo>
                    <a:pt x="2576482" y="2808555"/>
                    <a:pt x="2573639" y="2811398"/>
                    <a:pt x="2570132" y="2811398"/>
                  </a:cubicBezTo>
                  <a:cubicBezTo>
                    <a:pt x="2566625" y="2811398"/>
                    <a:pt x="2563782" y="2808555"/>
                    <a:pt x="2563782" y="2805048"/>
                  </a:cubicBezTo>
                  <a:cubicBezTo>
                    <a:pt x="2563782" y="2801541"/>
                    <a:pt x="2566625" y="2798698"/>
                    <a:pt x="2570132" y="2798698"/>
                  </a:cubicBezTo>
                  <a:close/>
                  <a:moveTo>
                    <a:pt x="1635889" y="2798698"/>
                  </a:moveTo>
                  <a:cubicBezTo>
                    <a:pt x="1639835" y="2798698"/>
                    <a:pt x="1643033" y="2801896"/>
                    <a:pt x="1643033" y="2805842"/>
                  </a:cubicBezTo>
                  <a:cubicBezTo>
                    <a:pt x="1643033" y="2809788"/>
                    <a:pt x="1639835" y="2812986"/>
                    <a:pt x="1635889" y="2812986"/>
                  </a:cubicBezTo>
                  <a:cubicBezTo>
                    <a:pt x="1631943" y="2812986"/>
                    <a:pt x="1628745" y="2809788"/>
                    <a:pt x="1628745" y="2805842"/>
                  </a:cubicBezTo>
                  <a:cubicBezTo>
                    <a:pt x="1628745" y="2801896"/>
                    <a:pt x="1631943" y="2798698"/>
                    <a:pt x="1635889" y="2798698"/>
                  </a:cubicBezTo>
                  <a:close/>
                  <a:moveTo>
                    <a:pt x="352422" y="2798698"/>
                  </a:moveTo>
                  <a:cubicBezTo>
                    <a:pt x="356806" y="2798698"/>
                    <a:pt x="360360" y="2801896"/>
                    <a:pt x="360360" y="2805842"/>
                  </a:cubicBezTo>
                  <a:cubicBezTo>
                    <a:pt x="360360" y="2809788"/>
                    <a:pt x="356806" y="2812986"/>
                    <a:pt x="352422" y="2812986"/>
                  </a:cubicBezTo>
                  <a:cubicBezTo>
                    <a:pt x="348038" y="2812986"/>
                    <a:pt x="344483" y="2809788"/>
                    <a:pt x="344483" y="2805842"/>
                  </a:cubicBezTo>
                  <a:cubicBezTo>
                    <a:pt x="344483" y="2801896"/>
                    <a:pt x="348038" y="2798698"/>
                    <a:pt x="352422" y="2798698"/>
                  </a:cubicBezTo>
                  <a:close/>
                  <a:moveTo>
                    <a:pt x="3853627" y="2797110"/>
                  </a:moveTo>
                  <a:cubicBezTo>
                    <a:pt x="3858450" y="2797110"/>
                    <a:pt x="3862359" y="2801019"/>
                    <a:pt x="3862359" y="2805842"/>
                  </a:cubicBezTo>
                  <a:cubicBezTo>
                    <a:pt x="3862359" y="2810665"/>
                    <a:pt x="3858450" y="2814574"/>
                    <a:pt x="3853627" y="2814574"/>
                  </a:cubicBezTo>
                  <a:cubicBezTo>
                    <a:pt x="3848804" y="2814574"/>
                    <a:pt x="3844895" y="2810665"/>
                    <a:pt x="3844895" y="2805842"/>
                  </a:cubicBezTo>
                  <a:cubicBezTo>
                    <a:pt x="3844895" y="2801019"/>
                    <a:pt x="3848804" y="2797110"/>
                    <a:pt x="3853627" y="2797110"/>
                  </a:cubicBezTo>
                  <a:close/>
                  <a:moveTo>
                    <a:pt x="2686020" y="2795523"/>
                  </a:moveTo>
                  <a:cubicBezTo>
                    <a:pt x="2691281" y="2795523"/>
                    <a:pt x="2695545" y="2799787"/>
                    <a:pt x="2695545" y="2805048"/>
                  </a:cubicBezTo>
                  <a:cubicBezTo>
                    <a:pt x="2695545" y="2810309"/>
                    <a:pt x="2691281" y="2814573"/>
                    <a:pt x="2686020" y="2814573"/>
                  </a:cubicBezTo>
                  <a:cubicBezTo>
                    <a:pt x="2680759" y="2814573"/>
                    <a:pt x="2676495" y="2810309"/>
                    <a:pt x="2676495" y="2805048"/>
                  </a:cubicBezTo>
                  <a:cubicBezTo>
                    <a:pt x="2676495" y="2799787"/>
                    <a:pt x="2680759" y="2795523"/>
                    <a:pt x="2686020" y="2795523"/>
                  </a:cubicBezTo>
                  <a:close/>
                  <a:moveTo>
                    <a:pt x="1519208" y="2793935"/>
                  </a:moveTo>
                  <a:cubicBezTo>
                    <a:pt x="1525346" y="2793935"/>
                    <a:pt x="1530321" y="2798910"/>
                    <a:pt x="1530321" y="2805048"/>
                  </a:cubicBezTo>
                  <a:cubicBezTo>
                    <a:pt x="1530321" y="2811186"/>
                    <a:pt x="1525346" y="2816161"/>
                    <a:pt x="1519208" y="2816161"/>
                  </a:cubicBezTo>
                  <a:cubicBezTo>
                    <a:pt x="1513070" y="2816161"/>
                    <a:pt x="1508095" y="2811186"/>
                    <a:pt x="1508095" y="2805048"/>
                  </a:cubicBezTo>
                  <a:cubicBezTo>
                    <a:pt x="1508095" y="2798910"/>
                    <a:pt x="1513070" y="2793935"/>
                    <a:pt x="1519208" y="2793935"/>
                  </a:cubicBezTo>
                  <a:close/>
                  <a:moveTo>
                    <a:pt x="468308" y="2793935"/>
                  </a:moveTo>
                  <a:cubicBezTo>
                    <a:pt x="474445" y="2793935"/>
                    <a:pt x="479420" y="2798910"/>
                    <a:pt x="479420" y="2805048"/>
                  </a:cubicBezTo>
                  <a:cubicBezTo>
                    <a:pt x="479420" y="2811186"/>
                    <a:pt x="474445" y="2816161"/>
                    <a:pt x="468308" y="2816161"/>
                  </a:cubicBezTo>
                  <a:cubicBezTo>
                    <a:pt x="462169" y="2816161"/>
                    <a:pt x="457194" y="2811186"/>
                    <a:pt x="457194" y="2805048"/>
                  </a:cubicBezTo>
                  <a:cubicBezTo>
                    <a:pt x="457194" y="2798910"/>
                    <a:pt x="462169" y="2793935"/>
                    <a:pt x="468308" y="2793935"/>
                  </a:cubicBezTo>
                  <a:close/>
                  <a:moveTo>
                    <a:pt x="3736945" y="2792348"/>
                  </a:moveTo>
                  <a:cubicBezTo>
                    <a:pt x="3743959" y="2792348"/>
                    <a:pt x="3749645" y="2798034"/>
                    <a:pt x="3749645" y="2805048"/>
                  </a:cubicBezTo>
                  <a:cubicBezTo>
                    <a:pt x="3749645" y="2812062"/>
                    <a:pt x="3743959" y="2817748"/>
                    <a:pt x="3736945" y="2817748"/>
                  </a:cubicBezTo>
                  <a:cubicBezTo>
                    <a:pt x="3729931" y="2817748"/>
                    <a:pt x="3724245" y="2812062"/>
                    <a:pt x="3724245" y="2805048"/>
                  </a:cubicBezTo>
                  <a:cubicBezTo>
                    <a:pt x="3724245" y="2798034"/>
                    <a:pt x="3729931" y="2792348"/>
                    <a:pt x="3736945" y="2792348"/>
                  </a:cubicBezTo>
                  <a:close/>
                  <a:moveTo>
                    <a:pt x="2803495" y="2790760"/>
                  </a:moveTo>
                  <a:cubicBezTo>
                    <a:pt x="2811386" y="2790760"/>
                    <a:pt x="2817783" y="2797157"/>
                    <a:pt x="2817783" y="2805048"/>
                  </a:cubicBezTo>
                  <a:cubicBezTo>
                    <a:pt x="2817783" y="2812939"/>
                    <a:pt x="2811386" y="2819336"/>
                    <a:pt x="2803495" y="2819336"/>
                  </a:cubicBezTo>
                  <a:cubicBezTo>
                    <a:pt x="2795604" y="2819336"/>
                    <a:pt x="2789207" y="2812939"/>
                    <a:pt x="2789207" y="2805048"/>
                  </a:cubicBezTo>
                  <a:cubicBezTo>
                    <a:pt x="2789207" y="2797157"/>
                    <a:pt x="2795604" y="2790760"/>
                    <a:pt x="2803495" y="2790760"/>
                  </a:cubicBezTo>
                  <a:close/>
                  <a:moveTo>
                    <a:pt x="585785" y="2790760"/>
                  </a:moveTo>
                  <a:cubicBezTo>
                    <a:pt x="593676" y="2790760"/>
                    <a:pt x="600073" y="2797157"/>
                    <a:pt x="600073" y="2805048"/>
                  </a:cubicBezTo>
                  <a:cubicBezTo>
                    <a:pt x="600073" y="2812939"/>
                    <a:pt x="593676" y="2819336"/>
                    <a:pt x="585785" y="2819336"/>
                  </a:cubicBezTo>
                  <a:cubicBezTo>
                    <a:pt x="577894" y="2819336"/>
                    <a:pt x="571496" y="2812939"/>
                    <a:pt x="571496" y="2805048"/>
                  </a:cubicBezTo>
                  <a:cubicBezTo>
                    <a:pt x="571496" y="2797157"/>
                    <a:pt x="577894" y="2790760"/>
                    <a:pt x="585785" y="2790760"/>
                  </a:cubicBezTo>
                  <a:close/>
                  <a:moveTo>
                    <a:pt x="3620264" y="2789173"/>
                  </a:moveTo>
                  <a:cubicBezTo>
                    <a:pt x="3629470" y="2789173"/>
                    <a:pt x="3636933" y="2796636"/>
                    <a:pt x="3636933" y="2805842"/>
                  </a:cubicBezTo>
                  <a:cubicBezTo>
                    <a:pt x="3636933" y="2815048"/>
                    <a:pt x="3629470" y="2822511"/>
                    <a:pt x="3620264" y="2822511"/>
                  </a:cubicBezTo>
                  <a:cubicBezTo>
                    <a:pt x="3611058" y="2822511"/>
                    <a:pt x="3603595" y="2815048"/>
                    <a:pt x="3603595" y="2805842"/>
                  </a:cubicBezTo>
                  <a:cubicBezTo>
                    <a:pt x="3603595" y="2796636"/>
                    <a:pt x="3611058" y="2789173"/>
                    <a:pt x="3620264" y="2789173"/>
                  </a:cubicBezTo>
                  <a:close/>
                  <a:moveTo>
                    <a:pt x="1402526" y="2789173"/>
                  </a:moveTo>
                  <a:cubicBezTo>
                    <a:pt x="1411732" y="2789173"/>
                    <a:pt x="1419195" y="2796636"/>
                    <a:pt x="1419195" y="2805842"/>
                  </a:cubicBezTo>
                  <a:cubicBezTo>
                    <a:pt x="1419195" y="2815048"/>
                    <a:pt x="1411732" y="2822511"/>
                    <a:pt x="1402526" y="2822511"/>
                  </a:cubicBezTo>
                  <a:cubicBezTo>
                    <a:pt x="1393320" y="2822511"/>
                    <a:pt x="1385857" y="2815048"/>
                    <a:pt x="1385857" y="2805842"/>
                  </a:cubicBezTo>
                  <a:cubicBezTo>
                    <a:pt x="1385857" y="2796636"/>
                    <a:pt x="1393320" y="2789173"/>
                    <a:pt x="1402526" y="2789173"/>
                  </a:cubicBezTo>
                  <a:close/>
                  <a:moveTo>
                    <a:pt x="702464" y="2787585"/>
                  </a:moveTo>
                  <a:cubicBezTo>
                    <a:pt x="712547" y="2787585"/>
                    <a:pt x="720720" y="2795759"/>
                    <a:pt x="720720" y="2805842"/>
                  </a:cubicBezTo>
                  <a:cubicBezTo>
                    <a:pt x="720720" y="2815925"/>
                    <a:pt x="712547" y="2824099"/>
                    <a:pt x="702464" y="2824099"/>
                  </a:cubicBezTo>
                  <a:cubicBezTo>
                    <a:pt x="692382" y="2824099"/>
                    <a:pt x="684208" y="2815925"/>
                    <a:pt x="684208" y="2805842"/>
                  </a:cubicBezTo>
                  <a:cubicBezTo>
                    <a:pt x="684208" y="2795759"/>
                    <a:pt x="692382" y="2787585"/>
                    <a:pt x="702464" y="2787585"/>
                  </a:cubicBezTo>
                  <a:close/>
                  <a:moveTo>
                    <a:pt x="3503583" y="2785998"/>
                  </a:moveTo>
                  <a:cubicBezTo>
                    <a:pt x="3514981" y="2785998"/>
                    <a:pt x="3524221" y="2794882"/>
                    <a:pt x="3524221" y="2805842"/>
                  </a:cubicBezTo>
                  <a:cubicBezTo>
                    <a:pt x="3524221" y="2816802"/>
                    <a:pt x="3514981" y="2825686"/>
                    <a:pt x="3503583" y="2825686"/>
                  </a:cubicBezTo>
                  <a:cubicBezTo>
                    <a:pt x="3492185" y="2825686"/>
                    <a:pt x="3482945" y="2816802"/>
                    <a:pt x="3482945" y="2805842"/>
                  </a:cubicBezTo>
                  <a:cubicBezTo>
                    <a:pt x="3482945" y="2794882"/>
                    <a:pt x="3492185" y="2785998"/>
                    <a:pt x="3503583" y="2785998"/>
                  </a:cubicBezTo>
                  <a:close/>
                  <a:moveTo>
                    <a:pt x="2920177" y="2782823"/>
                  </a:moveTo>
                  <a:cubicBezTo>
                    <a:pt x="2932014" y="2782823"/>
                    <a:pt x="2941609" y="2792773"/>
                    <a:pt x="2941609" y="2805048"/>
                  </a:cubicBezTo>
                  <a:cubicBezTo>
                    <a:pt x="2941609" y="2817323"/>
                    <a:pt x="2932014" y="2827273"/>
                    <a:pt x="2920177" y="2827273"/>
                  </a:cubicBezTo>
                  <a:cubicBezTo>
                    <a:pt x="2908340" y="2827273"/>
                    <a:pt x="2898745" y="2817323"/>
                    <a:pt x="2898745" y="2805048"/>
                  </a:cubicBezTo>
                  <a:cubicBezTo>
                    <a:pt x="2898745" y="2792773"/>
                    <a:pt x="2908340" y="2782823"/>
                    <a:pt x="2920177" y="2782823"/>
                  </a:cubicBezTo>
                  <a:close/>
                  <a:moveTo>
                    <a:pt x="819139" y="2782823"/>
                  </a:moveTo>
                  <a:cubicBezTo>
                    <a:pt x="831416" y="2782823"/>
                    <a:pt x="841363" y="2793129"/>
                    <a:pt x="841363" y="2805842"/>
                  </a:cubicBezTo>
                  <a:cubicBezTo>
                    <a:pt x="841363" y="2818555"/>
                    <a:pt x="831416" y="2828861"/>
                    <a:pt x="819139" y="2828861"/>
                  </a:cubicBezTo>
                  <a:cubicBezTo>
                    <a:pt x="806868" y="2828861"/>
                    <a:pt x="796918" y="2818555"/>
                    <a:pt x="796918" y="2805842"/>
                  </a:cubicBezTo>
                  <a:cubicBezTo>
                    <a:pt x="796918" y="2793129"/>
                    <a:pt x="806868" y="2782823"/>
                    <a:pt x="819139" y="2782823"/>
                  </a:cubicBezTo>
                  <a:close/>
                  <a:moveTo>
                    <a:pt x="3386902" y="2781235"/>
                  </a:moveTo>
                  <a:cubicBezTo>
                    <a:pt x="3400492" y="2781235"/>
                    <a:pt x="3411509" y="2792252"/>
                    <a:pt x="3411509" y="2805842"/>
                  </a:cubicBezTo>
                  <a:cubicBezTo>
                    <a:pt x="3411509" y="2819432"/>
                    <a:pt x="3400492" y="2830449"/>
                    <a:pt x="3386902" y="2830449"/>
                  </a:cubicBezTo>
                  <a:cubicBezTo>
                    <a:pt x="3373312" y="2830449"/>
                    <a:pt x="3362295" y="2819432"/>
                    <a:pt x="3362295" y="2805842"/>
                  </a:cubicBezTo>
                  <a:cubicBezTo>
                    <a:pt x="3362295" y="2792252"/>
                    <a:pt x="3373312" y="2781235"/>
                    <a:pt x="3386902" y="2781235"/>
                  </a:cubicBezTo>
                  <a:close/>
                  <a:moveTo>
                    <a:pt x="1285870" y="2779648"/>
                  </a:moveTo>
                  <a:cubicBezTo>
                    <a:pt x="1299899" y="2779648"/>
                    <a:pt x="1311270" y="2791020"/>
                    <a:pt x="1311270" y="2805048"/>
                  </a:cubicBezTo>
                  <a:cubicBezTo>
                    <a:pt x="1311270" y="2819076"/>
                    <a:pt x="1299899" y="2830448"/>
                    <a:pt x="1285870" y="2830448"/>
                  </a:cubicBezTo>
                  <a:cubicBezTo>
                    <a:pt x="1271842" y="2830448"/>
                    <a:pt x="1260469" y="2819076"/>
                    <a:pt x="1260469" y="2805048"/>
                  </a:cubicBezTo>
                  <a:cubicBezTo>
                    <a:pt x="1260469" y="2791020"/>
                    <a:pt x="1271842" y="2779648"/>
                    <a:pt x="1285870" y="2779648"/>
                  </a:cubicBezTo>
                  <a:close/>
                  <a:moveTo>
                    <a:pt x="936624" y="2778060"/>
                  </a:moveTo>
                  <a:cubicBezTo>
                    <a:pt x="951528" y="2778060"/>
                    <a:pt x="963610" y="2790143"/>
                    <a:pt x="963610" y="2805048"/>
                  </a:cubicBezTo>
                  <a:cubicBezTo>
                    <a:pt x="963610" y="2819953"/>
                    <a:pt x="951528" y="2832036"/>
                    <a:pt x="936624" y="2832036"/>
                  </a:cubicBezTo>
                  <a:cubicBezTo>
                    <a:pt x="921718" y="2832036"/>
                    <a:pt x="909633" y="2819953"/>
                    <a:pt x="909633" y="2805048"/>
                  </a:cubicBezTo>
                  <a:cubicBezTo>
                    <a:pt x="909633" y="2790143"/>
                    <a:pt x="921718" y="2778060"/>
                    <a:pt x="936624" y="2778060"/>
                  </a:cubicBezTo>
                  <a:close/>
                  <a:moveTo>
                    <a:pt x="3270220" y="2776473"/>
                  </a:moveTo>
                  <a:cubicBezTo>
                    <a:pt x="3286002" y="2776473"/>
                    <a:pt x="3298795" y="2789266"/>
                    <a:pt x="3298795" y="2805048"/>
                  </a:cubicBezTo>
                  <a:cubicBezTo>
                    <a:pt x="3298795" y="2820830"/>
                    <a:pt x="3286002" y="2833623"/>
                    <a:pt x="3270220" y="2833623"/>
                  </a:cubicBezTo>
                  <a:cubicBezTo>
                    <a:pt x="3254438" y="2833623"/>
                    <a:pt x="3241645" y="2820830"/>
                    <a:pt x="3241645" y="2805048"/>
                  </a:cubicBezTo>
                  <a:cubicBezTo>
                    <a:pt x="3241645" y="2789266"/>
                    <a:pt x="3254438" y="2776473"/>
                    <a:pt x="3270220" y="2776473"/>
                  </a:cubicBezTo>
                  <a:close/>
                  <a:moveTo>
                    <a:pt x="1052507" y="2774885"/>
                  </a:moveTo>
                  <a:cubicBezTo>
                    <a:pt x="1070041" y="2774885"/>
                    <a:pt x="1084255" y="2788745"/>
                    <a:pt x="1084255" y="2805842"/>
                  </a:cubicBezTo>
                  <a:cubicBezTo>
                    <a:pt x="1084255" y="2822939"/>
                    <a:pt x="1070041" y="2836799"/>
                    <a:pt x="1052507" y="2836799"/>
                  </a:cubicBezTo>
                  <a:cubicBezTo>
                    <a:pt x="1034972" y="2836799"/>
                    <a:pt x="1020757" y="2822939"/>
                    <a:pt x="1020757" y="2805842"/>
                  </a:cubicBezTo>
                  <a:cubicBezTo>
                    <a:pt x="1020757" y="2788745"/>
                    <a:pt x="1034972" y="2774885"/>
                    <a:pt x="1052507" y="2774885"/>
                  </a:cubicBezTo>
                  <a:close/>
                  <a:moveTo>
                    <a:pt x="3153539" y="2773298"/>
                  </a:moveTo>
                  <a:cubicBezTo>
                    <a:pt x="3171513" y="2773298"/>
                    <a:pt x="3186083" y="2787868"/>
                    <a:pt x="3186083" y="2805842"/>
                  </a:cubicBezTo>
                  <a:cubicBezTo>
                    <a:pt x="3186083" y="2823816"/>
                    <a:pt x="3171513" y="2838386"/>
                    <a:pt x="3153539" y="2838386"/>
                  </a:cubicBezTo>
                  <a:cubicBezTo>
                    <a:pt x="3135565" y="2838386"/>
                    <a:pt x="3120995" y="2823816"/>
                    <a:pt x="3120995" y="2805842"/>
                  </a:cubicBezTo>
                  <a:cubicBezTo>
                    <a:pt x="3120995" y="2787868"/>
                    <a:pt x="3135565" y="2773298"/>
                    <a:pt x="3153539" y="2773298"/>
                  </a:cubicBezTo>
                  <a:close/>
                  <a:moveTo>
                    <a:pt x="3036858" y="2773298"/>
                  </a:moveTo>
                  <a:cubicBezTo>
                    <a:pt x="3055270" y="2773298"/>
                    <a:pt x="3070196" y="2787868"/>
                    <a:pt x="3070196" y="2805842"/>
                  </a:cubicBezTo>
                  <a:cubicBezTo>
                    <a:pt x="3070196" y="2823816"/>
                    <a:pt x="3055270" y="2838386"/>
                    <a:pt x="3036858" y="2838386"/>
                  </a:cubicBezTo>
                  <a:cubicBezTo>
                    <a:pt x="3018446" y="2838386"/>
                    <a:pt x="3003520" y="2823816"/>
                    <a:pt x="3003520" y="2805842"/>
                  </a:cubicBezTo>
                  <a:cubicBezTo>
                    <a:pt x="3003520" y="2787868"/>
                    <a:pt x="3018446" y="2773298"/>
                    <a:pt x="3036858" y="2773298"/>
                  </a:cubicBezTo>
                  <a:close/>
                  <a:moveTo>
                    <a:pt x="1169187" y="2770123"/>
                  </a:moveTo>
                  <a:cubicBezTo>
                    <a:pt x="1188914" y="2770123"/>
                    <a:pt x="1204909" y="2786115"/>
                    <a:pt x="1204909" y="2805842"/>
                  </a:cubicBezTo>
                  <a:cubicBezTo>
                    <a:pt x="1204909" y="2825569"/>
                    <a:pt x="1188914" y="2841561"/>
                    <a:pt x="1169187" y="2841561"/>
                  </a:cubicBezTo>
                  <a:cubicBezTo>
                    <a:pt x="1149459" y="2841561"/>
                    <a:pt x="1133469" y="2825569"/>
                    <a:pt x="1133469" y="2805842"/>
                  </a:cubicBezTo>
                  <a:cubicBezTo>
                    <a:pt x="1133469" y="2786115"/>
                    <a:pt x="1149459" y="2770123"/>
                    <a:pt x="1169187" y="2770123"/>
                  </a:cubicBezTo>
                  <a:close/>
                  <a:moveTo>
                    <a:pt x="4203670" y="2687573"/>
                  </a:moveTo>
                  <a:cubicBezTo>
                    <a:pt x="4204548" y="2687573"/>
                    <a:pt x="4205259" y="2688284"/>
                    <a:pt x="4205259" y="2689161"/>
                  </a:cubicBezTo>
                  <a:cubicBezTo>
                    <a:pt x="4205259" y="2690038"/>
                    <a:pt x="4204548" y="2690749"/>
                    <a:pt x="4203670" y="2690749"/>
                  </a:cubicBezTo>
                  <a:cubicBezTo>
                    <a:pt x="4202793" y="2690749"/>
                    <a:pt x="4202082" y="2690038"/>
                    <a:pt x="4202082" y="2689161"/>
                  </a:cubicBezTo>
                  <a:cubicBezTo>
                    <a:pt x="4202082" y="2688284"/>
                    <a:pt x="4202793" y="2687573"/>
                    <a:pt x="4203670" y="2687573"/>
                  </a:cubicBezTo>
                  <a:close/>
                  <a:moveTo>
                    <a:pt x="2377" y="2687573"/>
                  </a:moveTo>
                  <a:cubicBezTo>
                    <a:pt x="2816" y="2687573"/>
                    <a:pt x="3171" y="2687928"/>
                    <a:pt x="3171" y="2688367"/>
                  </a:cubicBezTo>
                  <a:cubicBezTo>
                    <a:pt x="3171" y="2688805"/>
                    <a:pt x="2816" y="2689161"/>
                    <a:pt x="2377" y="2689161"/>
                  </a:cubicBezTo>
                  <a:cubicBezTo>
                    <a:pt x="1939" y="2689161"/>
                    <a:pt x="1583" y="2688805"/>
                    <a:pt x="1583" y="2688367"/>
                  </a:cubicBezTo>
                  <a:cubicBezTo>
                    <a:pt x="1583" y="2687928"/>
                    <a:pt x="1939" y="2687573"/>
                    <a:pt x="2377" y="2687573"/>
                  </a:cubicBezTo>
                  <a:close/>
                  <a:moveTo>
                    <a:pt x="119058" y="2685985"/>
                  </a:moveTo>
                  <a:cubicBezTo>
                    <a:pt x="120811" y="2685985"/>
                    <a:pt x="122233" y="2687051"/>
                    <a:pt x="122233" y="2688367"/>
                  </a:cubicBezTo>
                  <a:cubicBezTo>
                    <a:pt x="122233" y="2689682"/>
                    <a:pt x="120811" y="2690749"/>
                    <a:pt x="119058" y="2690749"/>
                  </a:cubicBezTo>
                  <a:cubicBezTo>
                    <a:pt x="117305" y="2690749"/>
                    <a:pt x="115883" y="2689682"/>
                    <a:pt x="115883" y="2688367"/>
                  </a:cubicBezTo>
                  <a:cubicBezTo>
                    <a:pt x="115883" y="2687051"/>
                    <a:pt x="117305" y="2685985"/>
                    <a:pt x="119058" y="2685985"/>
                  </a:cubicBezTo>
                  <a:close/>
                  <a:moveTo>
                    <a:pt x="4086989" y="2684398"/>
                  </a:moveTo>
                  <a:cubicBezTo>
                    <a:pt x="4089181" y="2684398"/>
                    <a:pt x="4090958" y="2686175"/>
                    <a:pt x="4090958" y="2688367"/>
                  </a:cubicBezTo>
                  <a:cubicBezTo>
                    <a:pt x="4090958" y="2690559"/>
                    <a:pt x="4089181" y="2692336"/>
                    <a:pt x="4086989" y="2692336"/>
                  </a:cubicBezTo>
                  <a:cubicBezTo>
                    <a:pt x="4084798" y="2692336"/>
                    <a:pt x="4083020" y="2690559"/>
                    <a:pt x="4083020" y="2688367"/>
                  </a:cubicBezTo>
                  <a:cubicBezTo>
                    <a:pt x="4083020" y="2686175"/>
                    <a:pt x="4084798" y="2684398"/>
                    <a:pt x="4086989" y="2684398"/>
                  </a:cubicBezTo>
                  <a:close/>
                  <a:moveTo>
                    <a:pt x="3970307" y="2682810"/>
                  </a:moveTo>
                  <a:cubicBezTo>
                    <a:pt x="3973814" y="2682810"/>
                    <a:pt x="3976657" y="2685653"/>
                    <a:pt x="3976657" y="2689160"/>
                  </a:cubicBezTo>
                  <a:cubicBezTo>
                    <a:pt x="3976657" y="2692667"/>
                    <a:pt x="3973814" y="2695510"/>
                    <a:pt x="3970307" y="2695510"/>
                  </a:cubicBezTo>
                  <a:cubicBezTo>
                    <a:pt x="3966800" y="2695510"/>
                    <a:pt x="3963957" y="2692667"/>
                    <a:pt x="3963957" y="2689160"/>
                  </a:cubicBezTo>
                  <a:cubicBezTo>
                    <a:pt x="3963957" y="2685653"/>
                    <a:pt x="3966800" y="2682810"/>
                    <a:pt x="3970307" y="2682810"/>
                  </a:cubicBezTo>
                  <a:close/>
                  <a:moveTo>
                    <a:pt x="2686814" y="2682810"/>
                  </a:moveTo>
                  <a:cubicBezTo>
                    <a:pt x="2689883" y="2682810"/>
                    <a:pt x="2692371" y="2685298"/>
                    <a:pt x="2692371" y="2688367"/>
                  </a:cubicBezTo>
                  <a:cubicBezTo>
                    <a:pt x="2692371" y="2691436"/>
                    <a:pt x="2689883" y="2693924"/>
                    <a:pt x="2686814" y="2693924"/>
                  </a:cubicBezTo>
                  <a:cubicBezTo>
                    <a:pt x="2683745" y="2693924"/>
                    <a:pt x="2681257" y="2691436"/>
                    <a:pt x="2681257" y="2688367"/>
                  </a:cubicBezTo>
                  <a:cubicBezTo>
                    <a:pt x="2681257" y="2685298"/>
                    <a:pt x="2683745" y="2682810"/>
                    <a:pt x="2686814" y="2682810"/>
                  </a:cubicBezTo>
                  <a:close/>
                  <a:moveTo>
                    <a:pt x="1519207" y="2682810"/>
                  </a:moveTo>
                  <a:cubicBezTo>
                    <a:pt x="1522714" y="2682810"/>
                    <a:pt x="1525557" y="2685653"/>
                    <a:pt x="1525557" y="2689160"/>
                  </a:cubicBezTo>
                  <a:cubicBezTo>
                    <a:pt x="1525557" y="2692667"/>
                    <a:pt x="1522714" y="2695510"/>
                    <a:pt x="1519207" y="2695510"/>
                  </a:cubicBezTo>
                  <a:cubicBezTo>
                    <a:pt x="1515700" y="2695510"/>
                    <a:pt x="1512857" y="2692667"/>
                    <a:pt x="1512857" y="2689160"/>
                  </a:cubicBezTo>
                  <a:cubicBezTo>
                    <a:pt x="1512857" y="2685653"/>
                    <a:pt x="1515700" y="2682810"/>
                    <a:pt x="1519207" y="2682810"/>
                  </a:cubicBezTo>
                  <a:close/>
                  <a:moveTo>
                    <a:pt x="235740" y="2682810"/>
                  </a:moveTo>
                  <a:cubicBezTo>
                    <a:pt x="238809" y="2682810"/>
                    <a:pt x="241296" y="2685298"/>
                    <a:pt x="241296" y="2688367"/>
                  </a:cubicBezTo>
                  <a:cubicBezTo>
                    <a:pt x="241296" y="2691436"/>
                    <a:pt x="238809" y="2693924"/>
                    <a:pt x="235740" y="2693924"/>
                  </a:cubicBezTo>
                  <a:cubicBezTo>
                    <a:pt x="232671" y="2693924"/>
                    <a:pt x="230183" y="2691436"/>
                    <a:pt x="230183" y="2688367"/>
                  </a:cubicBezTo>
                  <a:cubicBezTo>
                    <a:pt x="230183" y="2685298"/>
                    <a:pt x="232671" y="2682810"/>
                    <a:pt x="235740" y="2682810"/>
                  </a:cubicBezTo>
                  <a:close/>
                  <a:moveTo>
                    <a:pt x="2803495" y="2679635"/>
                  </a:moveTo>
                  <a:cubicBezTo>
                    <a:pt x="2808756" y="2679635"/>
                    <a:pt x="2813020" y="2683899"/>
                    <a:pt x="2813020" y="2689160"/>
                  </a:cubicBezTo>
                  <a:cubicBezTo>
                    <a:pt x="2813020" y="2694421"/>
                    <a:pt x="2808756" y="2698685"/>
                    <a:pt x="2803495" y="2698685"/>
                  </a:cubicBezTo>
                  <a:cubicBezTo>
                    <a:pt x="2798234" y="2698685"/>
                    <a:pt x="2793970" y="2694421"/>
                    <a:pt x="2793970" y="2689160"/>
                  </a:cubicBezTo>
                  <a:cubicBezTo>
                    <a:pt x="2793970" y="2683899"/>
                    <a:pt x="2798234" y="2679635"/>
                    <a:pt x="2803495" y="2679635"/>
                  </a:cubicBezTo>
                  <a:close/>
                  <a:moveTo>
                    <a:pt x="351630" y="2679635"/>
                  </a:moveTo>
                  <a:cubicBezTo>
                    <a:pt x="356455" y="2679635"/>
                    <a:pt x="360363" y="2683544"/>
                    <a:pt x="360363" y="2688367"/>
                  </a:cubicBezTo>
                  <a:cubicBezTo>
                    <a:pt x="360363" y="2693190"/>
                    <a:pt x="356455" y="2697099"/>
                    <a:pt x="351630" y="2697099"/>
                  </a:cubicBezTo>
                  <a:cubicBezTo>
                    <a:pt x="346808" y="2697099"/>
                    <a:pt x="342899" y="2693190"/>
                    <a:pt x="342899" y="2688367"/>
                  </a:cubicBezTo>
                  <a:cubicBezTo>
                    <a:pt x="342899" y="2683544"/>
                    <a:pt x="346808" y="2679635"/>
                    <a:pt x="351630" y="2679635"/>
                  </a:cubicBezTo>
                  <a:close/>
                  <a:moveTo>
                    <a:pt x="3853626" y="2678048"/>
                  </a:moveTo>
                  <a:cubicBezTo>
                    <a:pt x="3859325" y="2678048"/>
                    <a:pt x="3863945" y="2682668"/>
                    <a:pt x="3863945" y="2688367"/>
                  </a:cubicBezTo>
                  <a:cubicBezTo>
                    <a:pt x="3863945" y="2694066"/>
                    <a:pt x="3859325" y="2698686"/>
                    <a:pt x="3853626" y="2698686"/>
                  </a:cubicBezTo>
                  <a:cubicBezTo>
                    <a:pt x="3847927" y="2698686"/>
                    <a:pt x="3843307" y="2694066"/>
                    <a:pt x="3843307" y="2688367"/>
                  </a:cubicBezTo>
                  <a:cubicBezTo>
                    <a:pt x="3843307" y="2682668"/>
                    <a:pt x="3847927" y="2678048"/>
                    <a:pt x="3853626" y="2678048"/>
                  </a:cubicBezTo>
                  <a:close/>
                  <a:moveTo>
                    <a:pt x="1402527" y="2676460"/>
                  </a:moveTo>
                  <a:cubicBezTo>
                    <a:pt x="1409103" y="2676460"/>
                    <a:pt x="1414434" y="2681791"/>
                    <a:pt x="1414434" y="2688367"/>
                  </a:cubicBezTo>
                  <a:cubicBezTo>
                    <a:pt x="1414434" y="2694943"/>
                    <a:pt x="1409103" y="2700274"/>
                    <a:pt x="1402527" y="2700274"/>
                  </a:cubicBezTo>
                  <a:cubicBezTo>
                    <a:pt x="1395951" y="2700274"/>
                    <a:pt x="1390620" y="2694943"/>
                    <a:pt x="1390620" y="2688367"/>
                  </a:cubicBezTo>
                  <a:cubicBezTo>
                    <a:pt x="1390620" y="2681791"/>
                    <a:pt x="1395951" y="2676460"/>
                    <a:pt x="1402527" y="2676460"/>
                  </a:cubicBezTo>
                  <a:close/>
                  <a:moveTo>
                    <a:pt x="469103" y="2676460"/>
                  </a:moveTo>
                  <a:cubicBezTo>
                    <a:pt x="475679" y="2676460"/>
                    <a:pt x="481010" y="2681791"/>
                    <a:pt x="481010" y="2688367"/>
                  </a:cubicBezTo>
                  <a:cubicBezTo>
                    <a:pt x="481010" y="2694943"/>
                    <a:pt x="475679" y="2700274"/>
                    <a:pt x="469103" y="2700274"/>
                  </a:cubicBezTo>
                  <a:cubicBezTo>
                    <a:pt x="462527" y="2700274"/>
                    <a:pt x="457196" y="2694943"/>
                    <a:pt x="457196" y="2688367"/>
                  </a:cubicBezTo>
                  <a:cubicBezTo>
                    <a:pt x="457196" y="2681791"/>
                    <a:pt x="462527" y="2676460"/>
                    <a:pt x="469103" y="2676460"/>
                  </a:cubicBezTo>
                  <a:close/>
                  <a:moveTo>
                    <a:pt x="3736945" y="2674873"/>
                  </a:moveTo>
                  <a:cubicBezTo>
                    <a:pt x="3744836" y="2674873"/>
                    <a:pt x="3751233" y="2681270"/>
                    <a:pt x="3751233" y="2689161"/>
                  </a:cubicBezTo>
                  <a:cubicBezTo>
                    <a:pt x="3751233" y="2697052"/>
                    <a:pt x="3744836" y="2703449"/>
                    <a:pt x="3736945" y="2703449"/>
                  </a:cubicBezTo>
                  <a:cubicBezTo>
                    <a:pt x="3729054" y="2703449"/>
                    <a:pt x="3722657" y="2697052"/>
                    <a:pt x="3722657" y="2689161"/>
                  </a:cubicBezTo>
                  <a:cubicBezTo>
                    <a:pt x="3722657" y="2681270"/>
                    <a:pt x="3729054" y="2674873"/>
                    <a:pt x="3736945" y="2674873"/>
                  </a:cubicBezTo>
                  <a:close/>
                  <a:moveTo>
                    <a:pt x="2920177" y="2673285"/>
                  </a:moveTo>
                  <a:cubicBezTo>
                    <a:pt x="2928507" y="2673285"/>
                    <a:pt x="2935259" y="2680037"/>
                    <a:pt x="2935259" y="2688367"/>
                  </a:cubicBezTo>
                  <a:cubicBezTo>
                    <a:pt x="2935259" y="2696697"/>
                    <a:pt x="2928507" y="2703449"/>
                    <a:pt x="2920177" y="2703449"/>
                  </a:cubicBezTo>
                  <a:cubicBezTo>
                    <a:pt x="2911847" y="2703449"/>
                    <a:pt x="2905095" y="2696697"/>
                    <a:pt x="2905095" y="2688367"/>
                  </a:cubicBezTo>
                  <a:cubicBezTo>
                    <a:pt x="2905095" y="2680037"/>
                    <a:pt x="2911847" y="2673285"/>
                    <a:pt x="2920177" y="2673285"/>
                  </a:cubicBezTo>
                  <a:close/>
                  <a:moveTo>
                    <a:pt x="585787" y="2673285"/>
                  </a:moveTo>
                  <a:cubicBezTo>
                    <a:pt x="594555" y="2673285"/>
                    <a:pt x="601660" y="2680392"/>
                    <a:pt x="601660" y="2689160"/>
                  </a:cubicBezTo>
                  <a:cubicBezTo>
                    <a:pt x="601660" y="2697928"/>
                    <a:pt x="594555" y="2705035"/>
                    <a:pt x="585787" y="2705035"/>
                  </a:cubicBezTo>
                  <a:cubicBezTo>
                    <a:pt x="577018" y="2705035"/>
                    <a:pt x="569912" y="2697928"/>
                    <a:pt x="569912" y="2689160"/>
                  </a:cubicBezTo>
                  <a:cubicBezTo>
                    <a:pt x="569912" y="2680392"/>
                    <a:pt x="577018" y="2673285"/>
                    <a:pt x="585787" y="2673285"/>
                  </a:cubicBezTo>
                  <a:close/>
                  <a:moveTo>
                    <a:pt x="3620264" y="2670110"/>
                  </a:moveTo>
                  <a:cubicBezTo>
                    <a:pt x="3630347" y="2670110"/>
                    <a:pt x="3638521" y="2678284"/>
                    <a:pt x="3638521" y="2688367"/>
                  </a:cubicBezTo>
                  <a:cubicBezTo>
                    <a:pt x="3638521" y="2698450"/>
                    <a:pt x="3630347" y="2706624"/>
                    <a:pt x="3620264" y="2706624"/>
                  </a:cubicBezTo>
                  <a:cubicBezTo>
                    <a:pt x="3610181" y="2706624"/>
                    <a:pt x="3602007" y="2698450"/>
                    <a:pt x="3602007" y="2688367"/>
                  </a:cubicBezTo>
                  <a:cubicBezTo>
                    <a:pt x="3602007" y="2678284"/>
                    <a:pt x="3610181" y="2670110"/>
                    <a:pt x="3620264" y="2670110"/>
                  </a:cubicBezTo>
                  <a:close/>
                  <a:moveTo>
                    <a:pt x="1285872" y="2670110"/>
                  </a:moveTo>
                  <a:cubicBezTo>
                    <a:pt x="1296392" y="2670110"/>
                    <a:pt x="1304922" y="2678284"/>
                    <a:pt x="1304922" y="2688367"/>
                  </a:cubicBezTo>
                  <a:cubicBezTo>
                    <a:pt x="1304922" y="2698450"/>
                    <a:pt x="1296392" y="2706624"/>
                    <a:pt x="1285872" y="2706624"/>
                  </a:cubicBezTo>
                  <a:cubicBezTo>
                    <a:pt x="1275350" y="2706624"/>
                    <a:pt x="1266821" y="2698450"/>
                    <a:pt x="1266821" y="2688367"/>
                  </a:cubicBezTo>
                  <a:cubicBezTo>
                    <a:pt x="1266821" y="2678284"/>
                    <a:pt x="1275350" y="2670110"/>
                    <a:pt x="1285872" y="2670110"/>
                  </a:cubicBezTo>
                  <a:close/>
                  <a:moveTo>
                    <a:pt x="702466" y="2668523"/>
                  </a:moveTo>
                  <a:cubicBezTo>
                    <a:pt x="713426" y="2668523"/>
                    <a:pt x="722309" y="2677763"/>
                    <a:pt x="722309" y="2689161"/>
                  </a:cubicBezTo>
                  <a:cubicBezTo>
                    <a:pt x="722309" y="2700559"/>
                    <a:pt x="713426" y="2709799"/>
                    <a:pt x="702466" y="2709799"/>
                  </a:cubicBezTo>
                  <a:cubicBezTo>
                    <a:pt x="691506" y="2709799"/>
                    <a:pt x="682622" y="2700559"/>
                    <a:pt x="682622" y="2689161"/>
                  </a:cubicBezTo>
                  <a:cubicBezTo>
                    <a:pt x="682622" y="2677763"/>
                    <a:pt x="691506" y="2668523"/>
                    <a:pt x="702466" y="2668523"/>
                  </a:cubicBezTo>
                  <a:close/>
                  <a:moveTo>
                    <a:pt x="3503582" y="2666935"/>
                  </a:moveTo>
                  <a:cubicBezTo>
                    <a:pt x="3515857" y="2666935"/>
                    <a:pt x="3525807" y="2676885"/>
                    <a:pt x="3525807" y="2689160"/>
                  </a:cubicBezTo>
                  <a:cubicBezTo>
                    <a:pt x="3525807" y="2701435"/>
                    <a:pt x="3515857" y="2711385"/>
                    <a:pt x="3503582" y="2711385"/>
                  </a:cubicBezTo>
                  <a:cubicBezTo>
                    <a:pt x="3491307" y="2711385"/>
                    <a:pt x="3481357" y="2701435"/>
                    <a:pt x="3481357" y="2689160"/>
                  </a:cubicBezTo>
                  <a:cubicBezTo>
                    <a:pt x="3481357" y="2676885"/>
                    <a:pt x="3491307" y="2666935"/>
                    <a:pt x="3503582" y="2666935"/>
                  </a:cubicBezTo>
                  <a:close/>
                  <a:moveTo>
                    <a:pt x="3036064" y="2663760"/>
                  </a:moveTo>
                  <a:cubicBezTo>
                    <a:pt x="3049654" y="2663760"/>
                    <a:pt x="3060671" y="2674777"/>
                    <a:pt x="3060671" y="2688367"/>
                  </a:cubicBezTo>
                  <a:cubicBezTo>
                    <a:pt x="3060671" y="2701957"/>
                    <a:pt x="3049654" y="2712974"/>
                    <a:pt x="3036064" y="2712974"/>
                  </a:cubicBezTo>
                  <a:cubicBezTo>
                    <a:pt x="3022474" y="2712974"/>
                    <a:pt x="3011457" y="2701957"/>
                    <a:pt x="3011457" y="2688367"/>
                  </a:cubicBezTo>
                  <a:cubicBezTo>
                    <a:pt x="3011457" y="2674777"/>
                    <a:pt x="3022474" y="2663760"/>
                    <a:pt x="3036064" y="2663760"/>
                  </a:cubicBezTo>
                  <a:close/>
                  <a:moveTo>
                    <a:pt x="819935" y="2663760"/>
                  </a:moveTo>
                  <a:cubicBezTo>
                    <a:pt x="833528" y="2663760"/>
                    <a:pt x="844539" y="2674777"/>
                    <a:pt x="844539" y="2688367"/>
                  </a:cubicBezTo>
                  <a:cubicBezTo>
                    <a:pt x="844539" y="2701957"/>
                    <a:pt x="833528" y="2712974"/>
                    <a:pt x="819935" y="2712974"/>
                  </a:cubicBezTo>
                  <a:cubicBezTo>
                    <a:pt x="806348" y="2712974"/>
                    <a:pt x="795331" y="2701957"/>
                    <a:pt x="795331" y="2688367"/>
                  </a:cubicBezTo>
                  <a:cubicBezTo>
                    <a:pt x="795331" y="2674777"/>
                    <a:pt x="806348" y="2663760"/>
                    <a:pt x="819935" y="2663760"/>
                  </a:cubicBezTo>
                  <a:close/>
                  <a:moveTo>
                    <a:pt x="3386901" y="2662173"/>
                  </a:moveTo>
                  <a:cubicBezTo>
                    <a:pt x="3401368" y="2662173"/>
                    <a:pt x="3413095" y="2673900"/>
                    <a:pt x="3413095" y="2688367"/>
                  </a:cubicBezTo>
                  <a:cubicBezTo>
                    <a:pt x="3413095" y="2702834"/>
                    <a:pt x="3401368" y="2714561"/>
                    <a:pt x="3386901" y="2714561"/>
                  </a:cubicBezTo>
                  <a:cubicBezTo>
                    <a:pt x="3372434" y="2714561"/>
                    <a:pt x="3360707" y="2702834"/>
                    <a:pt x="3360707" y="2688367"/>
                  </a:cubicBezTo>
                  <a:cubicBezTo>
                    <a:pt x="3360707" y="2673900"/>
                    <a:pt x="3372434" y="2662173"/>
                    <a:pt x="3386901" y="2662173"/>
                  </a:cubicBezTo>
                  <a:close/>
                  <a:moveTo>
                    <a:pt x="1169190" y="2658998"/>
                  </a:moveTo>
                  <a:cubicBezTo>
                    <a:pt x="1185408" y="2658998"/>
                    <a:pt x="1198560" y="2672147"/>
                    <a:pt x="1198560" y="2688367"/>
                  </a:cubicBezTo>
                  <a:cubicBezTo>
                    <a:pt x="1198560" y="2704587"/>
                    <a:pt x="1185408" y="2717736"/>
                    <a:pt x="1169190" y="2717736"/>
                  </a:cubicBezTo>
                  <a:cubicBezTo>
                    <a:pt x="1152970" y="2717736"/>
                    <a:pt x="1139820" y="2704587"/>
                    <a:pt x="1139820" y="2688367"/>
                  </a:cubicBezTo>
                  <a:cubicBezTo>
                    <a:pt x="1139820" y="2672147"/>
                    <a:pt x="1152970" y="2658998"/>
                    <a:pt x="1169190" y="2658998"/>
                  </a:cubicBezTo>
                  <a:close/>
                  <a:moveTo>
                    <a:pt x="935832" y="2658998"/>
                  </a:moveTo>
                  <a:cubicBezTo>
                    <a:pt x="952052" y="2658998"/>
                    <a:pt x="965198" y="2672147"/>
                    <a:pt x="965198" y="2688367"/>
                  </a:cubicBezTo>
                  <a:cubicBezTo>
                    <a:pt x="965198" y="2704587"/>
                    <a:pt x="952052" y="2717736"/>
                    <a:pt x="935832" y="2717736"/>
                  </a:cubicBezTo>
                  <a:cubicBezTo>
                    <a:pt x="919611" y="2717736"/>
                    <a:pt x="906459" y="2704587"/>
                    <a:pt x="906459" y="2688367"/>
                  </a:cubicBezTo>
                  <a:cubicBezTo>
                    <a:pt x="906459" y="2672147"/>
                    <a:pt x="919611" y="2658998"/>
                    <a:pt x="935832" y="2658998"/>
                  </a:cubicBezTo>
                  <a:close/>
                  <a:moveTo>
                    <a:pt x="3269427" y="2657410"/>
                  </a:moveTo>
                  <a:cubicBezTo>
                    <a:pt x="3286524" y="2657410"/>
                    <a:pt x="3300384" y="2671270"/>
                    <a:pt x="3300384" y="2688367"/>
                  </a:cubicBezTo>
                  <a:cubicBezTo>
                    <a:pt x="3300384" y="2705464"/>
                    <a:pt x="3286524" y="2719324"/>
                    <a:pt x="3269427" y="2719324"/>
                  </a:cubicBezTo>
                  <a:cubicBezTo>
                    <a:pt x="3252330" y="2719324"/>
                    <a:pt x="3238470" y="2705464"/>
                    <a:pt x="3238470" y="2688367"/>
                  </a:cubicBezTo>
                  <a:cubicBezTo>
                    <a:pt x="3238470" y="2671270"/>
                    <a:pt x="3252330" y="2657410"/>
                    <a:pt x="3269427" y="2657410"/>
                  </a:cubicBezTo>
                  <a:close/>
                  <a:moveTo>
                    <a:pt x="3153539" y="2654235"/>
                  </a:moveTo>
                  <a:cubicBezTo>
                    <a:pt x="3173266" y="2654235"/>
                    <a:pt x="3189258" y="2669871"/>
                    <a:pt x="3189258" y="2689160"/>
                  </a:cubicBezTo>
                  <a:cubicBezTo>
                    <a:pt x="3189258" y="2708449"/>
                    <a:pt x="3173266" y="2724085"/>
                    <a:pt x="3153539" y="2724085"/>
                  </a:cubicBezTo>
                  <a:cubicBezTo>
                    <a:pt x="3133812" y="2724085"/>
                    <a:pt x="3117820" y="2708449"/>
                    <a:pt x="3117820" y="2689160"/>
                  </a:cubicBezTo>
                  <a:cubicBezTo>
                    <a:pt x="3117820" y="2669871"/>
                    <a:pt x="3133812" y="2654235"/>
                    <a:pt x="3153539" y="2654235"/>
                  </a:cubicBezTo>
                  <a:close/>
                  <a:moveTo>
                    <a:pt x="1052509" y="2654235"/>
                  </a:moveTo>
                  <a:cubicBezTo>
                    <a:pt x="1070921" y="2654235"/>
                    <a:pt x="1085846" y="2669516"/>
                    <a:pt x="1085846" y="2688367"/>
                  </a:cubicBezTo>
                  <a:cubicBezTo>
                    <a:pt x="1085846" y="2707218"/>
                    <a:pt x="1070921" y="2722499"/>
                    <a:pt x="1052509" y="2722499"/>
                  </a:cubicBezTo>
                  <a:cubicBezTo>
                    <a:pt x="1034097" y="2722499"/>
                    <a:pt x="1019173" y="2707218"/>
                    <a:pt x="1019173" y="2688367"/>
                  </a:cubicBezTo>
                  <a:cubicBezTo>
                    <a:pt x="1019173" y="2669516"/>
                    <a:pt x="1034097" y="2654235"/>
                    <a:pt x="1052509" y="2654235"/>
                  </a:cubicBezTo>
                  <a:close/>
                  <a:moveTo>
                    <a:pt x="2379" y="2571686"/>
                  </a:moveTo>
                  <a:cubicBezTo>
                    <a:pt x="2817" y="2571686"/>
                    <a:pt x="3172" y="2572041"/>
                    <a:pt x="3172" y="2572480"/>
                  </a:cubicBezTo>
                  <a:cubicBezTo>
                    <a:pt x="3172" y="2572918"/>
                    <a:pt x="2817" y="2573274"/>
                    <a:pt x="2379" y="2573274"/>
                  </a:cubicBezTo>
                  <a:cubicBezTo>
                    <a:pt x="1941" y="2573274"/>
                    <a:pt x="1585" y="2572918"/>
                    <a:pt x="1585" y="2572480"/>
                  </a:cubicBezTo>
                  <a:cubicBezTo>
                    <a:pt x="1585" y="2572041"/>
                    <a:pt x="1941" y="2571686"/>
                    <a:pt x="2379" y="2571686"/>
                  </a:cubicBezTo>
                  <a:close/>
                  <a:moveTo>
                    <a:pt x="4203670" y="2570098"/>
                  </a:moveTo>
                  <a:cubicBezTo>
                    <a:pt x="4204548" y="2570098"/>
                    <a:pt x="4205259" y="2570809"/>
                    <a:pt x="4205259" y="2571686"/>
                  </a:cubicBezTo>
                  <a:cubicBezTo>
                    <a:pt x="4205259" y="2572563"/>
                    <a:pt x="4204548" y="2573274"/>
                    <a:pt x="4203670" y="2573274"/>
                  </a:cubicBezTo>
                  <a:cubicBezTo>
                    <a:pt x="4202793" y="2573274"/>
                    <a:pt x="4202082" y="2572563"/>
                    <a:pt x="4202082" y="2571686"/>
                  </a:cubicBezTo>
                  <a:cubicBezTo>
                    <a:pt x="4202082" y="2570809"/>
                    <a:pt x="4202793" y="2570098"/>
                    <a:pt x="4203670" y="2570098"/>
                  </a:cubicBezTo>
                  <a:close/>
                  <a:moveTo>
                    <a:pt x="119059" y="2568511"/>
                  </a:moveTo>
                  <a:cubicBezTo>
                    <a:pt x="120813" y="2568511"/>
                    <a:pt x="122234" y="2569933"/>
                    <a:pt x="122234" y="2571686"/>
                  </a:cubicBezTo>
                  <a:cubicBezTo>
                    <a:pt x="122234" y="2573439"/>
                    <a:pt x="120813" y="2574861"/>
                    <a:pt x="119059" y="2574861"/>
                  </a:cubicBezTo>
                  <a:cubicBezTo>
                    <a:pt x="117306" y="2574861"/>
                    <a:pt x="115884" y="2573439"/>
                    <a:pt x="115884" y="2571686"/>
                  </a:cubicBezTo>
                  <a:cubicBezTo>
                    <a:pt x="115884" y="2569933"/>
                    <a:pt x="117306" y="2568511"/>
                    <a:pt x="119059" y="2568511"/>
                  </a:cubicBezTo>
                  <a:close/>
                  <a:moveTo>
                    <a:pt x="4086989" y="2566923"/>
                  </a:moveTo>
                  <a:cubicBezTo>
                    <a:pt x="4089181" y="2566923"/>
                    <a:pt x="4090958" y="2569056"/>
                    <a:pt x="4090958" y="2571686"/>
                  </a:cubicBezTo>
                  <a:cubicBezTo>
                    <a:pt x="4090958" y="2574317"/>
                    <a:pt x="4089181" y="2576450"/>
                    <a:pt x="4086989" y="2576450"/>
                  </a:cubicBezTo>
                  <a:cubicBezTo>
                    <a:pt x="4084798" y="2576450"/>
                    <a:pt x="4083020" y="2574317"/>
                    <a:pt x="4083020" y="2571686"/>
                  </a:cubicBezTo>
                  <a:cubicBezTo>
                    <a:pt x="4083020" y="2569056"/>
                    <a:pt x="4084798" y="2566923"/>
                    <a:pt x="4086989" y="2566923"/>
                  </a:cubicBezTo>
                  <a:close/>
                  <a:moveTo>
                    <a:pt x="2803494" y="2565336"/>
                  </a:moveTo>
                  <a:cubicBezTo>
                    <a:pt x="2807001" y="2565336"/>
                    <a:pt x="2809844" y="2568179"/>
                    <a:pt x="2809844" y="2571686"/>
                  </a:cubicBezTo>
                  <a:cubicBezTo>
                    <a:pt x="2809844" y="2575193"/>
                    <a:pt x="2807001" y="2578036"/>
                    <a:pt x="2803494" y="2578036"/>
                  </a:cubicBezTo>
                  <a:cubicBezTo>
                    <a:pt x="2799987" y="2578036"/>
                    <a:pt x="2797144" y="2575193"/>
                    <a:pt x="2797144" y="2571686"/>
                  </a:cubicBezTo>
                  <a:cubicBezTo>
                    <a:pt x="2797144" y="2568179"/>
                    <a:pt x="2799987" y="2565336"/>
                    <a:pt x="2803494" y="2565336"/>
                  </a:cubicBezTo>
                  <a:close/>
                  <a:moveTo>
                    <a:pt x="234946" y="2565336"/>
                  </a:moveTo>
                  <a:cubicBezTo>
                    <a:pt x="238453" y="2565336"/>
                    <a:pt x="241296" y="2568179"/>
                    <a:pt x="241296" y="2571686"/>
                  </a:cubicBezTo>
                  <a:cubicBezTo>
                    <a:pt x="241296" y="2575193"/>
                    <a:pt x="238453" y="2578036"/>
                    <a:pt x="234946" y="2578036"/>
                  </a:cubicBezTo>
                  <a:cubicBezTo>
                    <a:pt x="231439" y="2578036"/>
                    <a:pt x="228597" y="2575193"/>
                    <a:pt x="228597" y="2571686"/>
                  </a:cubicBezTo>
                  <a:cubicBezTo>
                    <a:pt x="228597" y="2568179"/>
                    <a:pt x="231439" y="2565336"/>
                    <a:pt x="234946" y="2565336"/>
                  </a:cubicBezTo>
                  <a:close/>
                  <a:moveTo>
                    <a:pt x="3970308" y="2563748"/>
                  </a:moveTo>
                  <a:cubicBezTo>
                    <a:pt x="3974692" y="2563748"/>
                    <a:pt x="3978246" y="2567302"/>
                    <a:pt x="3978246" y="2571686"/>
                  </a:cubicBezTo>
                  <a:cubicBezTo>
                    <a:pt x="3978246" y="2576070"/>
                    <a:pt x="3974692" y="2579624"/>
                    <a:pt x="3970308" y="2579624"/>
                  </a:cubicBezTo>
                  <a:cubicBezTo>
                    <a:pt x="3965924" y="2579624"/>
                    <a:pt x="3962370" y="2576070"/>
                    <a:pt x="3962370" y="2571686"/>
                  </a:cubicBezTo>
                  <a:cubicBezTo>
                    <a:pt x="3962370" y="2567302"/>
                    <a:pt x="3965924" y="2563748"/>
                    <a:pt x="3970308" y="2563748"/>
                  </a:cubicBezTo>
                  <a:close/>
                  <a:moveTo>
                    <a:pt x="1402526" y="2563748"/>
                  </a:moveTo>
                  <a:cubicBezTo>
                    <a:pt x="1406472" y="2563748"/>
                    <a:pt x="1409670" y="2567302"/>
                    <a:pt x="1409670" y="2571686"/>
                  </a:cubicBezTo>
                  <a:cubicBezTo>
                    <a:pt x="1409670" y="2576070"/>
                    <a:pt x="1406472" y="2579624"/>
                    <a:pt x="1402526" y="2579624"/>
                  </a:cubicBezTo>
                  <a:cubicBezTo>
                    <a:pt x="1398580" y="2579624"/>
                    <a:pt x="1395382" y="2576070"/>
                    <a:pt x="1395382" y="2571686"/>
                  </a:cubicBezTo>
                  <a:cubicBezTo>
                    <a:pt x="1395382" y="2567302"/>
                    <a:pt x="1398580" y="2563748"/>
                    <a:pt x="1402526" y="2563748"/>
                  </a:cubicBezTo>
                  <a:close/>
                  <a:moveTo>
                    <a:pt x="352424" y="2562161"/>
                  </a:moveTo>
                  <a:cubicBezTo>
                    <a:pt x="357687" y="2562161"/>
                    <a:pt x="361950" y="2566425"/>
                    <a:pt x="361950" y="2571686"/>
                  </a:cubicBezTo>
                  <a:cubicBezTo>
                    <a:pt x="361950" y="2576947"/>
                    <a:pt x="357687" y="2581211"/>
                    <a:pt x="352424" y="2581211"/>
                  </a:cubicBezTo>
                  <a:cubicBezTo>
                    <a:pt x="347163" y="2581211"/>
                    <a:pt x="342899" y="2576947"/>
                    <a:pt x="342899" y="2571686"/>
                  </a:cubicBezTo>
                  <a:cubicBezTo>
                    <a:pt x="342899" y="2566425"/>
                    <a:pt x="347163" y="2562161"/>
                    <a:pt x="352424" y="2562161"/>
                  </a:cubicBezTo>
                  <a:close/>
                  <a:moveTo>
                    <a:pt x="3853627" y="2560573"/>
                  </a:moveTo>
                  <a:cubicBezTo>
                    <a:pt x="3860203" y="2560573"/>
                    <a:pt x="3865534" y="2565548"/>
                    <a:pt x="3865534" y="2571686"/>
                  </a:cubicBezTo>
                  <a:cubicBezTo>
                    <a:pt x="3865534" y="2577824"/>
                    <a:pt x="3860203" y="2582799"/>
                    <a:pt x="3853627" y="2582799"/>
                  </a:cubicBezTo>
                  <a:cubicBezTo>
                    <a:pt x="3847051" y="2582799"/>
                    <a:pt x="3841720" y="2577824"/>
                    <a:pt x="3841720" y="2571686"/>
                  </a:cubicBezTo>
                  <a:cubicBezTo>
                    <a:pt x="3841720" y="2565548"/>
                    <a:pt x="3847051" y="2560573"/>
                    <a:pt x="3853627" y="2560573"/>
                  </a:cubicBezTo>
                  <a:close/>
                  <a:moveTo>
                    <a:pt x="2919382" y="2560573"/>
                  </a:moveTo>
                  <a:cubicBezTo>
                    <a:pt x="2925520" y="2560573"/>
                    <a:pt x="2930495" y="2565548"/>
                    <a:pt x="2930495" y="2571686"/>
                  </a:cubicBezTo>
                  <a:cubicBezTo>
                    <a:pt x="2930495" y="2577824"/>
                    <a:pt x="2925520" y="2582799"/>
                    <a:pt x="2919382" y="2582799"/>
                  </a:cubicBezTo>
                  <a:cubicBezTo>
                    <a:pt x="2913244" y="2582799"/>
                    <a:pt x="2908269" y="2577824"/>
                    <a:pt x="2908269" y="2571686"/>
                  </a:cubicBezTo>
                  <a:cubicBezTo>
                    <a:pt x="2908269" y="2565548"/>
                    <a:pt x="2913244" y="2560573"/>
                    <a:pt x="2919382" y="2560573"/>
                  </a:cubicBezTo>
                  <a:close/>
                  <a:moveTo>
                    <a:pt x="1286668" y="2558986"/>
                  </a:moveTo>
                  <a:cubicBezTo>
                    <a:pt x="1294119" y="2558986"/>
                    <a:pt x="1300160" y="2565027"/>
                    <a:pt x="1300160" y="2572480"/>
                  </a:cubicBezTo>
                  <a:cubicBezTo>
                    <a:pt x="1300160" y="2579933"/>
                    <a:pt x="1294119" y="2585974"/>
                    <a:pt x="1286668" y="2585974"/>
                  </a:cubicBezTo>
                  <a:cubicBezTo>
                    <a:pt x="1279214" y="2585974"/>
                    <a:pt x="1273173" y="2579933"/>
                    <a:pt x="1273173" y="2572480"/>
                  </a:cubicBezTo>
                  <a:cubicBezTo>
                    <a:pt x="1273173" y="2565027"/>
                    <a:pt x="1279214" y="2558986"/>
                    <a:pt x="1286668" y="2558986"/>
                  </a:cubicBezTo>
                  <a:close/>
                  <a:moveTo>
                    <a:pt x="469104" y="2558986"/>
                  </a:moveTo>
                  <a:cubicBezTo>
                    <a:pt x="476557" y="2558986"/>
                    <a:pt x="482597" y="2565027"/>
                    <a:pt x="482597" y="2572480"/>
                  </a:cubicBezTo>
                  <a:cubicBezTo>
                    <a:pt x="482597" y="2579933"/>
                    <a:pt x="476557" y="2585974"/>
                    <a:pt x="469104" y="2585974"/>
                  </a:cubicBezTo>
                  <a:cubicBezTo>
                    <a:pt x="461651" y="2585974"/>
                    <a:pt x="455610" y="2579933"/>
                    <a:pt x="455610" y="2572480"/>
                  </a:cubicBezTo>
                  <a:cubicBezTo>
                    <a:pt x="455610" y="2565027"/>
                    <a:pt x="461651" y="2558986"/>
                    <a:pt x="469104" y="2558986"/>
                  </a:cubicBezTo>
                  <a:close/>
                  <a:moveTo>
                    <a:pt x="3736945" y="2557398"/>
                  </a:moveTo>
                  <a:cubicBezTo>
                    <a:pt x="3745713" y="2557398"/>
                    <a:pt x="3752820" y="2564150"/>
                    <a:pt x="3752820" y="2572480"/>
                  </a:cubicBezTo>
                  <a:cubicBezTo>
                    <a:pt x="3752820" y="2580810"/>
                    <a:pt x="3745713" y="2587562"/>
                    <a:pt x="3736945" y="2587562"/>
                  </a:cubicBezTo>
                  <a:cubicBezTo>
                    <a:pt x="3728177" y="2587562"/>
                    <a:pt x="3721070" y="2580810"/>
                    <a:pt x="3721070" y="2572480"/>
                  </a:cubicBezTo>
                  <a:cubicBezTo>
                    <a:pt x="3721070" y="2564150"/>
                    <a:pt x="3728177" y="2557398"/>
                    <a:pt x="3736945" y="2557398"/>
                  </a:cubicBezTo>
                  <a:close/>
                  <a:moveTo>
                    <a:pt x="585789" y="2554223"/>
                  </a:moveTo>
                  <a:cubicBezTo>
                    <a:pt x="595432" y="2554223"/>
                    <a:pt x="603251" y="2562041"/>
                    <a:pt x="603251" y="2571686"/>
                  </a:cubicBezTo>
                  <a:cubicBezTo>
                    <a:pt x="603251" y="2581331"/>
                    <a:pt x="595432" y="2589149"/>
                    <a:pt x="585789" y="2589149"/>
                  </a:cubicBezTo>
                  <a:cubicBezTo>
                    <a:pt x="576143" y="2589149"/>
                    <a:pt x="568323" y="2581331"/>
                    <a:pt x="568323" y="2571686"/>
                  </a:cubicBezTo>
                  <a:cubicBezTo>
                    <a:pt x="568323" y="2562041"/>
                    <a:pt x="576143" y="2554223"/>
                    <a:pt x="585789" y="2554223"/>
                  </a:cubicBezTo>
                  <a:close/>
                  <a:moveTo>
                    <a:pt x="3036857" y="2552636"/>
                  </a:moveTo>
                  <a:cubicBezTo>
                    <a:pt x="3047378" y="2552636"/>
                    <a:pt x="3055907" y="2561165"/>
                    <a:pt x="3055907" y="2571686"/>
                  </a:cubicBezTo>
                  <a:cubicBezTo>
                    <a:pt x="3055907" y="2582207"/>
                    <a:pt x="3047378" y="2590736"/>
                    <a:pt x="3036857" y="2590736"/>
                  </a:cubicBezTo>
                  <a:cubicBezTo>
                    <a:pt x="3026336" y="2590736"/>
                    <a:pt x="3017807" y="2582207"/>
                    <a:pt x="3017807" y="2571686"/>
                  </a:cubicBezTo>
                  <a:cubicBezTo>
                    <a:pt x="3017807" y="2561165"/>
                    <a:pt x="3026336" y="2552636"/>
                    <a:pt x="3036857" y="2552636"/>
                  </a:cubicBezTo>
                  <a:close/>
                  <a:moveTo>
                    <a:pt x="3620264" y="2552635"/>
                  </a:moveTo>
                  <a:cubicBezTo>
                    <a:pt x="3630347" y="2552635"/>
                    <a:pt x="3638521" y="2561164"/>
                    <a:pt x="3638521" y="2571685"/>
                  </a:cubicBezTo>
                  <a:cubicBezTo>
                    <a:pt x="3638521" y="2582206"/>
                    <a:pt x="3630347" y="2590735"/>
                    <a:pt x="3620264" y="2590735"/>
                  </a:cubicBezTo>
                  <a:cubicBezTo>
                    <a:pt x="3610181" y="2590735"/>
                    <a:pt x="3602007" y="2582206"/>
                    <a:pt x="3602007" y="2571685"/>
                  </a:cubicBezTo>
                  <a:cubicBezTo>
                    <a:pt x="3602007" y="2561164"/>
                    <a:pt x="3610181" y="2552635"/>
                    <a:pt x="3620264" y="2552635"/>
                  </a:cubicBezTo>
                  <a:close/>
                  <a:moveTo>
                    <a:pt x="702468" y="2551048"/>
                  </a:moveTo>
                  <a:cubicBezTo>
                    <a:pt x="714304" y="2551048"/>
                    <a:pt x="723899" y="2560643"/>
                    <a:pt x="723899" y="2572480"/>
                  </a:cubicBezTo>
                  <a:cubicBezTo>
                    <a:pt x="723899" y="2584317"/>
                    <a:pt x="714304" y="2593912"/>
                    <a:pt x="702468" y="2593912"/>
                  </a:cubicBezTo>
                  <a:cubicBezTo>
                    <a:pt x="690631" y="2593912"/>
                    <a:pt x="681036" y="2584317"/>
                    <a:pt x="681036" y="2572480"/>
                  </a:cubicBezTo>
                  <a:cubicBezTo>
                    <a:pt x="681036" y="2560643"/>
                    <a:pt x="690631" y="2551048"/>
                    <a:pt x="702468" y="2551048"/>
                  </a:cubicBezTo>
                  <a:close/>
                  <a:moveTo>
                    <a:pt x="3503582" y="2547873"/>
                  </a:moveTo>
                  <a:cubicBezTo>
                    <a:pt x="3516734" y="2547873"/>
                    <a:pt x="3527395" y="2558534"/>
                    <a:pt x="3527395" y="2571686"/>
                  </a:cubicBezTo>
                  <a:cubicBezTo>
                    <a:pt x="3527395" y="2584838"/>
                    <a:pt x="3516734" y="2595499"/>
                    <a:pt x="3503582" y="2595499"/>
                  </a:cubicBezTo>
                  <a:cubicBezTo>
                    <a:pt x="3490430" y="2595499"/>
                    <a:pt x="3479769" y="2584838"/>
                    <a:pt x="3479769" y="2571686"/>
                  </a:cubicBezTo>
                  <a:cubicBezTo>
                    <a:pt x="3479769" y="2558534"/>
                    <a:pt x="3490430" y="2547873"/>
                    <a:pt x="3503582" y="2547873"/>
                  </a:cubicBezTo>
                  <a:close/>
                  <a:moveTo>
                    <a:pt x="1169190" y="2547873"/>
                  </a:moveTo>
                  <a:cubicBezTo>
                    <a:pt x="1181901" y="2547873"/>
                    <a:pt x="1192209" y="2558534"/>
                    <a:pt x="1192209" y="2571686"/>
                  </a:cubicBezTo>
                  <a:cubicBezTo>
                    <a:pt x="1192209" y="2584838"/>
                    <a:pt x="1181901" y="2595499"/>
                    <a:pt x="1169190" y="2595499"/>
                  </a:cubicBezTo>
                  <a:cubicBezTo>
                    <a:pt x="1156479" y="2595499"/>
                    <a:pt x="1146170" y="2584838"/>
                    <a:pt x="1146170" y="2571686"/>
                  </a:cubicBezTo>
                  <a:cubicBezTo>
                    <a:pt x="1146170" y="2558534"/>
                    <a:pt x="1156479" y="2547873"/>
                    <a:pt x="1169190" y="2547873"/>
                  </a:cubicBezTo>
                  <a:close/>
                  <a:moveTo>
                    <a:pt x="818349" y="2546286"/>
                  </a:moveTo>
                  <a:cubicBezTo>
                    <a:pt x="832817" y="2546286"/>
                    <a:pt x="844539" y="2558013"/>
                    <a:pt x="844539" y="2572480"/>
                  </a:cubicBezTo>
                  <a:cubicBezTo>
                    <a:pt x="844539" y="2586947"/>
                    <a:pt x="832817" y="2598674"/>
                    <a:pt x="818349" y="2598674"/>
                  </a:cubicBezTo>
                  <a:cubicBezTo>
                    <a:pt x="803885" y="2598674"/>
                    <a:pt x="792158" y="2586947"/>
                    <a:pt x="792158" y="2572480"/>
                  </a:cubicBezTo>
                  <a:cubicBezTo>
                    <a:pt x="792158" y="2558013"/>
                    <a:pt x="803885" y="2546286"/>
                    <a:pt x="818349" y="2546286"/>
                  </a:cubicBezTo>
                  <a:close/>
                  <a:moveTo>
                    <a:pt x="3386901" y="2543111"/>
                  </a:moveTo>
                  <a:cubicBezTo>
                    <a:pt x="3402245" y="2543111"/>
                    <a:pt x="3414683" y="2555904"/>
                    <a:pt x="3414683" y="2571686"/>
                  </a:cubicBezTo>
                  <a:cubicBezTo>
                    <a:pt x="3414683" y="2587468"/>
                    <a:pt x="3402245" y="2600261"/>
                    <a:pt x="3386901" y="2600261"/>
                  </a:cubicBezTo>
                  <a:cubicBezTo>
                    <a:pt x="3371557" y="2600261"/>
                    <a:pt x="3359119" y="2587468"/>
                    <a:pt x="3359119" y="2571686"/>
                  </a:cubicBezTo>
                  <a:cubicBezTo>
                    <a:pt x="3359119" y="2555904"/>
                    <a:pt x="3371557" y="2543111"/>
                    <a:pt x="3386901" y="2543111"/>
                  </a:cubicBezTo>
                  <a:close/>
                  <a:moveTo>
                    <a:pt x="3153539" y="2541523"/>
                  </a:moveTo>
                  <a:cubicBezTo>
                    <a:pt x="3170636" y="2541523"/>
                    <a:pt x="3184496" y="2555383"/>
                    <a:pt x="3184496" y="2572480"/>
                  </a:cubicBezTo>
                  <a:cubicBezTo>
                    <a:pt x="3184496" y="2589577"/>
                    <a:pt x="3170636" y="2603437"/>
                    <a:pt x="3153539" y="2603437"/>
                  </a:cubicBezTo>
                  <a:cubicBezTo>
                    <a:pt x="3136442" y="2603437"/>
                    <a:pt x="3122582" y="2589577"/>
                    <a:pt x="3122582" y="2572480"/>
                  </a:cubicBezTo>
                  <a:cubicBezTo>
                    <a:pt x="3122582" y="2555383"/>
                    <a:pt x="3136442" y="2541523"/>
                    <a:pt x="3153539" y="2541523"/>
                  </a:cubicBezTo>
                  <a:close/>
                  <a:moveTo>
                    <a:pt x="935834" y="2541523"/>
                  </a:moveTo>
                  <a:cubicBezTo>
                    <a:pt x="952931" y="2541523"/>
                    <a:pt x="966789" y="2555383"/>
                    <a:pt x="966789" y="2572480"/>
                  </a:cubicBezTo>
                  <a:cubicBezTo>
                    <a:pt x="966789" y="2589577"/>
                    <a:pt x="952931" y="2603437"/>
                    <a:pt x="935834" y="2603437"/>
                  </a:cubicBezTo>
                  <a:cubicBezTo>
                    <a:pt x="918736" y="2603437"/>
                    <a:pt x="904873" y="2589577"/>
                    <a:pt x="904873" y="2572480"/>
                  </a:cubicBezTo>
                  <a:cubicBezTo>
                    <a:pt x="904873" y="2555383"/>
                    <a:pt x="918736" y="2541523"/>
                    <a:pt x="935834" y="2541523"/>
                  </a:cubicBezTo>
                  <a:close/>
                  <a:moveTo>
                    <a:pt x="3270220" y="2538348"/>
                  </a:moveTo>
                  <a:cubicBezTo>
                    <a:pt x="3288632" y="2538348"/>
                    <a:pt x="3303558" y="2553274"/>
                    <a:pt x="3303558" y="2571686"/>
                  </a:cubicBezTo>
                  <a:cubicBezTo>
                    <a:pt x="3303558" y="2590098"/>
                    <a:pt x="3288632" y="2605024"/>
                    <a:pt x="3270220" y="2605024"/>
                  </a:cubicBezTo>
                  <a:cubicBezTo>
                    <a:pt x="3251808" y="2605024"/>
                    <a:pt x="3236882" y="2590098"/>
                    <a:pt x="3236882" y="2571686"/>
                  </a:cubicBezTo>
                  <a:cubicBezTo>
                    <a:pt x="3236882" y="2553274"/>
                    <a:pt x="3251808" y="2538348"/>
                    <a:pt x="3270220" y="2538348"/>
                  </a:cubicBezTo>
                  <a:close/>
                  <a:moveTo>
                    <a:pt x="1052510" y="2535173"/>
                  </a:moveTo>
                  <a:cubicBezTo>
                    <a:pt x="1072675" y="2535173"/>
                    <a:pt x="1089023" y="2551520"/>
                    <a:pt x="1089023" y="2571686"/>
                  </a:cubicBezTo>
                  <a:cubicBezTo>
                    <a:pt x="1089023" y="2591852"/>
                    <a:pt x="1072675" y="2608199"/>
                    <a:pt x="1052510" y="2608199"/>
                  </a:cubicBezTo>
                  <a:cubicBezTo>
                    <a:pt x="1032345" y="2608199"/>
                    <a:pt x="1015998" y="2591852"/>
                    <a:pt x="1015998" y="2571686"/>
                  </a:cubicBezTo>
                  <a:cubicBezTo>
                    <a:pt x="1015998" y="2551520"/>
                    <a:pt x="1032345" y="2535173"/>
                    <a:pt x="1052510" y="2535173"/>
                  </a:cubicBezTo>
                  <a:close/>
                  <a:moveTo>
                    <a:pt x="4320351" y="2454211"/>
                  </a:moveTo>
                  <a:cubicBezTo>
                    <a:pt x="4320790" y="2454211"/>
                    <a:pt x="4321145" y="2454566"/>
                    <a:pt x="4321145" y="2455005"/>
                  </a:cubicBezTo>
                  <a:cubicBezTo>
                    <a:pt x="4321145" y="2455443"/>
                    <a:pt x="4320790" y="2455799"/>
                    <a:pt x="4320351" y="2455799"/>
                  </a:cubicBezTo>
                  <a:cubicBezTo>
                    <a:pt x="4319913" y="2455799"/>
                    <a:pt x="4319557" y="2455443"/>
                    <a:pt x="4319557" y="2455005"/>
                  </a:cubicBezTo>
                  <a:cubicBezTo>
                    <a:pt x="4319557" y="2454566"/>
                    <a:pt x="4319913" y="2454211"/>
                    <a:pt x="4320351" y="2454211"/>
                  </a:cubicBezTo>
                  <a:close/>
                  <a:moveTo>
                    <a:pt x="2380" y="2454211"/>
                  </a:moveTo>
                  <a:cubicBezTo>
                    <a:pt x="2819" y="2454211"/>
                    <a:pt x="3174" y="2454566"/>
                    <a:pt x="3174" y="2455005"/>
                  </a:cubicBezTo>
                  <a:cubicBezTo>
                    <a:pt x="3174" y="2455443"/>
                    <a:pt x="2819" y="2455799"/>
                    <a:pt x="2380" y="2455799"/>
                  </a:cubicBezTo>
                  <a:cubicBezTo>
                    <a:pt x="1942" y="2455799"/>
                    <a:pt x="1586" y="2455443"/>
                    <a:pt x="1586" y="2455005"/>
                  </a:cubicBezTo>
                  <a:cubicBezTo>
                    <a:pt x="1586" y="2454566"/>
                    <a:pt x="1942" y="2454211"/>
                    <a:pt x="2380" y="2454211"/>
                  </a:cubicBezTo>
                  <a:close/>
                  <a:moveTo>
                    <a:pt x="4204464" y="2452623"/>
                  </a:moveTo>
                  <a:cubicBezTo>
                    <a:pt x="4205780" y="2452623"/>
                    <a:pt x="4206846" y="2453689"/>
                    <a:pt x="4206846" y="2455005"/>
                  </a:cubicBezTo>
                  <a:cubicBezTo>
                    <a:pt x="4206846" y="2456320"/>
                    <a:pt x="4205780" y="2457387"/>
                    <a:pt x="4204464" y="2457387"/>
                  </a:cubicBezTo>
                  <a:cubicBezTo>
                    <a:pt x="4203149" y="2457387"/>
                    <a:pt x="4202082" y="2456320"/>
                    <a:pt x="4202082" y="2455005"/>
                  </a:cubicBezTo>
                  <a:cubicBezTo>
                    <a:pt x="4202082" y="2453689"/>
                    <a:pt x="4203149" y="2452623"/>
                    <a:pt x="4204464" y="2452623"/>
                  </a:cubicBezTo>
                  <a:close/>
                  <a:moveTo>
                    <a:pt x="118267" y="2451036"/>
                  </a:moveTo>
                  <a:cubicBezTo>
                    <a:pt x="120459" y="2451036"/>
                    <a:pt x="122236" y="2452813"/>
                    <a:pt x="122236" y="2455005"/>
                  </a:cubicBezTo>
                  <a:cubicBezTo>
                    <a:pt x="122236" y="2457197"/>
                    <a:pt x="120459" y="2458974"/>
                    <a:pt x="118267" y="2458974"/>
                  </a:cubicBezTo>
                  <a:cubicBezTo>
                    <a:pt x="116076" y="2458974"/>
                    <a:pt x="114298" y="2457197"/>
                    <a:pt x="114298" y="2455005"/>
                  </a:cubicBezTo>
                  <a:cubicBezTo>
                    <a:pt x="114298" y="2452813"/>
                    <a:pt x="116076" y="2451036"/>
                    <a:pt x="118267" y="2451036"/>
                  </a:cubicBezTo>
                  <a:close/>
                  <a:moveTo>
                    <a:pt x="4086989" y="2449448"/>
                  </a:moveTo>
                  <a:cubicBezTo>
                    <a:pt x="4090058" y="2449448"/>
                    <a:pt x="4092546" y="2451936"/>
                    <a:pt x="4092546" y="2455005"/>
                  </a:cubicBezTo>
                  <a:cubicBezTo>
                    <a:pt x="4092546" y="2458074"/>
                    <a:pt x="4090058" y="2460562"/>
                    <a:pt x="4086989" y="2460562"/>
                  </a:cubicBezTo>
                  <a:cubicBezTo>
                    <a:pt x="4083920" y="2460562"/>
                    <a:pt x="4081432" y="2458074"/>
                    <a:pt x="4081432" y="2455005"/>
                  </a:cubicBezTo>
                  <a:cubicBezTo>
                    <a:pt x="4081432" y="2451936"/>
                    <a:pt x="4083920" y="2449448"/>
                    <a:pt x="4086989" y="2449448"/>
                  </a:cubicBezTo>
                  <a:close/>
                  <a:moveTo>
                    <a:pt x="1402526" y="2449448"/>
                  </a:moveTo>
                  <a:cubicBezTo>
                    <a:pt x="1405595" y="2449448"/>
                    <a:pt x="1408083" y="2451936"/>
                    <a:pt x="1408083" y="2455005"/>
                  </a:cubicBezTo>
                  <a:cubicBezTo>
                    <a:pt x="1408083" y="2458074"/>
                    <a:pt x="1405595" y="2460562"/>
                    <a:pt x="1402526" y="2460562"/>
                  </a:cubicBezTo>
                  <a:cubicBezTo>
                    <a:pt x="1399457" y="2460562"/>
                    <a:pt x="1396969" y="2458074"/>
                    <a:pt x="1396969" y="2455005"/>
                  </a:cubicBezTo>
                  <a:cubicBezTo>
                    <a:pt x="1396969" y="2451936"/>
                    <a:pt x="1399457" y="2449448"/>
                    <a:pt x="1402526" y="2449448"/>
                  </a:cubicBezTo>
                  <a:close/>
                  <a:moveTo>
                    <a:pt x="235742" y="2447861"/>
                  </a:moveTo>
                  <a:cubicBezTo>
                    <a:pt x="239688" y="2447861"/>
                    <a:pt x="242886" y="2451059"/>
                    <a:pt x="242886" y="2455005"/>
                  </a:cubicBezTo>
                  <a:cubicBezTo>
                    <a:pt x="242886" y="2458951"/>
                    <a:pt x="239688" y="2462149"/>
                    <a:pt x="235742" y="2462149"/>
                  </a:cubicBezTo>
                  <a:cubicBezTo>
                    <a:pt x="231796" y="2462149"/>
                    <a:pt x="228599" y="2458951"/>
                    <a:pt x="228599" y="2455005"/>
                  </a:cubicBezTo>
                  <a:cubicBezTo>
                    <a:pt x="228599" y="2451059"/>
                    <a:pt x="231796" y="2447861"/>
                    <a:pt x="235742" y="2447861"/>
                  </a:cubicBezTo>
                  <a:close/>
                  <a:moveTo>
                    <a:pt x="3970307" y="2446273"/>
                  </a:moveTo>
                  <a:cubicBezTo>
                    <a:pt x="3974691" y="2446273"/>
                    <a:pt x="3978245" y="2450182"/>
                    <a:pt x="3978245" y="2455005"/>
                  </a:cubicBezTo>
                  <a:cubicBezTo>
                    <a:pt x="3978245" y="2459828"/>
                    <a:pt x="3974691" y="2463737"/>
                    <a:pt x="3970307" y="2463737"/>
                  </a:cubicBezTo>
                  <a:cubicBezTo>
                    <a:pt x="3965923" y="2463737"/>
                    <a:pt x="3962369" y="2459828"/>
                    <a:pt x="3962369" y="2455005"/>
                  </a:cubicBezTo>
                  <a:cubicBezTo>
                    <a:pt x="3962369" y="2450182"/>
                    <a:pt x="3965923" y="2446273"/>
                    <a:pt x="3970307" y="2446273"/>
                  </a:cubicBezTo>
                  <a:close/>
                  <a:moveTo>
                    <a:pt x="2920176" y="2446273"/>
                  </a:moveTo>
                  <a:cubicBezTo>
                    <a:pt x="2924999" y="2446273"/>
                    <a:pt x="2928908" y="2450182"/>
                    <a:pt x="2928908" y="2455005"/>
                  </a:cubicBezTo>
                  <a:cubicBezTo>
                    <a:pt x="2928908" y="2459828"/>
                    <a:pt x="2924999" y="2463737"/>
                    <a:pt x="2920176" y="2463737"/>
                  </a:cubicBezTo>
                  <a:cubicBezTo>
                    <a:pt x="2915353" y="2463737"/>
                    <a:pt x="2911444" y="2459828"/>
                    <a:pt x="2911444" y="2455005"/>
                  </a:cubicBezTo>
                  <a:cubicBezTo>
                    <a:pt x="2911444" y="2450182"/>
                    <a:pt x="2915353" y="2446273"/>
                    <a:pt x="2920176" y="2446273"/>
                  </a:cubicBezTo>
                  <a:close/>
                  <a:moveTo>
                    <a:pt x="1285876" y="2444686"/>
                  </a:moveTo>
                  <a:cubicBezTo>
                    <a:pt x="1292013" y="2444686"/>
                    <a:pt x="1296987" y="2449306"/>
                    <a:pt x="1296987" y="2455005"/>
                  </a:cubicBezTo>
                  <a:cubicBezTo>
                    <a:pt x="1296987" y="2460704"/>
                    <a:pt x="1292013" y="2465324"/>
                    <a:pt x="1285876" y="2465324"/>
                  </a:cubicBezTo>
                  <a:cubicBezTo>
                    <a:pt x="1279737" y="2465324"/>
                    <a:pt x="1274762" y="2460704"/>
                    <a:pt x="1274762" y="2455005"/>
                  </a:cubicBezTo>
                  <a:cubicBezTo>
                    <a:pt x="1274762" y="2449306"/>
                    <a:pt x="1279737" y="2444686"/>
                    <a:pt x="1285876" y="2444686"/>
                  </a:cubicBezTo>
                  <a:close/>
                  <a:moveTo>
                    <a:pt x="352429" y="2444686"/>
                  </a:moveTo>
                  <a:cubicBezTo>
                    <a:pt x="358566" y="2444686"/>
                    <a:pt x="363540" y="2449306"/>
                    <a:pt x="363540" y="2455005"/>
                  </a:cubicBezTo>
                  <a:cubicBezTo>
                    <a:pt x="363540" y="2460704"/>
                    <a:pt x="358566" y="2465324"/>
                    <a:pt x="352429" y="2465324"/>
                  </a:cubicBezTo>
                  <a:cubicBezTo>
                    <a:pt x="346288" y="2465324"/>
                    <a:pt x="341315" y="2460704"/>
                    <a:pt x="341315" y="2455005"/>
                  </a:cubicBezTo>
                  <a:cubicBezTo>
                    <a:pt x="341315" y="2449306"/>
                    <a:pt x="346288" y="2444686"/>
                    <a:pt x="352429" y="2444686"/>
                  </a:cubicBezTo>
                  <a:close/>
                  <a:moveTo>
                    <a:pt x="3853626" y="2443098"/>
                  </a:moveTo>
                  <a:cubicBezTo>
                    <a:pt x="3860202" y="2443098"/>
                    <a:pt x="3865533" y="2448429"/>
                    <a:pt x="3865533" y="2455005"/>
                  </a:cubicBezTo>
                  <a:cubicBezTo>
                    <a:pt x="3865533" y="2461581"/>
                    <a:pt x="3860202" y="2466912"/>
                    <a:pt x="3853626" y="2466912"/>
                  </a:cubicBezTo>
                  <a:cubicBezTo>
                    <a:pt x="3847050" y="2466912"/>
                    <a:pt x="3841719" y="2461581"/>
                    <a:pt x="3841719" y="2455005"/>
                  </a:cubicBezTo>
                  <a:cubicBezTo>
                    <a:pt x="3841719" y="2448429"/>
                    <a:pt x="3847050" y="2443098"/>
                    <a:pt x="3853626" y="2443098"/>
                  </a:cubicBezTo>
                  <a:close/>
                  <a:moveTo>
                    <a:pt x="468311" y="2441511"/>
                  </a:moveTo>
                  <a:cubicBezTo>
                    <a:pt x="476202" y="2441511"/>
                    <a:pt x="482600" y="2447552"/>
                    <a:pt x="482600" y="2455005"/>
                  </a:cubicBezTo>
                  <a:cubicBezTo>
                    <a:pt x="482600" y="2462458"/>
                    <a:pt x="476202" y="2468499"/>
                    <a:pt x="468311" y="2468499"/>
                  </a:cubicBezTo>
                  <a:cubicBezTo>
                    <a:pt x="460420" y="2468499"/>
                    <a:pt x="454024" y="2462458"/>
                    <a:pt x="454024" y="2455005"/>
                  </a:cubicBezTo>
                  <a:cubicBezTo>
                    <a:pt x="454024" y="2447552"/>
                    <a:pt x="460420" y="2441511"/>
                    <a:pt x="468311" y="2441511"/>
                  </a:cubicBezTo>
                  <a:close/>
                  <a:moveTo>
                    <a:pt x="3736944" y="2439923"/>
                  </a:moveTo>
                  <a:cubicBezTo>
                    <a:pt x="3745712" y="2439923"/>
                    <a:pt x="3752819" y="2447030"/>
                    <a:pt x="3752819" y="2455798"/>
                  </a:cubicBezTo>
                  <a:cubicBezTo>
                    <a:pt x="3752819" y="2464566"/>
                    <a:pt x="3745712" y="2471673"/>
                    <a:pt x="3736944" y="2471673"/>
                  </a:cubicBezTo>
                  <a:cubicBezTo>
                    <a:pt x="3728176" y="2471673"/>
                    <a:pt x="3721069" y="2464566"/>
                    <a:pt x="3721069" y="2455798"/>
                  </a:cubicBezTo>
                  <a:cubicBezTo>
                    <a:pt x="3721069" y="2447030"/>
                    <a:pt x="3728176" y="2439923"/>
                    <a:pt x="3736944" y="2439923"/>
                  </a:cubicBezTo>
                  <a:close/>
                  <a:moveTo>
                    <a:pt x="3036857" y="2439923"/>
                  </a:moveTo>
                  <a:cubicBezTo>
                    <a:pt x="3044748" y="2439923"/>
                    <a:pt x="3051145" y="2446675"/>
                    <a:pt x="3051145" y="2455005"/>
                  </a:cubicBezTo>
                  <a:cubicBezTo>
                    <a:pt x="3051145" y="2463335"/>
                    <a:pt x="3044748" y="2470087"/>
                    <a:pt x="3036857" y="2470087"/>
                  </a:cubicBezTo>
                  <a:cubicBezTo>
                    <a:pt x="3028966" y="2470087"/>
                    <a:pt x="3022569" y="2463335"/>
                    <a:pt x="3022569" y="2455005"/>
                  </a:cubicBezTo>
                  <a:cubicBezTo>
                    <a:pt x="3022569" y="2446675"/>
                    <a:pt x="3028966" y="2439923"/>
                    <a:pt x="3036857" y="2439923"/>
                  </a:cubicBezTo>
                  <a:close/>
                  <a:moveTo>
                    <a:pt x="1169192" y="2436748"/>
                  </a:moveTo>
                  <a:cubicBezTo>
                    <a:pt x="1179273" y="2436748"/>
                    <a:pt x="1187449" y="2444922"/>
                    <a:pt x="1187449" y="2455005"/>
                  </a:cubicBezTo>
                  <a:cubicBezTo>
                    <a:pt x="1187449" y="2465088"/>
                    <a:pt x="1179273" y="2473262"/>
                    <a:pt x="1169192" y="2473262"/>
                  </a:cubicBezTo>
                  <a:cubicBezTo>
                    <a:pt x="1159111" y="2473262"/>
                    <a:pt x="1150935" y="2465088"/>
                    <a:pt x="1150935" y="2455005"/>
                  </a:cubicBezTo>
                  <a:cubicBezTo>
                    <a:pt x="1150935" y="2444922"/>
                    <a:pt x="1159111" y="2436748"/>
                    <a:pt x="1169192" y="2436748"/>
                  </a:cubicBezTo>
                  <a:close/>
                  <a:moveTo>
                    <a:pt x="584997" y="2436748"/>
                  </a:moveTo>
                  <a:cubicBezTo>
                    <a:pt x="595079" y="2436748"/>
                    <a:pt x="603253" y="2444922"/>
                    <a:pt x="603253" y="2455005"/>
                  </a:cubicBezTo>
                  <a:cubicBezTo>
                    <a:pt x="603253" y="2465088"/>
                    <a:pt x="595079" y="2473262"/>
                    <a:pt x="584997" y="2473262"/>
                  </a:cubicBezTo>
                  <a:cubicBezTo>
                    <a:pt x="574916" y="2473262"/>
                    <a:pt x="566740" y="2465088"/>
                    <a:pt x="566740" y="2455005"/>
                  </a:cubicBezTo>
                  <a:cubicBezTo>
                    <a:pt x="566740" y="2444922"/>
                    <a:pt x="574916" y="2436748"/>
                    <a:pt x="584997" y="2436748"/>
                  </a:cubicBezTo>
                  <a:close/>
                  <a:moveTo>
                    <a:pt x="3620263" y="2435161"/>
                  </a:moveTo>
                  <a:cubicBezTo>
                    <a:pt x="3631223" y="2435161"/>
                    <a:pt x="3640107" y="2444401"/>
                    <a:pt x="3640107" y="2455799"/>
                  </a:cubicBezTo>
                  <a:cubicBezTo>
                    <a:pt x="3640107" y="2467197"/>
                    <a:pt x="3631223" y="2476437"/>
                    <a:pt x="3620263" y="2476437"/>
                  </a:cubicBezTo>
                  <a:cubicBezTo>
                    <a:pt x="3609303" y="2476437"/>
                    <a:pt x="3600419" y="2467197"/>
                    <a:pt x="3600419" y="2455799"/>
                  </a:cubicBezTo>
                  <a:cubicBezTo>
                    <a:pt x="3600419" y="2444401"/>
                    <a:pt x="3609303" y="2435161"/>
                    <a:pt x="3620263" y="2435161"/>
                  </a:cubicBezTo>
                  <a:close/>
                  <a:moveTo>
                    <a:pt x="702468" y="2431986"/>
                  </a:moveTo>
                  <a:cubicBezTo>
                    <a:pt x="715181" y="2431986"/>
                    <a:pt x="725487" y="2442292"/>
                    <a:pt x="725487" y="2455005"/>
                  </a:cubicBezTo>
                  <a:cubicBezTo>
                    <a:pt x="725487" y="2467718"/>
                    <a:pt x="715181" y="2478024"/>
                    <a:pt x="702468" y="2478024"/>
                  </a:cubicBezTo>
                  <a:cubicBezTo>
                    <a:pt x="689756" y="2478024"/>
                    <a:pt x="679451" y="2467718"/>
                    <a:pt x="679451" y="2455005"/>
                  </a:cubicBezTo>
                  <a:cubicBezTo>
                    <a:pt x="679451" y="2442292"/>
                    <a:pt x="689756" y="2431986"/>
                    <a:pt x="702468" y="2431986"/>
                  </a:cubicBezTo>
                  <a:close/>
                  <a:moveTo>
                    <a:pt x="3503582" y="2430398"/>
                  </a:moveTo>
                  <a:cubicBezTo>
                    <a:pt x="3517610" y="2430398"/>
                    <a:pt x="3528982" y="2441415"/>
                    <a:pt x="3528982" y="2455005"/>
                  </a:cubicBezTo>
                  <a:cubicBezTo>
                    <a:pt x="3528982" y="2468595"/>
                    <a:pt x="3517610" y="2479612"/>
                    <a:pt x="3503582" y="2479612"/>
                  </a:cubicBezTo>
                  <a:cubicBezTo>
                    <a:pt x="3489554" y="2479612"/>
                    <a:pt x="3478182" y="2468595"/>
                    <a:pt x="3478182" y="2455005"/>
                  </a:cubicBezTo>
                  <a:cubicBezTo>
                    <a:pt x="3478182" y="2441415"/>
                    <a:pt x="3489554" y="2430398"/>
                    <a:pt x="3503582" y="2430398"/>
                  </a:cubicBezTo>
                  <a:close/>
                  <a:moveTo>
                    <a:pt x="3152744" y="2428811"/>
                  </a:moveTo>
                  <a:cubicBezTo>
                    <a:pt x="3166772" y="2428811"/>
                    <a:pt x="3178144" y="2440538"/>
                    <a:pt x="3178144" y="2455005"/>
                  </a:cubicBezTo>
                  <a:cubicBezTo>
                    <a:pt x="3178144" y="2469472"/>
                    <a:pt x="3166772" y="2481199"/>
                    <a:pt x="3152744" y="2481199"/>
                  </a:cubicBezTo>
                  <a:cubicBezTo>
                    <a:pt x="3138716" y="2481199"/>
                    <a:pt x="3127344" y="2469472"/>
                    <a:pt x="3127344" y="2455005"/>
                  </a:cubicBezTo>
                  <a:cubicBezTo>
                    <a:pt x="3127344" y="2440538"/>
                    <a:pt x="3138716" y="2428811"/>
                    <a:pt x="3152744" y="2428811"/>
                  </a:cubicBezTo>
                  <a:close/>
                  <a:moveTo>
                    <a:pt x="819938" y="2427223"/>
                  </a:moveTo>
                  <a:cubicBezTo>
                    <a:pt x="835284" y="2427223"/>
                    <a:pt x="847717" y="2439661"/>
                    <a:pt x="847717" y="2455005"/>
                  </a:cubicBezTo>
                  <a:cubicBezTo>
                    <a:pt x="847717" y="2470349"/>
                    <a:pt x="835284" y="2482787"/>
                    <a:pt x="819938" y="2482787"/>
                  </a:cubicBezTo>
                  <a:cubicBezTo>
                    <a:pt x="804597" y="2482787"/>
                    <a:pt x="792160" y="2470349"/>
                    <a:pt x="792160" y="2455005"/>
                  </a:cubicBezTo>
                  <a:cubicBezTo>
                    <a:pt x="792160" y="2439661"/>
                    <a:pt x="804597" y="2427223"/>
                    <a:pt x="819938" y="2427223"/>
                  </a:cubicBezTo>
                  <a:close/>
                  <a:moveTo>
                    <a:pt x="3386901" y="2425636"/>
                  </a:moveTo>
                  <a:cubicBezTo>
                    <a:pt x="3403121" y="2425636"/>
                    <a:pt x="3416270" y="2438785"/>
                    <a:pt x="3416270" y="2455005"/>
                  </a:cubicBezTo>
                  <a:cubicBezTo>
                    <a:pt x="3416270" y="2471225"/>
                    <a:pt x="3403121" y="2484374"/>
                    <a:pt x="3386901" y="2484374"/>
                  </a:cubicBezTo>
                  <a:cubicBezTo>
                    <a:pt x="3370681" y="2484374"/>
                    <a:pt x="3357532" y="2471225"/>
                    <a:pt x="3357532" y="2455005"/>
                  </a:cubicBezTo>
                  <a:cubicBezTo>
                    <a:pt x="3357532" y="2438785"/>
                    <a:pt x="3370681" y="2425636"/>
                    <a:pt x="3386901" y="2425636"/>
                  </a:cubicBezTo>
                  <a:close/>
                  <a:moveTo>
                    <a:pt x="1052512" y="2424048"/>
                  </a:moveTo>
                  <a:cubicBezTo>
                    <a:pt x="1070047" y="2424048"/>
                    <a:pt x="1084260" y="2437908"/>
                    <a:pt x="1084260" y="2455005"/>
                  </a:cubicBezTo>
                  <a:cubicBezTo>
                    <a:pt x="1084260" y="2472102"/>
                    <a:pt x="1070047" y="2485962"/>
                    <a:pt x="1052512" y="2485962"/>
                  </a:cubicBezTo>
                  <a:cubicBezTo>
                    <a:pt x="1034977" y="2485962"/>
                    <a:pt x="1020763" y="2472102"/>
                    <a:pt x="1020763" y="2455005"/>
                  </a:cubicBezTo>
                  <a:cubicBezTo>
                    <a:pt x="1020763" y="2437908"/>
                    <a:pt x="1034977" y="2424048"/>
                    <a:pt x="1052512" y="2424048"/>
                  </a:cubicBezTo>
                  <a:close/>
                  <a:moveTo>
                    <a:pt x="935836" y="2422461"/>
                  </a:moveTo>
                  <a:cubicBezTo>
                    <a:pt x="953811" y="2422461"/>
                    <a:pt x="968379" y="2437031"/>
                    <a:pt x="968379" y="2455005"/>
                  </a:cubicBezTo>
                  <a:cubicBezTo>
                    <a:pt x="968379" y="2472979"/>
                    <a:pt x="953811" y="2487549"/>
                    <a:pt x="935836" y="2487549"/>
                  </a:cubicBezTo>
                  <a:cubicBezTo>
                    <a:pt x="917861" y="2487549"/>
                    <a:pt x="903288" y="2472979"/>
                    <a:pt x="903288" y="2455005"/>
                  </a:cubicBezTo>
                  <a:cubicBezTo>
                    <a:pt x="903288" y="2437031"/>
                    <a:pt x="917861" y="2422461"/>
                    <a:pt x="935836" y="2422461"/>
                  </a:cubicBezTo>
                  <a:close/>
                  <a:moveTo>
                    <a:pt x="3270219" y="2420873"/>
                  </a:moveTo>
                  <a:cubicBezTo>
                    <a:pt x="3289508" y="2420873"/>
                    <a:pt x="3305144" y="2436154"/>
                    <a:pt x="3305144" y="2455005"/>
                  </a:cubicBezTo>
                  <a:cubicBezTo>
                    <a:pt x="3305144" y="2473856"/>
                    <a:pt x="3289508" y="2489137"/>
                    <a:pt x="3270219" y="2489137"/>
                  </a:cubicBezTo>
                  <a:cubicBezTo>
                    <a:pt x="3250930" y="2489137"/>
                    <a:pt x="3235294" y="2473856"/>
                    <a:pt x="3235294" y="2455005"/>
                  </a:cubicBezTo>
                  <a:cubicBezTo>
                    <a:pt x="3235294" y="2436154"/>
                    <a:pt x="3250930" y="2420873"/>
                    <a:pt x="3270219" y="2420873"/>
                  </a:cubicBezTo>
                  <a:close/>
                  <a:moveTo>
                    <a:pt x="4320351" y="2338323"/>
                  </a:moveTo>
                  <a:cubicBezTo>
                    <a:pt x="4320790" y="2338323"/>
                    <a:pt x="4321145" y="2338678"/>
                    <a:pt x="4321145" y="2339117"/>
                  </a:cubicBezTo>
                  <a:cubicBezTo>
                    <a:pt x="4321145" y="2339555"/>
                    <a:pt x="4320790" y="2339911"/>
                    <a:pt x="4320351" y="2339911"/>
                  </a:cubicBezTo>
                  <a:cubicBezTo>
                    <a:pt x="4319913" y="2339911"/>
                    <a:pt x="4319557" y="2339555"/>
                    <a:pt x="4319557" y="2339117"/>
                  </a:cubicBezTo>
                  <a:cubicBezTo>
                    <a:pt x="4319557" y="2338678"/>
                    <a:pt x="4319913" y="2338323"/>
                    <a:pt x="4320351" y="2338323"/>
                  </a:cubicBezTo>
                  <a:close/>
                  <a:moveTo>
                    <a:pt x="1588" y="2336736"/>
                  </a:moveTo>
                  <a:cubicBezTo>
                    <a:pt x="2465" y="2336736"/>
                    <a:pt x="3177" y="2337447"/>
                    <a:pt x="3177" y="2338324"/>
                  </a:cubicBezTo>
                  <a:cubicBezTo>
                    <a:pt x="3177" y="2339201"/>
                    <a:pt x="2465" y="2339912"/>
                    <a:pt x="1588" y="2339912"/>
                  </a:cubicBezTo>
                  <a:cubicBezTo>
                    <a:pt x="711" y="2339912"/>
                    <a:pt x="0" y="2339201"/>
                    <a:pt x="0" y="2338324"/>
                  </a:cubicBezTo>
                  <a:cubicBezTo>
                    <a:pt x="0" y="2337447"/>
                    <a:pt x="711" y="2336736"/>
                    <a:pt x="1588" y="2336736"/>
                  </a:cubicBezTo>
                  <a:close/>
                  <a:moveTo>
                    <a:pt x="4203669" y="2335148"/>
                  </a:moveTo>
                  <a:cubicBezTo>
                    <a:pt x="4205422" y="2335148"/>
                    <a:pt x="4206844" y="2336570"/>
                    <a:pt x="4206844" y="2338323"/>
                  </a:cubicBezTo>
                  <a:cubicBezTo>
                    <a:pt x="4206844" y="2340076"/>
                    <a:pt x="4205422" y="2341498"/>
                    <a:pt x="4203669" y="2341498"/>
                  </a:cubicBezTo>
                  <a:cubicBezTo>
                    <a:pt x="4201916" y="2341498"/>
                    <a:pt x="4200494" y="2340076"/>
                    <a:pt x="4200494" y="2338323"/>
                  </a:cubicBezTo>
                  <a:cubicBezTo>
                    <a:pt x="4200494" y="2336570"/>
                    <a:pt x="4201916" y="2335148"/>
                    <a:pt x="4203669" y="2335148"/>
                  </a:cubicBezTo>
                  <a:close/>
                  <a:moveTo>
                    <a:pt x="119063" y="2333561"/>
                  </a:moveTo>
                  <a:cubicBezTo>
                    <a:pt x="121694" y="2333561"/>
                    <a:pt x="123826" y="2335694"/>
                    <a:pt x="123826" y="2338324"/>
                  </a:cubicBezTo>
                  <a:cubicBezTo>
                    <a:pt x="123826" y="2340955"/>
                    <a:pt x="121694" y="2343088"/>
                    <a:pt x="119063" y="2343088"/>
                  </a:cubicBezTo>
                  <a:cubicBezTo>
                    <a:pt x="116432" y="2343088"/>
                    <a:pt x="114299" y="2340955"/>
                    <a:pt x="114299" y="2338324"/>
                  </a:cubicBezTo>
                  <a:cubicBezTo>
                    <a:pt x="114299" y="2335694"/>
                    <a:pt x="116432" y="2333561"/>
                    <a:pt x="119063" y="2333561"/>
                  </a:cubicBezTo>
                  <a:close/>
                  <a:moveTo>
                    <a:pt x="4086989" y="2331973"/>
                  </a:moveTo>
                  <a:cubicBezTo>
                    <a:pt x="4090058" y="2331973"/>
                    <a:pt x="4092546" y="2334816"/>
                    <a:pt x="4092546" y="2338323"/>
                  </a:cubicBezTo>
                  <a:cubicBezTo>
                    <a:pt x="4092546" y="2341830"/>
                    <a:pt x="4090058" y="2344673"/>
                    <a:pt x="4086989" y="2344673"/>
                  </a:cubicBezTo>
                  <a:cubicBezTo>
                    <a:pt x="4083920" y="2344673"/>
                    <a:pt x="4081432" y="2341830"/>
                    <a:pt x="4081432" y="2338323"/>
                  </a:cubicBezTo>
                  <a:cubicBezTo>
                    <a:pt x="4081432" y="2334816"/>
                    <a:pt x="4083920" y="2331973"/>
                    <a:pt x="4086989" y="2331973"/>
                  </a:cubicBezTo>
                  <a:close/>
                  <a:moveTo>
                    <a:pt x="2920176" y="2331973"/>
                  </a:moveTo>
                  <a:cubicBezTo>
                    <a:pt x="2924122" y="2331973"/>
                    <a:pt x="2927320" y="2334816"/>
                    <a:pt x="2927320" y="2338323"/>
                  </a:cubicBezTo>
                  <a:cubicBezTo>
                    <a:pt x="2927320" y="2341830"/>
                    <a:pt x="2924122" y="2344673"/>
                    <a:pt x="2920176" y="2344673"/>
                  </a:cubicBezTo>
                  <a:cubicBezTo>
                    <a:pt x="2916230" y="2344673"/>
                    <a:pt x="2913032" y="2341830"/>
                    <a:pt x="2913032" y="2338323"/>
                  </a:cubicBezTo>
                  <a:cubicBezTo>
                    <a:pt x="2913032" y="2334816"/>
                    <a:pt x="2916230" y="2331973"/>
                    <a:pt x="2920176" y="2331973"/>
                  </a:cubicBezTo>
                  <a:close/>
                  <a:moveTo>
                    <a:pt x="235744" y="2330386"/>
                  </a:moveTo>
                  <a:cubicBezTo>
                    <a:pt x="239690" y="2330386"/>
                    <a:pt x="242888" y="2333940"/>
                    <a:pt x="242888" y="2338324"/>
                  </a:cubicBezTo>
                  <a:cubicBezTo>
                    <a:pt x="242888" y="2342708"/>
                    <a:pt x="239690" y="2346262"/>
                    <a:pt x="235744" y="2346262"/>
                  </a:cubicBezTo>
                  <a:cubicBezTo>
                    <a:pt x="231798" y="2346262"/>
                    <a:pt x="228600" y="2342708"/>
                    <a:pt x="228600" y="2338324"/>
                  </a:cubicBezTo>
                  <a:cubicBezTo>
                    <a:pt x="228600" y="2333940"/>
                    <a:pt x="231798" y="2330386"/>
                    <a:pt x="235744" y="2330386"/>
                  </a:cubicBezTo>
                  <a:close/>
                  <a:moveTo>
                    <a:pt x="3970307" y="2328798"/>
                  </a:moveTo>
                  <a:cubicBezTo>
                    <a:pt x="3975568" y="2328798"/>
                    <a:pt x="3979832" y="2333062"/>
                    <a:pt x="3979832" y="2338323"/>
                  </a:cubicBezTo>
                  <a:cubicBezTo>
                    <a:pt x="3979832" y="2343584"/>
                    <a:pt x="3975568" y="2347848"/>
                    <a:pt x="3970307" y="2347848"/>
                  </a:cubicBezTo>
                  <a:cubicBezTo>
                    <a:pt x="3965046" y="2347848"/>
                    <a:pt x="3960782" y="2343584"/>
                    <a:pt x="3960782" y="2338323"/>
                  </a:cubicBezTo>
                  <a:cubicBezTo>
                    <a:pt x="3960782" y="2333062"/>
                    <a:pt x="3965046" y="2328798"/>
                    <a:pt x="3970307" y="2328798"/>
                  </a:cubicBezTo>
                  <a:close/>
                  <a:moveTo>
                    <a:pt x="1285878" y="2328798"/>
                  </a:moveTo>
                  <a:cubicBezTo>
                    <a:pt x="1290262" y="2328798"/>
                    <a:pt x="1293814" y="2333062"/>
                    <a:pt x="1293814" y="2338323"/>
                  </a:cubicBezTo>
                  <a:cubicBezTo>
                    <a:pt x="1293814" y="2343584"/>
                    <a:pt x="1290262" y="2347848"/>
                    <a:pt x="1285878" y="2347848"/>
                  </a:cubicBezTo>
                  <a:cubicBezTo>
                    <a:pt x="1281492" y="2347848"/>
                    <a:pt x="1277939" y="2343584"/>
                    <a:pt x="1277939" y="2338323"/>
                  </a:cubicBezTo>
                  <a:cubicBezTo>
                    <a:pt x="1277939" y="2333062"/>
                    <a:pt x="1281492" y="2328798"/>
                    <a:pt x="1285878" y="2328798"/>
                  </a:cubicBezTo>
                  <a:close/>
                  <a:moveTo>
                    <a:pt x="352431" y="2327211"/>
                  </a:moveTo>
                  <a:cubicBezTo>
                    <a:pt x="358568" y="2327211"/>
                    <a:pt x="363542" y="2332186"/>
                    <a:pt x="363542" y="2338324"/>
                  </a:cubicBezTo>
                  <a:cubicBezTo>
                    <a:pt x="363542" y="2344462"/>
                    <a:pt x="358568" y="2349437"/>
                    <a:pt x="352431" y="2349437"/>
                  </a:cubicBezTo>
                  <a:cubicBezTo>
                    <a:pt x="346290" y="2349437"/>
                    <a:pt x="341315" y="2344462"/>
                    <a:pt x="341315" y="2338324"/>
                  </a:cubicBezTo>
                  <a:cubicBezTo>
                    <a:pt x="341315" y="2332186"/>
                    <a:pt x="346290" y="2327211"/>
                    <a:pt x="352431" y="2327211"/>
                  </a:cubicBezTo>
                  <a:close/>
                  <a:moveTo>
                    <a:pt x="3853626" y="2325623"/>
                  </a:moveTo>
                  <a:cubicBezTo>
                    <a:pt x="3860202" y="2325623"/>
                    <a:pt x="3865533" y="2331309"/>
                    <a:pt x="3865533" y="2338323"/>
                  </a:cubicBezTo>
                  <a:cubicBezTo>
                    <a:pt x="3865533" y="2345337"/>
                    <a:pt x="3860202" y="2351023"/>
                    <a:pt x="3853626" y="2351023"/>
                  </a:cubicBezTo>
                  <a:cubicBezTo>
                    <a:pt x="3847050" y="2351023"/>
                    <a:pt x="3841719" y="2345337"/>
                    <a:pt x="3841719" y="2338323"/>
                  </a:cubicBezTo>
                  <a:cubicBezTo>
                    <a:pt x="3841719" y="2331309"/>
                    <a:pt x="3847050" y="2325623"/>
                    <a:pt x="3853626" y="2325623"/>
                  </a:cubicBezTo>
                  <a:close/>
                  <a:moveTo>
                    <a:pt x="3036857" y="2325623"/>
                  </a:moveTo>
                  <a:cubicBezTo>
                    <a:pt x="3043871" y="2325623"/>
                    <a:pt x="3049557" y="2331309"/>
                    <a:pt x="3049557" y="2338323"/>
                  </a:cubicBezTo>
                  <a:cubicBezTo>
                    <a:pt x="3049557" y="2345337"/>
                    <a:pt x="3043871" y="2351023"/>
                    <a:pt x="3036857" y="2351023"/>
                  </a:cubicBezTo>
                  <a:cubicBezTo>
                    <a:pt x="3029843" y="2351023"/>
                    <a:pt x="3024157" y="2345337"/>
                    <a:pt x="3024157" y="2338323"/>
                  </a:cubicBezTo>
                  <a:cubicBezTo>
                    <a:pt x="3024157" y="2331309"/>
                    <a:pt x="3029843" y="2325623"/>
                    <a:pt x="3036857" y="2325623"/>
                  </a:cubicBezTo>
                  <a:close/>
                  <a:moveTo>
                    <a:pt x="1169989" y="2322448"/>
                  </a:moveTo>
                  <a:cubicBezTo>
                    <a:pt x="1178752" y="2322448"/>
                    <a:pt x="1185861" y="2329555"/>
                    <a:pt x="1185861" y="2338323"/>
                  </a:cubicBezTo>
                  <a:cubicBezTo>
                    <a:pt x="1185861" y="2347091"/>
                    <a:pt x="1178752" y="2354198"/>
                    <a:pt x="1169989" y="2354198"/>
                  </a:cubicBezTo>
                  <a:cubicBezTo>
                    <a:pt x="1161219" y="2354198"/>
                    <a:pt x="1154114" y="2347091"/>
                    <a:pt x="1154114" y="2338323"/>
                  </a:cubicBezTo>
                  <a:cubicBezTo>
                    <a:pt x="1154114" y="2329555"/>
                    <a:pt x="1161219" y="2322448"/>
                    <a:pt x="1169989" y="2322448"/>
                  </a:cubicBezTo>
                  <a:close/>
                  <a:moveTo>
                    <a:pt x="469107" y="2322448"/>
                  </a:moveTo>
                  <a:cubicBezTo>
                    <a:pt x="477436" y="2322448"/>
                    <a:pt x="484190" y="2329555"/>
                    <a:pt x="484190" y="2338323"/>
                  </a:cubicBezTo>
                  <a:cubicBezTo>
                    <a:pt x="484190" y="2347091"/>
                    <a:pt x="477436" y="2354198"/>
                    <a:pt x="469107" y="2354198"/>
                  </a:cubicBezTo>
                  <a:cubicBezTo>
                    <a:pt x="460777" y="2354198"/>
                    <a:pt x="454025" y="2347091"/>
                    <a:pt x="454025" y="2338323"/>
                  </a:cubicBezTo>
                  <a:cubicBezTo>
                    <a:pt x="454025" y="2329555"/>
                    <a:pt x="460777" y="2322448"/>
                    <a:pt x="469107" y="2322448"/>
                  </a:cubicBezTo>
                  <a:close/>
                  <a:moveTo>
                    <a:pt x="3736151" y="2320861"/>
                  </a:moveTo>
                  <a:cubicBezTo>
                    <a:pt x="3745357" y="2320861"/>
                    <a:pt x="3752820" y="2328679"/>
                    <a:pt x="3752820" y="2338324"/>
                  </a:cubicBezTo>
                  <a:cubicBezTo>
                    <a:pt x="3752820" y="2347969"/>
                    <a:pt x="3745357" y="2355787"/>
                    <a:pt x="3736151" y="2355787"/>
                  </a:cubicBezTo>
                  <a:cubicBezTo>
                    <a:pt x="3726945" y="2355787"/>
                    <a:pt x="3719482" y="2347969"/>
                    <a:pt x="3719482" y="2338324"/>
                  </a:cubicBezTo>
                  <a:cubicBezTo>
                    <a:pt x="3719482" y="2328679"/>
                    <a:pt x="3726945" y="2320861"/>
                    <a:pt x="3736151" y="2320861"/>
                  </a:cubicBezTo>
                  <a:close/>
                  <a:moveTo>
                    <a:pt x="585792" y="2319273"/>
                  </a:moveTo>
                  <a:cubicBezTo>
                    <a:pt x="596313" y="2319273"/>
                    <a:pt x="604842" y="2327802"/>
                    <a:pt x="604842" y="2338323"/>
                  </a:cubicBezTo>
                  <a:cubicBezTo>
                    <a:pt x="604842" y="2348844"/>
                    <a:pt x="596313" y="2357373"/>
                    <a:pt x="585792" y="2357373"/>
                  </a:cubicBezTo>
                  <a:cubicBezTo>
                    <a:pt x="575273" y="2357373"/>
                    <a:pt x="566744" y="2348844"/>
                    <a:pt x="566744" y="2338323"/>
                  </a:cubicBezTo>
                  <a:cubicBezTo>
                    <a:pt x="566744" y="2327802"/>
                    <a:pt x="575273" y="2319273"/>
                    <a:pt x="585792" y="2319273"/>
                  </a:cubicBezTo>
                  <a:close/>
                  <a:moveTo>
                    <a:pt x="3620264" y="2317686"/>
                  </a:moveTo>
                  <a:cubicBezTo>
                    <a:pt x="3632101" y="2317686"/>
                    <a:pt x="3641696" y="2326926"/>
                    <a:pt x="3641696" y="2338324"/>
                  </a:cubicBezTo>
                  <a:cubicBezTo>
                    <a:pt x="3641696" y="2349722"/>
                    <a:pt x="3632101" y="2358962"/>
                    <a:pt x="3620264" y="2358962"/>
                  </a:cubicBezTo>
                  <a:cubicBezTo>
                    <a:pt x="3608427" y="2358962"/>
                    <a:pt x="3598832" y="2349722"/>
                    <a:pt x="3598832" y="2338324"/>
                  </a:cubicBezTo>
                  <a:cubicBezTo>
                    <a:pt x="3598832" y="2326926"/>
                    <a:pt x="3608427" y="2317686"/>
                    <a:pt x="3620264" y="2317686"/>
                  </a:cubicBezTo>
                  <a:close/>
                  <a:moveTo>
                    <a:pt x="3152744" y="2316098"/>
                  </a:moveTo>
                  <a:cubicBezTo>
                    <a:pt x="3165019" y="2316098"/>
                    <a:pt x="3174969" y="2326048"/>
                    <a:pt x="3174969" y="2338323"/>
                  </a:cubicBezTo>
                  <a:cubicBezTo>
                    <a:pt x="3174969" y="2350598"/>
                    <a:pt x="3165019" y="2360548"/>
                    <a:pt x="3152744" y="2360548"/>
                  </a:cubicBezTo>
                  <a:cubicBezTo>
                    <a:pt x="3140469" y="2360548"/>
                    <a:pt x="3130519" y="2350598"/>
                    <a:pt x="3130519" y="2338323"/>
                  </a:cubicBezTo>
                  <a:cubicBezTo>
                    <a:pt x="3130519" y="2326048"/>
                    <a:pt x="3140469" y="2316098"/>
                    <a:pt x="3152744" y="2316098"/>
                  </a:cubicBezTo>
                  <a:close/>
                  <a:moveTo>
                    <a:pt x="702472" y="2314511"/>
                  </a:moveTo>
                  <a:cubicBezTo>
                    <a:pt x="716060" y="2314511"/>
                    <a:pt x="727077" y="2325172"/>
                    <a:pt x="727077" y="2338324"/>
                  </a:cubicBezTo>
                  <a:cubicBezTo>
                    <a:pt x="727077" y="2351476"/>
                    <a:pt x="716060" y="2362137"/>
                    <a:pt x="702472" y="2362137"/>
                  </a:cubicBezTo>
                  <a:cubicBezTo>
                    <a:pt x="688883" y="2362137"/>
                    <a:pt x="677865" y="2351476"/>
                    <a:pt x="677865" y="2338324"/>
                  </a:cubicBezTo>
                  <a:cubicBezTo>
                    <a:pt x="677865" y="2325172"/>
                    <a:pt x="688883" y="2314511"/>
                    <a:pt x="702472" y="2314511"/>
                  </a:cubicBezTo>
                  <a:close/>
                  <a:moveTo>
                    <a:pt x="3503582" y="2312923"/>
                  </a:moveTo>
                  <a:cubicBezTo>
                    <a:pt x="3517610" y="2312923"/>
                    <a:pt x="3528982" y="2324295"/>
                    <a:pt x="3528982" y="2338323"/>
                  </a:cubicBezTo>
                  <a:cubicBezTo>
                    <a:pt x="3528982" y="2352351"/>
                    <a:pt x="3517610" y="2363723"/>
                    <a:pt x="3503582" y="2363723"/>
                  </a:cubicBezTo>
                  <a:cubicBezTo>
                    <a:pt x="3489554" y="2363723"/>
                    <a:pt x="3478182" y="2352351"/>
                    <a:pt x="3478182" y="2338323"/>
                  </a:cubicBezTo>
                  <a:cubicBezTo>
                    <a:pt x="3478182" y="2324295"/>
                    <a:pt x="3489554" y="2312923"/>
                    <a:pt x="3503582" y="2312923"/>
                  </a:cubicBezTo>
                  <a:close/>
                  <a:moveTo>
                    <a:pt x="1052513" y="2311336"/>
                  </a:moveTo>
                  <a:cubicBezTo>
                    <a:pt x="1068296" y="2311336"/>
                    <a:pt x="1081087" y="2323419"/>
                    <a:pt x="1081087" y="2338324"/>
                  </a:cubicBezTo>
                  <a:cubicBezTo>
                    <a:pt x="1081087" y="2353229"/>
                    <a:pt x="1068296" y="2365312"/>
                    <a:pt x="1052513" y="2365312"/>
                  </a:cubicBezTo>
                  <a:cubicBezTo>
                    <a:pt x="1036732" y="2365312"/>
                    <a:pt x="1023940" y="2353229"/>
                    <a:pt x="1023940" y="2338324"/>
                  </a:cubicBezTo>
                  <a:cubicBezTo>
                    <a:pt x="1023940" y="2323419"/>
                    <a:pt x="1036732" y="2311336"/>
                    <a:pt x="1052513" y="2311336"/>
                  </a:cubicBezTo>
                  <a:close/>
                  <a:moveTo>
                    <a:pt x="819143" y="2309748"/>
                  </a:moveTo>
                  <a:cubicBezTo>
                    <a:pt x="834928" y="2309748"/>
                    <a:pt x="847716" y="2322541"/>
                    <a:pt x="847716" y="2338323"/>
                  </a:cubicBezTo>
                  <a:cubicBezTo>
                    <a:pt x="847716" y="2354105"/>
                    <a:pt x="834928" y="2366898"/>
                    <a:pt x="819143" y="2366898"/>
                  </a:cubicBezTo>
                  <a:cubicBezTo>
                    <a:pt x="803366" y="2366898"/>
                    <a:pt x="790575" y="2354105"/>
                    <a:pt x="790575" y="2338323"/>
                  </a:cubicBezTo>
                  <a:cubicBezTo>
                    <a:pt x="790575" y="2322541"/>
                    <a:pt x="803366" y="2309748"/>
                    <a:pt x="819143" y="2309748"/>
                  </a:cubicBezTo>
                  <a:close/>
                  <a:moveTo>
                    <a:pt x="3386901" y="2308161"/>
                  </a:moveTo>
                  <a:cubicBezTo>
                    <a:pt x="3403998" y="2308161"/>
                    <a:pt x="3417858" y="2321665"/>
                    <a:pt x="3417858" y="2338324"/>
                  </a:cubicBezTo>
                  <a:cubicBezTo>
                    <a:pt x="3417858" y="2354983"/>
                    <a:pt x="3403998" y="2368487"/>
                    <a:pt x="3386901" y="2368487"/>
                  </a:cubicBezTo>
                  <a:cubicBezTo>
                    <a:pt x="3369804" y="2368487"/>
                    <a:pt x="3355944" y="2354983"/>
                    <a:pt x="3355944" y="2338324"/>
                  </a:cubicBezTo>
                  <a:cubicBezTo>
                    <a:pt x="3355944" y="2321665"/>
                    <a:pt x="3369804" y="2308161"/>
                    <a:pt x="3386901" y="2308161"/>
                  </a:cubicBezTo>
                  <a:close/>
                  <a:moveTo>
                    <a:pt x="935838" y="2304986"/>
                  </a:moveTo>
                  <a:cubicBezTo>
                    <a:pt x="954690" y="2304986"/>
                    <a:pt x="969968" y="2319912"/>
                    <a:pt x="969968" y="2338324"/>
                  </a:cubicBezTo>
                  <a:cubicBezTo>
                    <a:pt x="969968" y="2356736"/>
                    <a:pt x="954690" y="2371662"/>
                    <a:pt x="935838" y="2371662"/>
                  </a:cubicBezTo>
                  <a:cubicBezTo>
                    <a:pt x="916986" y="2371662"/>
                    <a:pt x="901701" y="2356736"/>
                    <a:pt x="901701" y="2338324"/>
                  </a:cubicBezTo>
                  <a:cubicBezTo>
                    <a:pt x="901701" y="2319912"/>
                    <a:pt x="916986" y="2304986"/>
                    <a:pt x="935838" y="2304986"/>
                  </a:cubicBezTo>
                  <a:close/>
                  <a:moveTo>
                    <a:pt x="3270220" y="2301811"/>
                  </a:moveTo>
                  <a:cubicBezTo>
                    <a:pt x="3290386" y="2301811"/>
                    <a:pt x="3306733" y="2318158"/>
                    <a:pt x="3306733" y="2338324"/>
                  </a:cubicBezTo>
                  <a:cubicBezTo>
                    <a:pt x="3306733" y="2358490"/>
                    <a:pt x="3290386" y="2374837"/>
                    <a:pt x="3270220" y="2374837"/>
                  </a:cubicBezTo>
                  <a:cubicBezTo>
                    <a:pt x="3250054" y="2374837"/>
                    <a:pt x="3233707" y="2358490"/>
                    <a:pt x="3233707" y="2338324"/>
                  </a:cubicBezTo>
                  <a:cubicBezTo>
                    <a:pt x="3233707" y="2318158"/>
                    <a:pt x="3250054" y="2301811"/>
                    <a:pt x="3270220" y="2301811"/>
                  </a:cubicBezTo>
                  <a:close/>
                  <a:moveTo>
                    <a:pt x="4320351" y="2220848"/>
                  </a:moveTo>
                  <a:cubicBezTo>
                    <a:pt x="4320790" y="2220848"/>
                    <a:pt x="4321145" y="2221203"/>
                    <a:pt x="4321145" y="2221642"/>
                  </a:cubicBezTo>
                  <a:cubicBezTo>
                    <a:pt x="4321145" y="2222080"/>
                    <a:pt x="4320790" y="2222436"/>
                    <a:pt x="4320351" y="2222436"/>
                  </a:cubicBezTo>
                  <a:cubicBezTo>
                    <a:pt x="4319913" y="2222436"/>
                    <a:pt x="4319557" y="2222080"/>
                    <a:pt x="4319557" y="2221642"/>
                  </a:cubicBezTo>
                  <a:cubicBezTo>
                    <a:pt x="4319557" y="2221203"/>
                    <a:pt x="4319913" y="2220848"/>
                    <a:pt x="4320351" y="2220848"/>
                  </a:cubicBezTo>
                  <a:close/>
                  <a:moveTo>
                    <a:pt x="4203669" y="2219261"/>
                  </a:moveTo>
                  <a:cubicBezTo>
                    <a:pt x="4205422" y="2219261"/>
                    <a:pt x="4206844" y="2220327"/>
                    <a:pt x="4206844" y="2221643"/>
                  </a:cubicBezTo>
                  <a:cubicBezTo>
                    <a:pt x="4206844" y="2222958"/>
                    <a:pt x="4205422" y="2224025"/>
                    <a:pt x="4203669" y="2224025"/>
                  </a:cubicBezTo>
                  <a:cubicBezTo>
                    <a:pt x="4201916" y="2224025"/>
                    <a:pt x="4200494" y="2222958"/>
                    <a:pt x="4200494" y="2221643"/>
                  </a:cubicBezTo>
                  <a:cubicBezTo>
                    <a:pt x="4200494" y="2220327"/>
                    <a:pt x="4201916" y="2219261"/>
                    <a:pt x="4203669" y="2219261"/>
                  </a:cubicBezTo>
                  <a:close/>
                  <a:moveTo>
                    <a:pt x="2384" y="2219261"/>
                  </a:moveTo>
                  <a:cubicBezTo>
                    <a:pt x="3699" y="2219261"/>
                    <a:pt x="4766" y="2220327"/>
                    <a:pt x="4766" y="2221643"/>
                  </a:cubicBezTo>
                  <a:cubicBezTo>
                    <a:pt x="4766" y="2222958"/>
                    <a:pt x="3699" y="2224025"/>
                    <a:pt x="2384" y="2224025"/>
                  </a:cubicBezTo>
                  <a:cubicBezTo>
                    <a:pt x="1068" y="2224025"/>
                    <a:pt x="1" y="2222958"/>
                    <a:pt x="1" y="2221643"/>
                  </a:cubicBezTo>
                  <a:cubicBezTo>
                    <a:pt x="1" y="2220327"/>
                    <a:pt x="1068" y="2219261"/>
                    <a:pt x="2384" y="2219261"/>
                  </a:cubicBezTo>
                  <a:close/>
                  <a:moveTo>
                    <a:pt x="119065" y="2217673"/>
                  </a:moveTo>
                  <a:cubicBezTo>
                    <a:pt x="121696" y="2217673"/>
                    <a:pt x="123828" y="2219450"/>
                    <a:pt x="123828" y="2221642"/>
                  </a:cubicBezTo>
                  <a:cubicBezTo>
                    <a:pt x="123828" y="2223834"/>
                    <a:pt x="121696" y="2225611"/>
                    <a:pt x="119065" y="2225611"/>
                  </a:cubicBezTo>
                  <a:cubicBezTo>
                    <a:pt x="116434" y="2225611"/>
                    <a:pt x="114302" y="2223834"/>
                    <a:pt x="114302" y="2221642"/>
                  </a:cubicBezTo>
                  <a:cubicBezTo>
                    <a:pt x="114302" y="2219450"/>
                    <a:pt x="116434" y="2217673"/>
                    <a:pt x="119065" y="2217673"/>
                  </a:cubicBezTo>
                  <a:close/>
                  <a:moveTo>
                    <a:pt x="4086989" y="2216086"/>
                  </a:moveTo>
                  <a:cubicBezTo>
                    <a:pt x="4090058" y="2216086"/>
                    <a:pt x="4092546" y="2218574"/>
                    <a:pt x="4092546" y="2221643"/>
                  </a:cubicBezTo>
                  <a:cubicBezTo>
                    <a:pt x="4092546" y="2224712"/>
                    <a:pt x="4090058" y="2227200"/>
                    <a:pt x="4086989" y="2227200"/>
                  </a:cubicBezTo>
                  <a:cubicBezTo>
                    <a:pt x="4083920" y="2227200"/>
                    <a:pt x="4081432" y="2224712"/>
                    <a:pt x="4081432" y="2221643"/>
                  </a:cubicBezTo>
                  <a:cubicBezTo>
                    <a:pt x="4081432" y="2218574"/>
                    <a:pt x="4083920" y="2216086"/>
                    <a:pt x="4086989" y="2216086"/>
                  </a:cubicBezTo>
                  <a:close/>
                  <a:moveTo>
                    <a:pt x="2920176" y="2216086"/>
                  </a:moveTo>
                  <a:cubicBezTo>
                    <a:pt x="2923245" y="2216086"/>
                    <a:pt x="2925733" y="2218574"/>
                    <a:pt x="2925733" y="2221643"/>
                  </a:cubicBezTo>
                  <a:cubicBezTo>
                    <a:pt x="2925733" y="2224712"/>
                    <a:pt x="2923245" y="2227200"/>
                    <a:pt x="2920176" y="2227200"/>
                  </a:cubicBezTo>
                  <a:cubicBezTo>
                    <a:pt x="2917107" y="2227200"/>
                    <a:pt x="2914619" y="2224712"/>
                    <a:pt x="2914619" y="2221643"/>
                  </a:cubicBezTo>
                  <a:cubicBezTo>
                    <a:pt x="2914619" y="2218574"/>
                    <a:pt x="2917107" y="2216086"/>
                    <a:pt x="2920176" y="2216086"/>
                  </a:cubicBezTo>
                  <a:close/>
                  <a:moveTo>
                    <a:pt x="3970307" y="2212911"/>
                  </a:moveTo>
                  <a:cubicBezTo>
                    <a:pt x="3975568" y="2212911"/>
                    <a:pt x="3979832" y="2216820"/>
                    <a:pt x="3979832" y="2221643"/>
                  </a:cubicBezTo>
                  <a:cubicBezTo>
                    <a:pt x="3979832" y="2226466"/>
                    <a:pt x="3975568" y="2230375"/>
                    <a:pt x="3970307" y="2230375"/>
                  </a:cubicBezTo>
                  <a:cubicBezTo>
                    <a:pt x="3965046" y="2230375"/>
                    <a:pt x="3960782" y="2226466"/>
                    <a:pt x="3960782" y="2221643"/>
                  </a:cubicBezTo>
                  <a:cubicBezTo>
                    <a:pt x="3960782" y="2216820"/>
                    <a:pt x="3965046" y="2212911"/>
                    <a:pt x="3970307" y="2212911"/>
                  </a:cubicBezTo>
                  <a:close/>
                  <a:moveTo>
                    <a:pt x="1285879" y="2212911"/>
                  </a:moveTo>
                  <a:cubicBezTo>
                    <a:pt x="1290264" y="2212911"/>
                    <a:pt x="1293816" y="2216465"/>
                    <a:pt x="1293816" y="2220849"/>
                  </a:cubicBezTo>
                  <a:cubicBezTo>
                    <a:pt x="1293816" y="2225233"/>
                    <a:pt x="1290264" y="2228787"/>
                    <a:pt x="1285879" y="2228787"/>
                  </a:cubicBezTo>
                  <a:cubicBezTo>
                    <a:pt x="1281494" y="2228787"/>
                    <a:pt x="1277941" y="2225233"/>
                    <a:pt x="1277941" y="2220849"/>
                  </a:cubicBezTo>
                  <a:cubicBezTo>
                    <a:pt x="1277941" y="2216465"/>
                    <a:pt x="1281494" y="2212911"/>
                    <a:pt x="1285879" y="2212911"/>
                  </a:cubicBezTo>
                  <a:close/>
                  <a:moveTo>
                    <a:pt x="235745" y="2212911"/>
                  </a:moveTo>
                  <a:cubicBezTo>
                    <a:pt x="239691" y="2212911"/>
                    <a:pt x="242889" y="2216465"/>
                    <a:pt x="242889" y="2220849"/>
                  </a:cubicBezTo>
                  <a:cubicBezTo>
                    <a:pt x="242889" y="2225233"/>
                    <a:pt x="239691" y="2228787"/>
                    <a:pt x="235745" y="2228787"/>
                  </a:cubicBezTo>
                  <a:cubicBezTo>
                    <a:pt x="231800" y="2228787"/>
                    <a:pt x="228602" y="2225233"/>
                    <a:pt x="228602" y="2220849"/>
                  </a:cubicBezTo>
                  <a:cubicBezTo>
                    <a:pt x="228602" y="2216465"/>
                    <a:pt x="231800" y="2212911"/>
                    <a:pt x="235745" y="2212911"/>
                  </a:cubicBezTo>
                  <a:close/>
                  <a:moveTo>
                    <a:pt x="3036857" y="2209736"/>
                  </a:moveTo>
                  <a:cubicBezTo>
                    <a:pt x="3042995" y="2209736"/>
                    <a:pt x="3047970" y="2215067"/>
                    <a:pt x="3047970" y="2221643"/>
                  </a:cubicBezTo>
                  <a:cubicBezTo>
                    <a:pt x="3047970" y="2228219"/>
                    <a:pt x="3042995" y="2233550"/>
                    <a:pt x="3036857" y="2233550"/>
                  </a:cubicBezTo>
                  <a:cubicBezTo>
                    <a:pt x="3030719" y="2233550"/>
                    <a:pt x="3025744" y="2228219"/>
                    <a:pt x="3025744" y="2221643"/>
                  </a:cubicBezTo>
                  <a:cubicBezTo>
                    <a:pt x="3025744" y="2215067"/>
                    <a:pt x="3030719" y="2209736"/>
                    <a:pt x="3036857" y="2209736"/>
                  </a:cubicBezTo>
                  <a:close/>
                  <a:moveTo>
                    <a:pt x="352431" y="2209736"/>
                  </a:moveTo>
                  <a:cubicBezTo>
                    <a:pt x="358570" y="2209736"/>
                    <a:pt x="363545" y="2215067"/>
                    <a:pt x="363545" y="2221643"/>
                  </a:cubicBezTo>
                  <a:cubicBezTo>
                    <a:pt x="363545" y="2228219"/>
                    <a:pt x="358570" y="2233550"/>
                    <a:pt x="352431" y="2233550"/>
                  </a:cubicBezTo>
                  <a:cubicBezTo>
                    <a:pt x="346292" y="2233550"/>
                    <a:pt x="341317" y="2228219"/>
                    <a:pt x="341317" y="2221643"/>
                  </a:cubicBezTo>
                  <a:cubicBezTo>
                    <a:pt x="341317" y="2215067"/>
                    <a:pt x="346292" y="2209736"/>
                    <a:pt x="352431" y="2209736"/>
                  </a:cubicBezTo>
                  <a:close/>
                  <a:moveTo>
                    <a:pt x="3853626" y="2208148"/>
                  </a:moveTo>
                  <a:cubicBezTo>
                    <a:pt x="3861079" y="2208148"/>
                    <a:pt x="3867120" y="2214189"/>
                    <a:pt x="3867120" y="2221642"/>
                  </a:cubicBezTo>
                  <a:cubicBezTo>
                    <a:pt x="3867120" y="2229095"/>
                    <a:pt x="3861079" y="2235136"/>
                    <a:pt x="3853626" y="2235136"/>
                  </a:cubicBezTo>
                  <a:cubicBezTo>
                    <a:pt x="3846173" y="2235136"/>
                    <a:pt x="3840132" y="2229095"/>
                    <a:pt x="3840132" y="2221642"/>
                  </a:cubicBezTo>
                  <a:cubicBezTo>
                    <a:pt x="3840132" y="2214189"/>
                    <a:pt x="3846173" y="2208148"/>
                    <a:pt x="3853626" y="2208148"/>
                  </a:cubicBezTo>
                  <a:close/>
                  <a:moveTo>
                    <a:pt x="1169196" y="2206561"/>
                  </a:moveTo>
                  <a:cubicBezTo>
                    <a:pt x="1177524" y="2206561"/>
                    <a:pt x="1184276" y="2213313"/>
                    <a:pt x="1184276" y="2221643"/>
                  </a:cubicBezTo>
                  <a:cubicBezTo>
                    <a:pt x="1184276" y="2229973"/>
                    <a:pt x="1177524" y="2236725"/>
                    <a:pt x="1169196" y="2236725"/>
                  </a:cubicBezTo>
                  <a:cubicBezTo>
                    <a:pt x="1160866" y="2236725"/>
                    <a:pt x="1154117" y="2229973"/>
                    <a:pt x="1154117" y="2221643"/>
                  </a:cubicBezTo>
                  <a:cubicBezTo>
                    <a:pt x="1154117" y="2213313"/>
                    <a:pt x="1160866" y="2206561"/>
                    <a:pt x="1169196" y="2206561"/>
                  </a:cubicBezTo>
                  <a:close/>
                  <a:moveTo>
                    <a:pt x="469109" y="2206561"/>
                  </a:moveTo>
                  <a:cubicBezTo>
                    <a:pt x="477438" y="2206561"/>
                    <a:pt x="484191" y="2213313"/>
                    <a:pt x="484191" y="2221643"/>
                  </a:cubicBezTo>
                  <a:cubicBezTo>
                    <a:pt x="484191" y="2229973"/>
                    <a:pt x="477438" y="2236725"/>
                    <a:pt x="469109" y="2236725"/>
                  </a:cubicBezTo>
                  <a:cubicBezTo>
                    <a:pt x="460779" y="2236725"/>
                    <a:pt x="454027" y="2229973"/>
                    <a:pt x="454027" y="2221643"/>
                  </a:cubicBezTo>
                  <a:cubicBezTo>
                    <a:pt x="454027" y="2213313"/>
                    <a:pt x="460779" y="2206561"/>
                    <a:pt x="469109" y="2206561"/>
                  </a:cubicBezTo>
                  <a:close/>
                  <a:moveTo>
                    <a:pt x="3736945" y="2204973"/>
                  </a:moveTo>
                  <a:cubicBezTo>
                    <a:pt x="3746590" y="2204973"/>
                    <a:pt x="3754408" y="2212436"/>
                    <a:pt x="3754408" y="2221642"/>
                  </a:cubicBezTo>
                  <a:cubicBezTo>
                    <a:pt x="3754408" y="2230848"/>
                    <a:pt x="3746590" y="2238311"/>
                    <a:pt x="3736945" y="2238311"/>
                  </a:cubicBezTo>
                  <a:cubicBezTo>
                    <a:pt x="3727300" y="2238311"/>
                    <a:pt x="3719482" y="2230848"/>
                    <a:pt x="3719482" y="2221642"/>
                  </a:cubicBezTo>
                  <a:cubicBezTo>
                    <a:pt x="3719482" y="2212436"/>
                    <a:pt x="3727300" y="2204973"/>
                    <a:pt x="3736945" y="2204973"/>
                  </a:cubicBezTo>
                  <a:close/>
                  <a:moveTo>
                    <a:pt x="585793" y="2201798"/>
                  </a:moveTo>
                  <a:cubicBezTo>
                    <a:pt x="596314" y="2201798"/>
                    <a:pt x="604843" y="2210682"/>
                    <a:pt x="604843" y="2221642"/>
                  </a:cubicBezTo>
                  <a:cubicBezTo>
                    <a:pt x="604843" y="2232602"/>
                    <a:pt x="596314" y="2241486"/>
                    <a:pt x="585793" y="2241486"/>
                  </a:cubicBezTo>
                  <a:cubicBezTo>
                    <a:pt x="575273" y="2241486"/>
                    <a:pt x="566746" y="2232602"/>
                    <a:pt x="566746" y="2221642"/>
                  </a:cubicBezTo>
                  <a:cubicBezTo>
                    <a:pt x="566746" y="2210682"/>
                    <a:pt x="575273" y="2201798"/>
                    <a:pt x="585793" y="2201798"/>
                  </a:cubicBezTo>
                  <a:close/>
                  <a:moveTo>
                    <a:pt x="3620264" y="2200211"/>
                  </a:moveTo>
                  <a:cubicBezTo>
                    <a:pt x="3632101" y="2200211"/>
                    <a:pt x="3641696" y="2209806"/>
                    <a:pt x="3641696" y="2221643"/>
                  </a:cubicBezTo>
                  <a:cubicBezTo>
                    <a:pt x="3641696" y="2233480"/>
                    <a:pt x="3632101" y="2243075"/>
                    <a:pt x="3620264" y="2243075"/>
                  </a:cubicBezTo>
                  <a:cubicBezTo>
                    <a:pt x="3608427" y="2243075"/>
                    <a:pt x="3598832" y="2233480"/>
                    <a:pt x="3598832" y="2221643"/>
                  </a:cubicBezTo>
                  <a:cubicBezTo>
                    <a:pt x="3598832" y="2209806"/>
                    <a:pt x="3608427" y="2200211"/>
                    <a:pt x="3620264" y="2200211"/>
                  </a:cubicBezTo>
                  <a:close/>
                  <a:moveTo>
                    <a:pt x="3152745" y="2200211"/>
                  </a:moveTo>
                  <a:cubicBezTo>
                    <a:pt x="3164143" y="2200211"/>
                    <a:pt x="3173383" y="2209451"/>
                    <a:pt x="3173383" y="2220849"/>
                  </a:cubicBezTo>
                  <a:cubicBezTo>
                    <a:pt x="3173383" y="2232247"/>
                    <a:pt x="3164143" y="2241487"/>
                    <a:pt x="3152745" y="2241487"/>
                  </a:cubicBezTo>
                  <a:cubicBezTo>
                    <a:pt x="3141347" y="2241487"/>
                    <a:pt x="3132107" y="2232247"/>
                    <a:pt x="3132107" y="2220849"/>
                  </a:cubicBezTo>
                  <a:cubicBezTo>
                    <a:pt x="3132107" y="2209451"/>
                    <a:pt x="3141347" y="2200211"/>
                    <a:pt x="3152745" y="2200211"/>
                  </a:cubicBezTo>
                  <a:close/>
                  <a:moveTo>
                    <a:pt x="702474" y="2197036"/>
                  </a:moveTo>
                  <a:cubicBezTo>
                    <a:pt x="716062" y="2197036"/>
                    <a:pt x="727079" y="2208053"/>
                    <a:pt x="727079" y="2221643"/>
                  </a:cubicBezTo>
                  <a:cubicBezTo>
                    <a:pt x="727079" y="2235233"/>
                    <a:pt x="716062" y="2246250"/>
                    <a:pt x="702474" y="2246250"/>
                  </a:cubicBezTo>
                  <a:cubicBezTo>
                    <a:pt x="688885" y="2246250"/>
                    <a:pt x="677867" y="2235233"/>
                    <a:pt x="677867" y="2221643"/>
                  </a:cubicBezTo>
                  <a:cubicBezTo>
                    <a:pt x="677867" y="2208053"/>
                    <a:pt x="688885" y="2197036"/>
                    <a:pt x="702474" y="2197036"/>
                  </a:cubicBezTo>
                  <a:close/>
                  <a:moveTo>
                    <a:pt x="3502788" y="2195448"/>
                  </a:moveTo>
                  <a:cubicBezTo>
                    <a:pt x="3517255" y="2195448"/>
                    <a:pt x="3528982" y="2207175"/>
                    <a:pt x="3528982" y="2221642"/>
                  </a:cubicBezTo>
                  <a:cubicBezTo>
                    <a:pt x="3528982" y="2236109"/>
                    <a:pt x="3517255" y="2247836"/>
                    <a:pt x="3502788" y="2247836"/>
                  </a:cubicBezTo>
                  <a:cubicBezTo>
                    <a:pt x="3488321" y="2247836"/>
                    <a:pt x="3476594" y="2236109"/>
                    <a:pt x="3476594" y="2221642"/>
                  </a:cubicBezTo>
                  <a:cubicBezTo>
                    <a:pt x="3476594" y="2207175"/>
                    <a:pt x="3488321" y="2195448"/>
                    <a:pt x="3502788" y="2195448"/>
                  </a:cubicBezTo>
                  <a:close/>
                  <a:moveTo>
                    <a:pt x="1052515" y="2195448"/>
                  </a:moveTo>
                  <a:cubicBezTo>
                    <a:pt x="1066544" y="2195448"/>
                    <a:pt x="1077915" y="2207175"/>
                    <a:pt x="1077915" y="2221642"/>
                  </a:cubicBezTo>
                  <a:cubicBezTo>
                    <a:pt x="1077915" y="2236109"/>
                    <a:pt x="1066544" y="2247836"/>
                    <a:pt x="1052515" y="2247836"/>
                  </a:cubicBezTo>
                  <a:cubicBezTo>
                    <a:pt x="1038488" y="2247836"/>
                    <a:pt x="1027117" y="2236109"/>
                    <a:pt x="1027117" y="2221642"/>
                  </a:cubicBezTo>
                  <a:cubicBezTo>
                    <a:pt x="1027117" y="2207175"/>
                    <a:pt x="1038488" y="2195448"/>
                    <a:pt x="1052515" y="2195448"/>
                  </a:cubicBezTo>
                  <a:close/>
                  <a:moveTo>
                    <a:pt x="819146" y="2192273"/>
                  </a:moveTo>
                  <a:cubicBezTo>
                    <a:pt x="834929" y="2192273"/>
                    <a:pt x="847717" y="2205422"/>
                    <a:pt x="847717" y="2221642"/>
                  </a:cubicBezTo>
                  <a:cubicBezTo>
                    <a:pt x="847717" y="2237862"/>
                    <a:pt x="834929" y="2251011"/>
                    <a:pt x="819146" y="2251011"/>
                  </a:cubicBezTo>
                  <a:cubicBezTo>
                    <a:pt x="803367" y="2251011"/>
                    <a:pt x="790576" y="2237862"/>
                    <a:pt x="790576" y="2221642"/>
                  </a:cubicBezTo>
                  <a:cubicBezTo>
                    <a:pt x="790576" y="2205422"/>
                    <a:pt x="803367" y="2192273"/>
                    <a:pt x="819146" y="2192273"/>
                  </a:cubicBezTo>
                  <a:close/>
                  <a:moveTo>
                    <a:pt x="3386901" y="2190686"/>
                  </a:moveTo>
                  <a:cubicBezTo>
                    <a:pt x="3403998" y="2190686"/>
                    <a:pt x="3417858" y="2204546"/>
                    <a:pt x="3417858" y="2221643"/>
                  </a:cubicBezTo>
                  <a:cubicBezTo>
                    <a:pt x="3417858" y="2238740"/>
                    <a:pt x="3403998" y="2252600"/>
                    <a:pt x="3386901" y="2252600"/>
                  </a:cubicBezTo>
                  <a:cubicBezTo>
                    <a:pt x="3369804" y="2252600"/>
                    <a:pt x="3355944" y="2238740"/>
                    <a:pt x="3355944" y="2221643"/>
                  </a:cubicBezTo>
                  <a:cubicBezTo>
                    <a:pt x="3355944" y="2204546"/>
                    <a:pt x="3369804" y="2190686"/>
                    <a:pt x="3386901" y="2190686"/>
                  </a:cubicBezTo>
                  <a:close/>
                  <a:moveTo>
                    <a:pt x="935840" y="2187511"/>
                  </a:moveTo>
                  <a:cubicBezTo>
                    <a:pt x="954692" y="2187511"/>
                    <a:pt x="969969" y="2202792"/>
                    <a:pt x="969969" y="2221643"/>
                  </a:cubicBezTo>
                  <a:cubicBezTo>
                    <a:pt x="969969" y="2240494"/>
                    <a:pt x="954692" y="2255775"/>
                    <a:pt x="935840" y="2255775"/>
                  </a:cubicBezTo>
                  <a:cubicBezTo>
                    <a:pt x="916988" y="2255775"/>
                    <a:pt x="901702" y="2240494"/>
                    <a:pt x="901702" y="2221643"/>
                  </a:cubicBezTo>
                  <a:cubicBezTo>
                    <a:pt x="901702" y="2202792"/>
                    <a:pt x="916988" y="2187511"/>
                    <a:pt x="935840" y="2187511"/>
                  </a:cubicBezTo>
                  <a:close/>
                  <a:moveTo>
                    <a:pt x="3270219" y="2185923"/>
                  </a:moveTo>
                  <a:cubicBezTo>
                    <a:pt x="3289508" y="2185923"/>
                    <a:pt x="3305144" y="2201559"/>
                    <a:pt x="3305144" y="2220848"/>
                  </a:cubicBezTo>
                  <a:cubicBezTo>
                    <a:pt x="3305144" y="2240137"/>
                    <a:pt x="3289508" y="2255773"/>
                    <a:pt x="3270219" y="2255773"/>
                  </a:cubicBezTo>
                  <a:cubicBezTo>
                    <a:pt x="3250930" y="2255773"/>
                    <a:pt x="3235294" y="2240137"/>
                    <a:pt x="3235294" y="2220848"/>
                  </a:cubicBezTo>
                  <a:cubicBezTo>
                    <a:pt x="3235294" y="2201559"/>
                    <a:pt x="3250930" y="2185923"/>
                    <a:pt x="3270219" y="2185923"/>
                  </a:cubicBezTo>
                  <a:close/>
                  <a:moveTo>
                    <a:pt x="4320351" y="2103373"/>
                  </a:moveTo>
                  <a:cubicBezTo>
                    <a:pt x="4320790" y="2103373"/>
                    <a:pt x="4321145" y="2103728"/>
                    <a:pt x="4321145" y="2104167"/>
                  </a:cubicBezTo>
                  <a:cubicBezTo>
                    <a:pt x="4321145" y="2104605"/>
                    <a:pt x="4320790" y="2104961"/>
                    <a:pt x="4320351" y="2104961"/>
                  </a:cubicBezTo>
                  <a:cubicBezTo>
                    <a:pt x="4319913" y="2104961"/>
                    <a:pt x="4319557" y="2104605"/>
                    <a:pt x="4319557" y="2104167"/>
                  </a:cubicBezTo>
                  <a:cubicBezTo>
                    <a:pt x="4319557" y="2103728"/>
                    <a:pt x="4319913" y="2103373"/>
                    <a:pt x="4320351" y="2103373"/>
                  </a:cubicBezTo>
                  <a:close/>
                  <a:moveTo>
                    <a:pt x="2386" y="2103373"/>
                  </a:moveTo>
                  <a:cubicBezTo>
                    <a:pt x="3701" y="2103373"/>
                    <a:pt x="4768" y="2104084"/>
                    <a:pt x="4768" y="2104961"/>
                  </a:cubicBezTo>
                  <a:cubicBezTo>
                    <a:pt x="4768" y="2105838"/>
                    <a:pt x="3701" y="2106549"/>
                    <a:pt x="2386" y="2106549"/>
                  </a:cubicBezTo>
                  <a:cubicBezTo>
                    <a:pt x="1070" y="2106549"/>
                    <a:pt x="3" y="2105838"/>
                    <a:pt x="3" y="2104961"/>
                  </a:cubicBezTo>
                  <a:cubicBezTo>
                    <a:pt x="3" y="2104084"/>
                    <a:pt x="1070" y="2103373"/>
                    <a:pt x="2386" y="2103373"/>
                  </a:cubicBezTo>
                  <a:close/>
                  <a:moveTo>
                    <a:pt x="4203669" y="2101786"/>
                  </a:moveTo>
                  <a:cubicBezTo>
                    <a:pt x="4205422" y="2101786"/>
                    <a:pt x="4206844" y="2103208"/>
                    <a:pt x="4206844" y="2104961"/>
                  </a:cubicBezTo>
                  <a:cubicBezTo>
                    <a:pt x="4206844" y="2106714"/>
                    <a:pt x="4205422" y="2108136"/>
                    <a:pt x="4203669" y="2108136"/>
                  </a:cubicBezTo>
                  <a:cubicBezTo>
                    <a:pt x="4201916" y="2108136"/>
                    <a:pt x="4200494" y="2106714"/>
                    <a:pt x="4200494" y="2104961"/>
                  </a:cubicBezTo>
                  <a:cubicBezTo>
                    <a:pt x="4200494" y="2103208"/>
                    <a:pt x="4201916" y="2101786"/>
                    <a:pt x="4203669" y="2101786"/>
                  </a:cubicBezTo>
                  <a:close/>
                  <a:moveTo>
                    <a:pt x="119066" y="2100198"/>
                  </a:moveTo>
                  <a:cubicBezTo>
                    <a:pt x="121697" y="2100198"/>
                    <a:pt x="123830" y="2102331"/>
                    <a:pt x="123830" y="2104961"/>
                  </a:cubicBezTo>
                  <a:cubicBezTo>
                    <a:pt x="123830" y="2107592"/>
                    <a:pt x="121697" y="2109725"/>
                    <a:pt x="119066" y="2109725"/>
                  </a:cubicBezTo>
                  <a:cubicBezTo>
                    <a:pt x="116436" y="2109725"/>
                    <a:pt x="114303" y="2107592"/>
                    <a:pt x="114303" y="2104961"/>
                  </a:cubicBezTo>
                  <a:cubicBezTo>
                    <a:pt x="114303" y="2102331"/>
                    <a:pt x="116436" y="2100198"/>
                    <a:pt x="119066" y="2100198"/>
                  </a:cubicBezTo>
                  <a:close/>
                  <a:moveTo>
                    <a:pt x="4086989" y="2098611"/>
                  </a:moveTo>
                  <a:cubicBezTo>
                    <a:pt x="4090058" y="2098611"/>
                    <a:pt x="4092546" y="2101099"/>
                    <a:pt x="4092546" y="2104168"/>
                  </a:cubicBezTo>
                  <a:cubicBezTo>
                    <a:pt x="4092546" y="2107237"/>
                    <a:pt x="4090058" y="2109725"/>
                    <a:pt x="4086989" y="2109725"/>
                  </a:cubicBezTo>
                  <a:cubicBezTo>
                    <a:pt x="4083920" y="2109725"/>
                    <a:pt x="4081432" y="2107237"/>
                    <a:pt x="4081432" y="2104168"/>
                  </a:cubicBezTo>
                  <a:cubicBezTo>
                    <a:pt x="4081432" y="2101099"/>
                    <a:pt x="4083920" y="2098611"/>
                    <a:pt x="4086989" y="2098611"/>
                  </a:cubicBezTo>
                  <a:close/>
                  <a:moveTo>
                    <a:pt x="2920176" y="2098611"/>
                  </a:moveTo>
                  <a:cubicBezTo>
                    <a:pt x="2923245" y="2098611"/>
                    <a:pt x="2925733" y="2101099"/>
                    <a:pt x="2925733" y="2104168"/>
                  </a:cubicBezTo>
                  <a:cubicBezTo>
                    <a:pt x="2925733" y="2107237"/>
                    <a:pt x="2923245" y="2109725"/>
                    <a:pt x="2920176" y="2109725"/>
                  </a:cubicBezTo>
                  <a:cubicBezTo>
                    <a:pt x="2917107" y="2109725"/>
                    <a:pt x="2914619" y="2107237"/>
                    <a:pt x="2914619" y="2104168"/>
                  </a:cubicBezTo>
                  <a:cubicBezTo>
                    <a:pt x="2914619" y="2101099"/>
                    <a:pt x="2917107" y="2098611"/>
                    <a:pt x="2920176" y="2098611"/>
                  </a:cubicBezTo>
                  <a:close/>
                  <a:moveTo>
                    <a:pt x="1285881" y="2097023"/>
                  </a:moveTo>
                  <a:cubicBezTo>
                    <a:pt x="1290266" y="2097023"/>
                    <a:pt x="1293817" y="2100577"/>
                    <a:pt x="1293817" y="2104961"/>
                  </a:cubicBezTo>
                  <a:cubicBezTo>
                    <a:pt x="1293817" y="2109345"/>
                    <a:pt x="1290266" y="2112899"/>
                    <a:pt x="1285881" y="2112899"/>
                  </a:cubicBezTo>
                  <a:cubicBezTo>
                    <a:pt x="1281497" y="2112899"/>
                    <a:pt x="1277942" y="2109345"/>
                    <a:pt x="1277942" y="2104961"/>
                  </a:cubicBezTo>
                  <a:cubicBezTo>
                    <a:pt x="1277942" y="2100577"/>
                    <a:pt x="1281497" y="2097023"/>
                    <a:pt x="1285881" y="2097023"/>
                  </a:cubicBezTo>
                  <a:close/>
                  <a:moveTo>
                    <a:pt x="235747" y="2097023"/>
                  </a:moveTo>
                  <a:cubicBezTo>
                    <a:pt x="239693" y="2097023"/>
                    <a:pt x="242891" y="2100577"/>
                    <a:pt x="242891" y="2104961"/>
                  </a:cubicBezTo>
                  <a:cubicBezTo>
                    <a:pt x="242891" y="2109345"/>
                    <a:pt x="239693" y="2112899"/>
                    <a:pt x="235747" y="2112899"/>
                  </a:cubicBezTo>
                  <a:cubicBezTo>
                    <a:pt x="231801" y="2112899"/>
                    <a:pt x="228604" y="2109345"/>
                    <a:pt x="228604" y="2104961"/>
                  </a:cubicBezTo>
                  <a:cubicBezTo>
                    <a:pt x="228604" y="2100577"/>
                    <a:pt x="231801" y="2097023"/>
                    <a:pt x="235747" y="2097023"/>
                  </a:cubicBezTo>
                  <a:close/>
                  <a:moveTo>
                    <a:pt x="3970307" y="2095436"/>
                  </a:moveTo>
                  <a:cubicBezTo>
                    <a:pt x="3975568" y="2095436"/>
                    <a:pt x="3979832" y="2099700"/>
                    <a:pt x="3979832" y="2104961"/>
                  </a:cubicBezTo>
                  <a:cubicBezTo>
                    <a:pt x="3979832" y="2110222"/>
                    <a:pt x="3975568" y="2114486"/>
                    <a:pt x="3970307" y="2114486"/>
                  </a:cubicBezTo>
                  <a:cubicBezTo>
                    <a:pt x="3965046" y="2114486"/>
                    <a:pt x="3960782" y="2110222"/>
                    <a:pt x="3960782" y="2104961"/>
                  </a:cubicBezTo>
                  <a:cubicBezTo>
                    <a:pt x="3960782" y="2099700"/>
                    <a:pt x="3965046" y="2095436"/>
                    <a:pt x="3970307" y="2095436"/>
                  </a:cubicBezTo>
                  <a:close/>
                  <a:moveTo>
                    <a:pt x="3036857" y="2093848"/>
                  </a:moveTo>
                  <a:cubicBezTo>
                    <a:pt x="3042995" y="2093848"/>
                    <a:pt x="3047970" y="2098823"/>
                    <a:pt x="3047970" y="2104961"/>
                  </a:cubicBezTo>
                  <a:cubicBezTo>
                    <a:pt x="3047970" y="2111099"/>
                    <a:pt x="3042995" y="2116074"/>
                    <a:pt x="3036857" y="2116074"/>
                  </a:cubicBezTo>
                  <a:cubicBezTo>
                    <a:pt x="3030719" y="2116074"/>
                    <a:pt x="3025744" y="2111099"/>
                    <a:pt x="3025744" y="2104961"/>
                  </a:cubicBezTo>
                  <a:cubicBezTo>
                    <a:pt x="3025744" y="2098823"/>
                    <a:pt x="3030719" y="2093848"/>
                    <a:pt x="3036857" y="2093848"/>
                  </a:cubicBezTo>
                  <a:close/>
                  <a:moveTo>
                    <a:pt x="352433" y="2093848"/>
                  </a:moveTo>
                  <a:cubicBezTo>
                    <a:pt x="358571" y="2093848"/>
                    <a:pt x="363546" y="2098823"/>
                    <a:pt x="363546" y="2104961"/>
                  </a:cubicBezTo>
                  <a:cubicBezTo>
                    <a:pt x="363546" y="2111099"/>
                    <a:pt x="358571" y="2116074"/>
                    <a:pt x="352433" y="2116074"/>
                  </a:cubicBezTo>
                  <a:cubicBezTo>
                    <a:pt x="346295" y="2116074"/>
                    <a:pt x="341319" y="2111099"/>
                    <a:pt x="341319" y="2104961"/>
                  </a:cubicBezTo>
                  <a:cubicBezTo>
                    <a:pt x="341319" y="2098823"/>
                    <a:pt x="346295" y="2093848"/>
                    <a:pt x="352433" y="2093848"/>
                  </a:cubicBezTo>
                  <a:close/>
                  <a:moveTo>
                    <a:pt x="3853626" y="2092261"/>
                  </a:moveTo>
                  <a:cubicBezTo>
                    <a:pt x="3861079" y="2092261"/>
                    <a:pt x="3867120" y="2097947"/>
                    <a:pt x="3867120" y="2104961"/>
                  </a:cubicBezTo>
                  <a:cubicBezTo>
                    <a:pt x="3867120" y="2111975"/>
                    <a:pt x="3861079" y="2117661"/>
                    <a:pt x="3853626" y="2117661"/>
                  </a:cubicBezTo>
                  <a:cubicBezTo>
                    <a:pt x="3846173" y="2117661"/>
                    <a:pt x="3840132" y="2111975"/>
                    <a:pt x="3840132" y="2104961"/>
                  </a:cubicBezTo>
                  <a:cubicBezTo>
                    <a:pt x="3840132" y="2097947"/>
                    <a:pt x="3846173" y="2092261"/>
                    <a:pt x="3853626" y="2092261"/>
                  </a:cubicBezTo>
                  <a:close/>
                  <a:moveTo>
                    <a:pt x="1169989" y="2090673"/>
                  </a:moveTo>
                  <a:cubicBezTo>
                    <a:pt x="1177879" y="2090673"/>
                    <a:pt x="1184277" y="2097070"/>
                    <a:pt x="1184277" y="2104961"/>
                  </a:cubicBezTo>
                  <a:cubicBezTo>
                    <a:pt x="1184277" y="2112852"/>
                    <a:pt x="1177879" y="2119249"/>
                    <a:pt x="1169989" y="2119249"/>
                  </a:cubicBezTo>
                  <a:cubicBezTo>
                    <a:pt x="1162098" y="2119249"/>
                    <a:pt x="1155705" y="2112852"/>
                    <a:pt x="1155705" y="2104961"/>
                  </a:cubicBezTo>
                  <a:cubicBezTo>
                    <a:pt x="1155705" y="2097070"/>
                    <a:pt x="1162098" y="2090673"/>
                    <a:pt x="1169989" y="2090673"/>
                  </a:cubicBezTo>
                  <a:close/>
                  <a:moveTo>
                    <a:pt x="469111" y="2089086"/>
                  </a:moveTo>
                  <a:cubicBezTo>
                    <a:pt x="477441" y="2089086"/>
                    <a:pt x="484194" y="2096193"/>
                    <a:pt x="484194" y="2104961"/>
                  </a:cubicBezTo>
                  <a:cubicBezTo>
                    <a:pt x="484194" y="2113729"/>
                    <a:pt x="477441" y="2120836"/>
                    <a:pt x="469111" y="2120836"/>
                  </a:cubicBezTo>
                  <a:cubicBezTo>
                    <a:pt x="460781" y="2120836"/>
                    <a:pt x="454028" y="2113729"/>
                    <a:pt x="454028" y="2104961"/>
                  </a:cubicBezTo>
                  <a:cubicBezTo>
                    <a:pt x="454028" y="2096193"/>
                    <a:pt x="460781" y="2089086"/>
                    <a:pt x="469111" y="2089086"/>
                  </a:cubicBezTo>
                  <a:close/>
                  <a:moveTo>
                    <a:pt x="3736945" y="2087498"/>
                  </a:moveTo>
                  <a:cubicBezTo>
                    <a:pt x="3746590" y="2087498"/>
                    <a:pt x="3754408" y="2095316"/>
                    <a:pt x="3754408" y="2104961"/>
                  </a:cubicBezTo>
                  <a:cubicBezTo>
                    <a:pt x="3754408" y="2114606"/>
                    <a:pt x="3746590" y="2122424"/>
                    <a:pt x="3736945" y="2122424"/>
                  </a:cubicBezTo>
                  <a:cubicBezTo>
                    <a:pt x="3727300" y="2122424"/>
                    <a:pt x="3719482" y="2114606"/>
                    <a:pt x="3719482" y="2104961"/>
                  </a:cubicBezTo>
                  <a:cubicBezTo>
                    <a:pt x="3719482" y="2095316"/>
                    <a:pt x="3727300" y="2087498"/>
                    <a:pt x="3736945" y="2087498"/>
                  </a:cubicBezTo>
                  <a:close/>
                  <a:moveTo>
                    <a:pt x="585796" y="2085911"/>
                  </a:moveTo>
                  <a:cubicBezTo>
                    <a:pt x="596314" y="2085911"/>
                    <a:pt x="604845" y="2094440"/>
                    <a:pt x="604845" y="2104961"/>
                  </a:cubicBezTo>
                  <a:cubicBezTo>
                    <a:pt x="604845" y="2115482"/>
                    <a:pt x="596314" y="2124011"/>
                    <a:pt x="585796" y="2124011"/>
                  </a:cubicBezTo>
                  <a:cubicBezTo>
                    <a:pt x="575276" y="2124011"/>
                    <a:pt x="566751" y="2115482"/>
                    <a:pt x="566751" y="2104961"/>
                  </a:cubicBezTo>
                  <a:cubicBezTo>
                    <a:pt x="566751" y="2094440"/>
                    <a:pt x="575276" y="2085911"/>
                    <a:pt x="585796" y="2085911"/>
                  </a:cubicBezTo>
                  <a:close/>
                  <a:moveTo>
                    <a:pt x="3153538" y="2084323"/>
                  </a:moveTo>
                  <a:cubicBezTo>
                    <a:pt x="3164498" y="2084323"/>
                    <a:pt x="3173382" y="2093563"/>
                    <a:pt x="3173382" y="2104961"/>
                  </a:cubicBezTo>
                  <a:cubicBezTo>
                    <a:pt x="3173382" y="2116359"/>
                    <a:pt x="3164498" y="2125599"/>
                    <a:pt x="3153538" y="2125599"/>
                  </a:cubicBezTo>
                  <a:cubicBezTo>
                    <a:pt x="3142578" y="2125599"/>
                    <a:pt x="3133694" y="2116359"/>
                    <a:pt x="3133694" y="2104961"/>
                  </a:cubicBezTo>
                  <a:cubicBezTo>
                    <a:pt x="3133694" y="2093563"/>
                    <a:pt x="3142578" y="2084323"/>
                    <a:pt x="3153538" y="2084323"/>
                  </a:cubicBezTo>
                  <a:close/>
                  <a:moveTo>
                    <a:pt x="3620264" y="2082736"/>
                  </a:moveTo>
                  <a:cubicBezTo>
                    <a:pt x="3632101" y="2082736"/>
                    <a:pt x="3641696" y="2092686"/>
                    <a:pt x="3641696" y="2104961"/>
                  </a:cubicBezTo>
                  <a:cubicBezTo>
                    <a:pt x="3641696" y="2117236"/>
                    <a:pt x="3632101" y="2127186"/>
                    <a:pt x="3620264" y="2127186"/>
                  </a:cubicBezTo>
                  <a:cubicBezTo>
                    <a:pt x="3608427" y="2127186"/>
                    <a:pt x="3598832" y="2117236"/>
                    <a:pt x="3598832" y="2104961"/>
                  </a:cubicBezTo>
                  <a:cubicBezTo>
                    <a:pt x="3598832" y="2092686"/>
                    <a:pt x="3608427" y="2082736"/>
                    <a:pt x="3620264" y="2082736"/>
                  </a:cubicBezTo>
                  <a:close/>
                  <a:moveTo>
                    <a:pt x="1052517" y="2079561"/>
                  </a:moveTo>
                  <a:cubicBezTo>
                    <a:pt x="1066546" y="2079561"/>
                    <a:pt x="1077917" y="2090933"/>
                    <a:pt x="1077917" y="2104961"/>
                  </a:cubicBezTo>
                  <a:cubicBezTo>
                    <a:pt x="1077917" y="2118989"/>
                    <a:pt x="1066546" y="2130361"/>
                    <a:pt x="1052517" y="2130361"/>
                  </a:cubicBezTo>
                  <a:cubicBezTo>
                    <a:pt x="1038490" y="2130361"/>
                    <a:pt x="1027118" y="2118989"/>
                    <a:pt x="1027118" y="2104961"/>
                  </a:cubicBezTo>
                  <a:cubicBezTo>
                    <a:pt x="1027118" y="2090933"/>
                    <a:pt x="1038490" y="2079561"/>
                    <a:pt x="1052517" y="2079561"/>
                  </a:cubicBezTo>
                  <a:close/>
                  <a:moveTo>
                    <a:pt x="702476" y="2079561"/>
                  </a:moveTo>
                  <a:cubicBezTo>
                    <a:pt x="716064" y="2079561"/>
                    <a:pt x="727080" y="2090578"/>
                    <a:pt x="727080" y="2104168"/>
                  </a:cubicBezTo>
                  <a:cubicBezTo>
                    <a:pt x="727080" y="2117758"/>
                    <a:pt x="716064" y="2128775"/>
                    <a:pt x="702476" y="2128775"/>
                  </a:cubicBezTo>
                  <a:cubicBezTo>
                    <a:pt x="688886" y="2128775"/>
                    <a:pt x="677869" y="2117758"/>
                    <a:pt x="677869" y="2104168"/>
                  </a:cubicBezTo>
                  <a:cubicBezTo>
                    <a:pt x="677869" y="2090578"/>
                    <a:pt x="688886" y="2079561"/>
                    <a:pt x="702476" y="2079561"/>
                  </a:cubicBezTo>
                  <a:close/>
                  <a:moveTo>
                    <a:pt x="3503582" y="2077973"/>
                  </a:moveTo>
                  <a:cubicBezTo>
                    <a:pt x="3518487" y="2077973"/>
                    <a:pt x="3530570" y="2090056"/>
                    <a:pt x="3530570" y="2104961"/>
                  </a:cubicBezTo>
                  <a:cubicBezTo>
                    <a:pt x="3530570" y="2119866"/>
                    <a:pt x="3518487" y="2131949"/>
                    <a:pt x="3503582" y="2131949"/>
                  </a:cubicBezTo>
                  <a:cubicBezTo>
                    <a:pt x="3488677" y="2131949"/>
                    <a:pt x="3476594" y="2119866"/>
                    <a:pt x="3476594" y="2104961"/>
                  </a:cubicBezTo>
                  <a:cubicBezTo>
                    <a:pt x="3476594" y="2090056"/>
                    <a:pt x="3488677" y="2077973"/>
                    <a:pt x="3503582" y="2077973"/>
                  </a:cubicBezTo>
                  <a:close/>
                  <a:moveTo>
                    <a:pt x="819148" y="2074798"/>
                  </a:moveTo>
                  <a:cubicBezTo>
                    <a:pt x="835808" y="2074798"/>
                    <a:pt x="849306" y="2088302"/>
                    <a:pt x="849306" y="2104961"/>
                  </a:cubicBezTo>
                  <a:cubicBezTo>
                    <a:pt x="849306" y="2121620"/>
                    <a:pt x="835808" y="2135124"/>
                    <a:pt x="819148" y="2135124"/>
                  </a:cubicBezTo>
                  <a:cubicBezTo>
                    <a:pt x="802493" y="2135124"/>
                    <a:pt x="788991" y="2121620"/>
                    <a:pt x="788991" y="2104961"/>
                  </a:cubicBezTo>
                  <a:cubicBezTo>
                    <a:pt x="788991" y="2088302"/>
                    <a:pt x="802493" y="2074798"/>
                    <a:pt x="819148" y="2074798"/>
                  </a:cubicBezTo>
                  <a:close/>
                  <a:moveTo>
                    <a:pt x="3386901" y="2073211"/>
                  </a:moveTo>
                  <a:cubicBezTo>
                    <a:pt x="3403998" y="2073211"/>
                    <a:pt x="3417858" y="2087426"/>
                    <a:pt x="3417858" y="2104961"/>
                  </a:cubicBezTo>
                  <a:cubicBezTo>
                    <a:pt x="3417858" y="2122496"/>
                    <a:pt x="3403998" y="2136711"/>
                    <a:pt x="3386901" y="2136711"/>
                  </a:cubicBezTo>
                  <a:cubicBezTo>
                    <a:pt x="3369804" y="2136711"/>
                    <a:pt x="3355944" y="2122496"/>
                    <a:pt x="3355944" y="2104961"/>
                  </a:cubicBezTo>
                  <a:cubicBezTo>
                    <a:pt x="3355944" y="2087426"/>
                    <a:pt x="3369804" y="2073211"/>
                    <a:pt x="3386901" y="2073211"/>
                  </a:cubicBezTo>
                  <a:close/>
                  <a:moveTo>
                    <a:pt x="3270219" y="2070036"/>
                  </a:moveTo>
                  <a:cubicBezTo>
                    <a:pt x="3289508" y="2070036"/>
                    <a:pt x="3305144" y="2085672"/>
                    <a:pt x="3305144" y="2104961"/>
                  </a:cubicBezTo>
                  <a:cubicBezTo>
                    <a:pt x="3305144" y="2124250"/>
                    <a:pt x="3289508" y="2139886"/>
                    <a:pt x="3270219" y="2139886"/>
                  </a:cubicBezTo>
                  <a:cubicBezTo>
                    <a:pt x="3250930" y="2139886"/>
                    <a:pt x="3235294" y="2124250"/>
                    <a:pt x="3235294" y="2104961"/>
                  </a:cubicBezTo>
                  <a:cubicBezTo>
                    <a:pt x="3235294" y="2085672"/>
                    <a:pt x="3250930" y="2070036"/>
                    <a:pt x="3270219" y="2070036"/>
                  </a:cubicBezTo>
                  <a:close/>
                  <a:moveTo>
                    <a:pt x="935842" y="2070036"/>
                  </a:moveTo>
                  <a:cubicBezTo>
                    <a:pt x="954694" y="2070036"/>
                    <a:pt x="969971" y="2085672"/>
                    <a:pt x="969971" y="2104961"/>
                  </a:cubicBezTo>
                  <a:cubicBezTo>
                    <a:pt x="969971" y="2124250"/>
                    <a:pt x="954694" y="2139886"/>
                    <a:pt x="935842" y="2139886"/>
                  </a:cubicBezTo>
                  <a:cubicBezTo>
                    <a:pt x="916990" y="2139886"/>
                    <a:pt x="901703" y="2124250"/>
                    <a:pt x="901703" y="2104961"/>
                  </a:cubicBezTo>
                  <a:cubicBezTo>
                    <a:pt x="901703" y="2085672"/>
                    <a:pt x="916990" y="2070036"/>
                    <a:pt x="935842" y="2070036"/>
                  </a:cubicBezTo>
                  <a:close/>
                  <a:moveTo>
                    <a:pt x="4320351" y="1987486"/>
                  </a:moveTo>
                  <a:cubicBezTo>
                    <a:pt x="4320790" y="1987486"/>
                    <a:pt x="4321145" y="1987841"/>
                    <a:pt x="4321145" y="1988280"/>
                  </a:cubicBezTo>
                  <a:cubicBezTo>
                    <a:pt x="4321145" y="1988718"/>
                    <a:pt x="4320790" y="1989074"/>
                    <a:pt x="4320351" y="1989074"/>
                  </a:cubicBezTo>
                  <a:cubicBezTo>
                    <a:pt x="4319913" y="1989074"/>
                    <a:pt x="4319557" y="1988718"/>
                    <a:pt x="4319557" y="1988280"/>
                  </a:cubicBezTo>
                  <a:cubicBezTo>
                    <a:pt x="4319557" y="1987841"/>
                    <a:pt x="4319913" y="1987486"/>
                    <a:pt x="4320351" y="1987486"/>
                  </a:cubicBezTo>
                  <a:close/>
                  <a:moveTo>
                    <a:pt x="4203669" y="1985898"/>
                  </a:moveTo>
                  <a:cubicBezTo>
                    <a:pt x="4205422" y="1985898"/>
                    <a:pt x="4206844" y="1986964"/>
                    <a:pt x="4206844" y="1988280"/>
                  </a:cubicBezTo>
                  <a:cubicBezTo>
                    <a:pt x="4206844" y="1989595"/>
                    <a:pt x="4205422" y="1990662"/>
                    <a:pt x="4203669" y="1990662"/>
                  </a:cubicBezTo>
                  <a:cubicBezTo>
                    <a:pt x="4201916" y="1990662"/>
                    <a:pt x="4200494" y="1989595"/>
                    <a:pt x="4200494" y="1988280"/>
                  </a:cubicBezTo>
                  <a:cubicBezTo>
                    <a:pt x="4200494" y="1986964"/>
                    <a:pt x="4201916" y="1985898"/>
                    <a:pt x="4203669" y="1985898"/>
                  </a:cubicBezTo>
                  <a:close/>
                  <a:moveTo>
                    <a:pt x="1593" y="1985898"/>
                  </a:moveTo>
                  <a:cubicBezTo>
                    <a:pt x="2471" y="1985898"/>
                    <a:pt x="3181" y="1986609"/>
                    <a:pt x="3181" y="1987486"/>
                  </a:cubicBezTo>
                  <a:cubicBezTo>
                    <a:pt x="3181" y="1988363"/>
                    <a:pt x="2471" y="1989074"/>
                    <a:pt x="1593" y="1989074"/>
                  </a:cubicBezTo>
                  <a:cubicBezTo>
                    <a:pt x="716" y="1989074"/>
                    <a:pt x="4" y="1988363"/>
                    <a:pt x="4" y="1987486"/>
                  </a:cubicBezTo>
                  <a:cubicBezTo>
                    <a:pt x="4" y="1986609"/>
                    <a:pt x="716" y="1985898"/>
                    <a:pt x="1593" y="1985898"/>
                  </a:cubicBezTo>
                  <a:close/>
                  <a:moveTo>
                    <a:pt x="4086989" y="1982723"/>
                  </a:moveTo>
                  <a:cubicBezTo>
                    <a:pt x="4090058" y="1982723"/>
                    <a:pt x="4092546" y="1985211"/>
                    <a:pt x="4092546" y="1988280"/>
                  </a:cubicBezTo>
                  <a:cubicBezTo>
                    <a:pt x="4092546" y="1991349"/>
                    <a:pt x="4090058" y="1993837"/>
                    <a:pt x="4086989" y="1993837"/>
                  </a:cubicBezTo>
                  <a:cubicBezTo>
                    <a:pt x="4083920" y="1993837"/>
                    <a:pt x="4081432" y="1991349"/>
                    <a:pt x="4081432" y="1988280"/>
                  </a:cubicBezTo>
                  <a:cubicBezTo>
                    <a:pt x="4081432" y="1985211"/>
                    <a:pt x="4083920" y="1982723"/>
                    <a:pt x="4086989" y="1982723"/>
                  </a:cubicBezTo>
                  <a:close/>
                  <a:moveTo>
                    <a:pt x="2919382" y="1982723"/>
                  </a:moveTo>
                  <a:cubicBezTo>
                    <a:pt x="2922889" y="1982723"/>
                    <a:pt x="2925732" y="1985211"/>
                    <a:pt x="2925732" y="1988280"/>
                  </a:cubicBezTo>
                  <a:cubicBezTo>
                    <a:pt x="2925732" y="1991349"/>
                    <a:pt x="2922889" y="1993837"/>
                    <a:pt x="2919382" y="1993837"/>
                  </a:cubicBezTo>
                  <a:cubicBezTo>
                    <a:pt x="2915875" y="1993837"/>
                    <a:pt x="2913032" y="1991349"/>
                    <a:pt x="2913032" y="1988280"/>
                  </a:cubicBezTo>
                  <a:cubicBezTo>
                    <a:pt x="2913032" y="1985211"/>
                    <a:pt x="2915875" y="1982723"/>
                    <a:pt x="2919382" y="1982723"/>
                  </a:cubicBezTo>
                  <a:close/>
                  <a:moveTo>
                    <a:pt x="119068" y="1982723"/>
                  </a:moveTo>
                  <a:cubicBezTo>
                    <a:pt x="121699" y="1982723"/>
                    <a:pt x="123831" y="1984856"/>
                    <a:pt x="123831" y="1987486"/>
                  </a:cubicBezTo>
                  <a:cubicBezTo>
                    <a:pt x="123831" y="1990117"/>
                    <a:pt x="121699" y="1992250"/>
                    <a:pt x="119068" y="1992250"/>
                  </a:cubicBezTo>
                  <a:cubicBezTo>
                    <a:pt x="116437" y="1992250"/>
                    <a:pt x="114305" y="1990117"/>
                    <a:pt x="114305" y="1987486"/>
                  </a:cubicBezTo>
                  <a:cubicBezTo>
                    <a:pt x="114305" y="1984856"/>
                    <a:pt x="116437" y="1982723"/>
                    <a:pt x="119068" y="1982723"/>
                  </a:cubicBezTo>
                  <a:close/>
                  <a:moveTo>
                    <a:pt x="1285883" y="1979548"/>
                  </a:moveTo>
                  <a:cubicBezTo>
                    <a:pt x="1290268" y="1979548"/>
                    <a:pt x="1293819" y="1983102"/>
                    <a:pt x="1293819" y="1987486"/>
                  </a:cubicBezTo>
                  <a:cubicBezTo>
                    <a:pt x="1293819" y="1991870"/>
                    <a:pt x="1290268" y="1995424"/>
                    <a:pt x="1285883" y="1995424"/>
                  </a:cubicBezTo>
                  <a:cubicBezTo>
                    <a:pt x="1281499" y="1995424"/>
                    <a:pt x="1277944" y="1991870"/>
                    <a:pt x="1277944" y="1987486"/>
                  </a:cubicBezTo>
                  <a:cubicBezTo>
                    <a:pt x="1277944" y="1983102"/>
                    <a:pt x="1281499" y="1979548"/>
                    <a:pt x="1285883" y="1979548"/>
                  </a:cubicBezTo>
                  <a:close/>
                  <a:moveTo>
                    <a:pt x="235749" y="1979548"/>
                  </a:moveTo>
                  <a:cubicBezTo>
                    <a:pt x="239694" y="1979548"/>
                    <a:pt x="242892" y="1983102"/>
                    <a:pt x="242892" y="1987486"/>
                  </a:cubicBezTo>
                  <a:cubicBezTo>
                    <a:pt x="242892" y="1991870"/>
                    <a:pt x="239694" y="1995424"/>
                    <a:pt x="235749" y="1995424"/>
                  </a:cubicBezTo>
                  <a:cubicBezTo>
                    <a:pt x="231803" y="1995424"/>
                    <a:pt x="228605" y="1991870"/>
                    <a:pt x="228605" y="1987486"/>
                  </a:cubicBezTo>
                  <a:cubicBezTo>
                    <a:pt x="228605" y="1983102"/>
                    <a:pt x="231803" y="1979548"/>
                    <a:pt x="235749" y="1979548"/>
                  </a:cubicBezTo>
                  <a:close/>
                  <a:moveTo>
                    <a:pt x="3970307" y="1977961"/>
                  </a:moveTo>
                  <a:cubicBezTo>
                    <a:pt x="3975568" y="1977961"/>
                    <a:pt x="3979832" y="1982225"/>
                    <a:pt x="3979832" y="1987486"/>
                  </a:cubicBezTo>
                  <a:cubicBezTo>
                    <a:pt x="3979832" y="1992747"/>
                    <a:pt x="3975568" y="1997011"/>
                    <a:pt x="3970307" y="1997011"/>
                  </a:cubicBezTo>
                  <a:cubicBezTo>
                    <a:pt x="3965046" y="1997011"/>
                    <a:pt x="3960782" y="1992747"/>
                    <a:pt x="3960782" y="1987486"/>
                  </a:cubicBezTo>
                  <a:cubicBezTo>
                    <a:pt x="3960782" y="1982225"/>
                    <a:pt x="3965046" y="1977961"/>
                    <a:pt x="3970307" y="1977961"/>
                  </a:cubicBezTo>
                  <a:close/>
                  <a:moveTo>
                    <a:pt x="3036857" y="1976373"/>
                  </a:moveTo>
                  <a:cubicBezTo>
                    <a:pt x="3042995" y="1976373"/>
                    <a:pt x="3047970" y="1981704"/>
                    <a:pt x="3047970" y="1988280"/>
                  </a:cubicBezTo>
                  <a:cubicBezTo>
                    <a:pt x="3047970" y="1994856"/>
                    <a:pt x="3042995" y="2000187"/>
                    <a:pt x="3036857" y="2000187"/>
                  </a:cubicBezTo>
                  <a:cubicBezTo>
                    <a:pt x="3030719" y="2000187"/>
                    <a:pt x="3025744" y="1994856"/>
                    <a:pt x="3025744" y="1988280"/>
                  </a:cubicBezTo>
                  <a:cubicBezTo>
                    <a:pt x="3025744" y="1981704"/>
                    <a:pt x="3030719" y="1976373"/>
                    <a:pt x="3036857" y="1976373"/>
                  </a:cubicBezTo>
                  <a:close/>
                  <a:moveTo>
                    <a:pt x="352435" y="1976373"/>
                  </a:moveTo>
                  <a:cubicBezTo>
                    <a:pt x="358573" y="1976373"/>
                    <a:pt x="363547" y="1981348"/>
                    <a:pt x="363547" y="1987486"/>
                  </a:cubicBezTo>
                  <a:cubicBezTo>
                    <a:pt x="363547" y="1993624"/>
                    <a:pt x="358573" y="1998599"/>
                    <a:pt x="352435" y="1998599"/>
                  </a:cubicBezTo>
                  <a:cubicBezTo>
                    <a:pt x="346297" y="1998599"/>
                    <a:pt x="341321" y="1993624"/>
                    <a:pt x="341321" y="1987486"/>
                  </a:cubicBezTo>
                  <a:cubicBezTo>
                    <a:pt x="341321" y="1981348"/>
                    <a:pt x="346297" y="1976373"/>
                    <a:pt x="352435" y="1976373"/>
                  </a:cubicBezTo>
                  <a:close/>
                  <a:moveTo>
                    <a:pt x="3853626" y="1974786"/>
                  </a:moveTo>
                  <a:cubicBezTo>
                    <a:pt x="3861079" y="1974786"/>
                    <a:pt x="3867120" y="1980472"/>
                    <a:pt x="3867120" y="1987486"/>
                  </a:cubicBezTo>
                  <a:cubicBezTo>
                    <a:pt x="3867120" y="1994500"/>
                    <a:pt x="3861079" y="2000186"/>
                    <a:pt x="3853626" y="2000186"/>
                  </a:cubicBezTo>
                  <a:cubicBezTo>
                    <a:pt x="3846173" y="2000186"/>
                    <a:pt x="3840132" y="1994500"/>
                    <a:pt x="3840132" y="1987486"/>
                  </a:cubicBezTo>
                  <a:cubicBezTo>
                    <a:pt x="3840132" y="1980472"/>
                    <a:pt x="3846173" y="1974786"/>
                    <a:pt x="3853626" y="1974786"/>
                  </a:cubicBezTo>
                  <a:close/>
                  <a:moveTo>
                    <a:pt x="1169198" y="1973198"/>
                  </a:moveTo>
                  <a:cubicBezTo>
                    <a:pt x="1177526" y="1973198"/>
                    <a:pt x="1184280" y="1979950"/>
                    <a:pt x="1184280" y="1988280"/>
                  </a:cubicBezTo>
                  <a:cubicBezTo>
                    <a:pt x="1184280" y="1996610"/>
                    <a:pt x="1177526" y="2003362"/>
                    <a:pt x="1169198" y="2003362"/>
                  </a:cubicBezTo>
                  <a:cubicBezTo>
                    <a:pt x="1160869" y="2003362"/>
                    <a:pt x="1154120" y="1996610"/>
                    <a:pt x="1154120" y="1988280"/>
                  </a:cubicBezTo>
                  <a:cubicBezTo>
                    <a:pt x="1154120" y="1979950"/>
                    <a:pt x="1160869" y="1973198"/>
                    <a:pt x="1169198" y="1973198"/>
                  </a:cubicBezTo>
                  <a:close/>
                  <a:moveTo>
                    <a:pt x="469112" y="1973198"/>
                  </a:moveTo>
                  <a:cubicBezTo>
                    <a:pt x="477442" y="1973198"/>
                    <a:pt x="484195" y="1979950"/>
                    <a:pt x="484195" y="1988280"/>
                  </a:cubicBezTo>
                  <a:cubicBezTo>
                    <a:pt x="484195" y="1996610"/>
                    <a:pt x="477442" y="2003362"/>
                    <a:pt x="469112" y="2003362"/>
                  </a:cubicBezTo>
                  <a:cubicBezTo>
                    <a:pt x="460782" y="2003362"/>
                    <a:pt x="454030" y="1996610"/>
                    <a:pt x="454030" y="1988280"/>
                  </a:cubicBezTo>
                  <a:cubicBezTo>
                    <a:pt x="454030" y="1979950"/>
                    <a:pt x="460782" y="1973198"/>
                    <a:pt x="469112" y="1973198"/>
                  </a:cubicBezTo>
                  <a:close/>
                  <a:moveTo>
                    <a:pt x="3736151" y="1971611"/>
                  </a:moveTo>
                  <a:cubicBezTo>
                    <a:pt x="3745357" y="1971611"/>
                    <a:pt x="3752820" y="1979074"/>
                    <a:pt x="3752820" y="1988280"/>
                  </a:cubicBezTo>
                  <a:cubicBezTo>
                    <a:pt x="3752820" y="1997486"/>
                    <a:pt x="3745357" y="2004949"/>
                    <a:pt x="3736151" y="2004949"/>
                  </a:cubicBezTo>
                  <a:cubicBezTo>
                    <a:pt x="3726945" y="2004949"/>
                    <a:pt x="3719482" y="1997486"/>
                    <a:pt x="3719482" y="1988280"/>
                  </a:cubicBezTo>
                  <a:cubicBezTo>
                    <a:pt x="3719482" y="1979074"/>
                    <a:pt x="3726945" y="1971611"/>
                    <a:pt x="3736151" y="1971611"/>
                  </a:cubicBezTo>
                  <a:close/>
                  <a:moveTo>
                    <a:pt x="585798" y="1968436"/>
                  </a:moveTo>
                  <a:cubicBezTo>
                    <a:pt x="596318" y="1968436"/>
                    <a:pt x="604848" y="1977320"/>
                    <a:pt x="604848" y="1988280"/>
                  </a:cubicBezTo>
                  <a:cubicBezTo>
                    <a:pt x="604848" y="1999240"/>
                    <a:pt x="596318" y="2008124"/>
                    <a:pt x="585798" y="2008124"/>
                  </a:cubicBezTo>
                  <a:cubicBezTo>
                    <a:pt x="575278" y="2008124"/>
                    <a:pt x="566753" y="1999240"/>
                    <a:pt x="566753" y="1988280"/>
                  </a:cubicBezTo>
                  <a:cubicBezTo>
                    <a:pt x="566753" y="1977320"/>
                    <a:pt x="575278" y="1968436"/>
                    <a:pt x="585798" y="1968436"/>
                  </a:cubicBezTo>
                  <a:close/>
                  <a:moveTo>
                    <a:pt x="3620264" y="1966848"/>
                  </a:moveTo>
                  <a:cubicBezTo>
                    <a:pt x="3632101" y="1966848"/>
                    <a:pt x="3641696" y="1976443"/>
                    <a:pt x="3641696" y="1988280"/>
                  </a:cubicBezTo>
                  <a:cubicBezTo>
                    <a:pt x="3641696" y="2000117"/>
                    <a:pt x="3632101" y="2009712"/>
                    <a:pt x="3620264" y="2009712"/>
                  </a:cubicBezTo>
                  <a:cubicBezTo>
                    <a:pt x="3608427" y="2009712"/>
                    <a:pt x="3598832" y="2000117"/>
                    <a:pt x="3598832" y="1988280"/>
                  </a:cubicBezTo>
                  <a:cubicBezTo>
                    <a:pt x="3598832" y="1976443"/>
                    <a:pt x="3608427" y="1966848"/>
                    <a:pt x="3620264" y="1966848"/>
                  </a:cubicBezTo>
                  <a:close/>
                  <a:moveTo>
                    <a:pt x="3153539" y="1966848"/>
                  </a:moveTo>
                  <a:cubicBezTo>
                    <a:pt x="3165376" y="1966848"/>
                    <a:pt x="3174971" y="1976443"/>
                    <a:pt x="3174971" y="1988280"/>
                  </a:cubicBezTo>
                  <a:cubicBezTo>
                    <a:pt x="3174971" y="2000117"/>
                    <a:pt x="3165376" y="2009712"/>
                    <a:pt x="3153539" y="2009712"/>
                  </a:cubicBezTo>
                  <a:cubicBezTo>
                    <a:pt x="3141702" y="2009712"/>
                    <a:pt x="3132107" y="2000117"/>
                    <a:pt x="3132107" y="1988280"/>
                  </a:cubicBezTo>
                  <a:cubicBezTo>
                    <a:pt x="3132107" y="1976443"/>
                    <a:pt x="3141702" y="1966848"/>
                    <a:pt x="3153539" y="1966848"/>
                  </a:cubicBezTo>
                  <a:close/>
                  <a:moveTo>
                    <a:pt x="702477" y="1963673"/>
                  </a:moveTo>
                  <a:cubicBezTo>
                    <a:pt x="716066" y="1963673"/>
                    <a:pt x="727082" y="1974690"/>
                    <a:pt x="727082" y="1988280"/>
                  </a:cubicBezTo>
                  <a:cubicBezTo>
                    <a:pt x="727082" y="2001870"/>
                    <a:pt x="716066" y="2012887"/>
                    <a:pt x="702477" y="2012887"/>
                  </a:cubicBezTo>
                  <a:cubicBezTo>
                    <a:pt x="688888" y="2012887"/>
                    <a:pt x="677871" y="2001870"/>
                    <a:pt x="677871" y="1988280"/>
                  </a:cubicBezTo>
                  <a:cubicBezTo>
                    <a:pt x="677871" y="1974690"/>
                    <a:pt x="688888" y="1963673"/>
                    <a:pt x="702477" y="1963673"/>
                  </a:cubicBezTo>
                  <a:close/>
                  <a:moveTo>
                    <a:pt x="3502788" y="1962086"/>
                  </a:moveTo>
                  <a:cubicBezTo>
                    <a:pt x="3517255" y="1962086"/>
                    <a:pt x="3528982" y="1973813"/>
                    <a:pt x="3528982" y="1988280"/>
                  </a:cubicBezTo>
                  <a:cubicBezTo>
                    <a:pt x="3528982" y="2002747"/>
                    <a:pt x="3517255" y="2014474"/>
                    <a:pt x="3502788" y="2014474"/>
                  </a:cubicBezTo>
                  <a:cubicBezTo>
                    <a:pt x="3488321" y="2014474"/>
                    <a:pt x="3476594" y="2002747"/>
                    <a:pt x="3476594" y="1988280"/>
                  </a:cubicBezTo>
                  <a:cubicBezTo>
                    <a:pt x="3476594" y="1973813"/>
                    <a:pt x="3488321" y="1962086"/>
                    <a:pt x="3502788" y="1962086"/>
                  </a:cubicBezTo>
                  <a:close/>
                  <a:moveTo>
                    <a:pt x="1052519" y="1962086"/>
                  </a:moveTo>
                  <a:cubicBezTo>
                    <a:pt x="1066548" y="1962086"/>
                    <a:pt x="1077918" y="1973813"/>
                    <a:pt x="1077918" y="1988280"/>
                  </a:cubicBezTo>
                  <a:cubicBezTo>
                    <a:pt x="1077918" y="2002747"/>
                    <a:pt x="1066548" y="2014474"/>
                    <a:pt x="1052519" y="2014474"/>
                  </a:cubicBezTo>
                  <a:cubicBezTo>
                    <a:pt x="1038492" y="2014474"/>
                    <a:pt x="1027119" y="2002747"/>
                    <a:pt x="1027119" y="1988280"/>
                  </a:cubicBezTo>
                  <a:cubicBezTo>
                    <a:pt x="1027119" y="1973813"/>
                    <a:pt x="1038492" y="1962086"/>
                    <a:pt x="1052519" y="1962086"/>
                  </a:cubicBezTo>
                  <a:close/>
                  <a:moveTo>
                    <a:pt x="819148" y="1958911"/>
                  </a:moveTo>
                  <a:cubicBezTo>
                    <a:pt x="834932" y="1958911"/>
                    <a:pt x="847720" y="1972060"/>
                    <a:pt x="847720" y="1988280"/>
                  </a:cubicBezTo>
                  <a:cubicBezTo>
                    <a:pt x="847720" y="2004500"/>
                    <a:pt x="834932" y="2017649"/>
                    <a:pt x="819148" y="2017649"/>
                  </a:cubicBezTo>
                  <a:cubicBezTo>
                    <a:pt x="803370" y="2017649"/>
                    <a:pt x="790579" y="2004500"/>
                    <a:pt x="790579" y="1988280"/>
                  </a:cubicBezTo>
                  <a:cubicBezTo>
                    <a:pt x="790579" y="1972060"/>
                    <a:pt x="803370" y="1958911"/>
                    <a:pt x="819148" y="1958911"/>
                  </a:cubicBezTo>
                  <a:close/>
                  <a:moveTo>
                    <a:pt x="3386901" y="1957323"/>
                  </a:moveTo>
                  <a:cubicBezTo>
                    <a:pt x="3403998" y="1957323"/>
                    <a:pt x="3417858" y="1971183"/>
                    <a:pt x="3417858" y="1988280"/>
                  </a:cubicBezTo>
                  <a:cubicBezTo>
                    <a:pt x="3417858" y="2005377"/>
                    <a:pt x="3403998" y="2019237"/>
                    <a:pt x="3386901" y="2019237"/>
                  </a:cubicBezTo>
                  <a:cubicBezTo>
                    <a:pt x="3369804" y="2019237"/>
                    <a:pt x="3355944" y="2005377"/>
                    <a:pt x="3355944" y="1988280"/>
                  </a:cubicBezTo>
                  <a:cubicBezTo>
                    <a:pt x="3355944" y="1971183"/>
                    <a:pt x="3369804" y="1957323"/>
                    <a:pt x="3386901" y="1957323"/>
                  </a:cubicBezTo>
                  <a:close/>
                  <a:moveTo>
                    <a:pt x="935844" y="1954148"/>
                  </a:moveTo>
                  <a:cubicBezTo>
                    <a:pt x="954696" y="1954148"/>
                    <a:pt x="969974" y="1969429"/>
                    <a:pt x="969974" y="1988280"/>
                  </a:cubicBezTo>
                  <a:cubicBezTo>
                    <a:pt x="969974" y="2007131"/>
                    <a:pt x="954696" y="2022412"/>
                    <a:pt x="935844" y="2022412"/>
                  </a:cubicBezTo>
                  <a:cubicBezTo>
                    <a:pt x="916992" y="2022412"/>
                    <a:pt x="901706" y="2007131"/>
                    <a:pt x="901706" y="1988280"/>
                  </a:cubicBezTo>
                  <a:cubicBezTo>
                    <a:pt x="901706" y="1969429"/>
                    <a:pt x="916992" y="1954148"/>
                    <a:pt x="935844" y="1954148"/>
                  </a:cubicBezTo>
                  <a:close/>
                  <a:moveTo>
                    <a:pt x="3270220" y="1950973"/>
                  </a:moveTo>
                  <a:cubicBezTo>
                    <a:pt x="3290386" y="1950973"/>
                    <a:pt x="3306733" y="1967320"/>
                    <a:pt x="3306733" y="1987486"/>
                  </a:cubicBezTo>
                  <a:cubicBezTo>
                    <a:pt x="3306733" y="2007652"/>
                    <a:pt x="3290386" y="2023999"/>
                    <a:pt x="3270220" y="2023999"/>
                  </a:cubicBezTo>
                  <a:cubicBezTo>
                    <a:pt x="3250054" y="2023999"/>
                    <a:pt x="3233707" y="2007652"/>
                    <a:pt x="3233707" y="1987486"/>
                  </a:cubicBezTo>
                  <a:cubicBezTo>
                    <a:pt x="3233707" y="1967320"/>
                    <a:pt x="3250054" y="1950973"/>
                    <a:pt x="3270220" y="1950973"/>
                  </a:cubicBezTo>
                  <a:close/>
                  <a:moveTo>
                    <a:pt x="4320351" y="1871598"/>
                  </a:moveTo>
                  <a:cubicBezTo>
                    <a:pt x="4320790" y="1871598"/>
                    <a:pt x="4321145" y="1871953"/>
                    <a:pt x="4321145" y="1872392"/>
                  </a:cubicBezTo>
                  <a:cubicBezTo>
                    <a:pt x="4321145" y="1872830"/>
                    <a:pt x="4320790" y="1873186"/>
                    <a:pt x="4320351" y="1873186"/>
                  </a:cubicBezTo>
                  <a:cubicBezTo>
                    <a:pt x="4319913" y="1873186"/>
                    <a:pt x="4319557" y="1872830"/>
                    <a:pt x="4319557" y="1872392"/>
                  </a:cubicBezTo>
                  <a:cubicBezTo>
                    <a:pt x="4319557" y="1871953"/>
                    <a:pt x="4319913" y="1871598"/>
                    <a:pt x="4320351" y="1871598"/>
                  </a:cubicBezTo>
                  <a:close/>
                  <a:moveTo>
                    <a:pt x="1595" y="1870011"/>
                  </a:moveTo>
                  <a:cubicBezTo>
                    <a:pt x="2472" y="1870011"/>
                    <a:pt x="3183" y="1870722"/>
                    <a:pt x="3183" y="1871599"/>
                  </a:cubicBezTo>
                  <a:cubicBezTo>
                    <a:pt x="3183" y="1872476"/>
                    <a:pt x="2472" y="1873187"/>
                    <a:pt x="1595" y="1873187"/>
                  </a:cubicBezTo>
                  <a:cubicBezTo>
                    <a:pt x="717" y="1873187"/>
                    <a:pt x="6" y="1872476"/>
                    <a:pt x="6" y="1871599"/>
                  </a:cubicBezTo>
                  <a:cubicBezTo>
                    <a:pt x="6" y="1870722"/>
                    <a:pt x="717" y="1870011"/>
                    <a:pt x="1595" y="1870011"/>
                  </a:cubicBezTo>
                  <a:close/>
                  <a:moveTo>
                    <a:pt x="4203669" y="1868423"/>
                  </a:moveTo>
                  <a:cubicBezTo>
                    <a:pt x="4205422" y="1868423"/>
                    <a:pt x="4206844" y="1869489"/>
                    <a:pt x="4206844" y="1870805"/>
                  </a:cubicBezTo>
                  <a:cubicBezTo>
                    <a:pt x="4206844" y="1872120"/>
                    <a:pt x="4205422" y="1873187"/>
                    <a:pt x="4203669" y="1873187"/>
                  </a:cubicBezTo>
                  <a:cubicBezTo>
                    <a:pt x="4201916" y="1873187"/>
                    <a:pt x="4200494" y="1872120"/>
                    <a:pt x="4200494" y="1870805"/>
                  </a:cubicBezTo>
                  <a:cubicBezTo>
                    <a:pt x="4200494" y="1869489"/>
                    <a:pt x="4201916" y="1868423"/>
                    <a:pt x="4203669" y="1868423"/>
                  </a:cubicBezTo>
                  <a:close/>
                  <a:moveTo>
                    <a:pt x="119070" y="1866836"/>
                  </a:moveTo>
                  <a:cubicBezTo>
                    <a:pt x="121701" y="1866836"/>
                    <a:pt x="123833" y="1868613"/>
                    <a:pt x="123833" y="1870805"/>
                  </a:cubicBezTo>
                  <a:cubicBezTo>
                    <a:pt x="123833" y="1872997"/>
                    <a:pt x="121701" y="1874774"/>
                    <a:pt x="119070" y="1874774"/>
                  </a:cubicBezTo>
                  <a:cubicBezTo>
                    <a:pt x="116439" y="1874774"/>
                    <a:pt x="114306" y="1872997"/>
                    <a:pt x="114306" y="1870805"/>
                  </a:cubicBezTo>
                  <a:cubicBezTo>
                    <a:pt x="114306" y="1868613"/>
                    <a:pt x="116439" y="1866836"/>
                    <a:pt x="119070" y="1866836"/>
                  </a:cubicBezTo>
                  <a:close/>
                  <a:moveTo>
                    <a:pt x="4086989" y="1865248"/>
                  </a:moveTo>
                  <a:cubicBezTo>
                    <a:pt x="4090058" y="1865248"/>
                    <a:pt x="4092546" y="1867736"/>
                    <a:pt x="4092546" y="1870805"/>
                  </a:cubicBezTo>
                  <a:cubicBezTo>
                    <a:pt x="4092546" y="1873874"/>
                    <a:pt x="4090058" y="1876362"/>
                    <a:pt x="4086989" y="1876362"/>
                  </a:cubicBezTo>
                  <a:cubicBezTo>
                    <a:pt x="4083920" y="1876362"/>
                    <a:pt x="4081432" y="1873874"/>
                    <a:pt x="4081432" y="1870805"/>
                  </a:cubicBezTo>
                  <a:cubicBezTo>
                    <a:pt x="4081432" y="1867736"/>
                    <a:pt x="4083920" y="1865248"/>
                    <a:pt x="4086989" y="1865248"/>
                  </a:cubicBezTo>
                  <a:close/>
                  <a:moveTo>
                    <a:pt x="2920176" y="1863661"/>
                  </a:moveTo>
                  <a:cubicBezTo>
                    <a:pt x="2924122" y="1863661"/>
                    <a:pt x="2927320" y="1866859"/>
                    <a:pt x="2927320" y="1870805"/>
                  </a:cubicBezTo>
                  <a:cubicBezTo>
                    <a:pt x="2927320" y="1874751"/>
                    <a:pt x="2924122" y="1877949"/>
                    <a:pt x="2920176" y="1877949"/>
                  </a:cubicBezTo>
                  <a:cubicBezTo>
                    <a:pt x="2916230" y="1877949"/>
                    <a:pt x="2913032" y="1874751"/>
                    <a:pt x="2913032" y="1870805"/>
                  </a:cubicBezTo>
                  <a:cubicBezTo>
                    <a:pt x="2913032" y="1866859"/>
                    <a:pt x="2916230" y="1863661"/>
                    <a:pt x="2920176" y="1863661"/>
                  </a:cubicBezTo>
                  <a:close/>
                  <a:moveTo>
                    <a:pt x="235750" y="1863661"/>
                  </a:moveTo>
                  <a:cubicBezTo>
                    <a:pt x="239696" y="1863661"/>
                    <a:pt x="242894" y="1866859"/>
                    <a:pt x="242894" y="1870805"/>
                  </a:cubicBezTo>
                  <a:cubicBezTo>
                    <a:pt x="242894" y="1874751"/>
                    <a:pt x="239696" y="1877949"/>
                    <a:pt x="235750" y="1877949"/>
                  </a:cubicBezTo>
                  <a:cubicBezTo>
                    <a:pt x="231804" y="1877949"/>
                    <a:pt x="228607" y="1874751"/>
                    <a:pt x="228607" y="1870805"/>
                  </a:cubicBezTo>
                  <a:cubicBezTo>
                    <a:pt x="228607" y="1866859"/>
                    <a:pt x="231804" y="1863661"/>
                    <a:pt x="235750" y="1863661"/>
                  </a:cubicBezTo>
                  <a:close/>
                  <a:moveTo>
                    <a:pt x="3969514" y="1862073"/>
                  </a:moveTo>
                  <a:cubicBezTo>
                    <a:pt x="3974337" y="1862073"/>
                    <a:pt x="3978246" y="1865982"/>
                    <a:pt x="3978246" y="1870805"/>
                  </a:cubicBezTo>
                  <a:cubicBezTo>
                    <a:pt x="3978246" y="1875628"/>
                    <a:pt x="3974337" y="1879537"/>
                    <a:pt x="3969514" y="1879537"/>
                  </a:cubicBezTo>
                  <a:cubicBezTo>
                    <a:pt x="3964691" y="1879537"/>
                    <a:pt x="3960782" y="1875628"/>
                    <a:pt x="3960782" y="1870805"/>
                  </a:cubicBezTo>
                  <a:cubicBezTo>
                    <a:pt x="3960782" y="1865982"/>
                    <a:pt x="3964691" y="1862073"/>
                    <a:pt x="3969514" y="1862073"/>
                  </a:cubicBezTo>
                  <a:close/>
                  <a:moveTo>
                    <a:pt x="1285884" y="1862073"/>
                  </a:moveTo>
                  <a:cubicBezTo>
                    <a:pt x="1291145" y="1862073"/>
                    <a:pt x="1295407" y="1866337"/>
                    <a:pt x="1295407" y="1871598"/>
                  </a:cubicBezTo>
                  <a:cubicBezTo>
                    <a:pt x="1295407" y="1876859"/>
                    <a:pt x="1291145" y="1881123"/>
                    <a:pt x="1285884" y="1881123"/>
                  </a:cubicBezTo>
                  <a:cubicBezTo>
                    <a:pt x="1280622" y="1881123"/>
                    <a:pt x="1276359" y="1876859"/>
                    <a:pt x="1276359" y="1871598"/>
                  </a:cubicBezTo>
                  <a:cubicBezTo>
                    <a:pt x="1276359" y="1866337"/>
                    <a:pt x="1280622" y="1862073"/>
                    <a:pt x="1285884" y="1862073"/>
                  </a:cubicBezTo>
                  <a:close/>
                  <a:moveTo>
                    <a:pt x="352437" y="1860486"/>
                  </a:moveTo>
                  <a:cubicBezTo>
                    <a:pt x="358575" y="1860486"/>
                    <a:pt x="363549" y="1865461"/>
                    <a:pt x="363549" y="1871599"/>
                  </a:cubicBezTo>
                  <a:cubicBezTo>
                    <a:pt x="363549" y="1877737"/>
                    <a:pt x="358575" y="1882712"/>
                    <a:pt x="352437" y="1882712"/>
                  </a:cubicBezTo>
                  <a:cubicBezTo>
                    <a:pt x="346299" y="1882712"/>
                    <a:pt x="341323" y="1877737"/>
                    <a:pt x="341323" y="1871599"/>
                  </a:cubicBezTo>
                  <a:cubicBezTo>
                    <a:pt x="341323" y="1865461"/>
                    <a:pt x="346299" y="1860486"/>
                    <a:pt x="352437" y="1860486"/>
                  </a:cubicBezTo>
                  <a:close/>
                  <a:moveTo>
                    <a:pt x="3853626" y="1858898"/>
                  </a:moveTo>
                  <a:cubicBezTo>
                    <a:pt x="3860202" y="1858898"/>
                    <a:pt x="3865533" y="1864584"/>
                    <a:pt x="3865533" y="1871598"/>
                  </a:cubicBezTo>
                  <a:cubicBezTo>
                    <a:pt x="3865533" y="1878612"/>
                    <a:pt x="3860202" y="1884298"/>
                    <a:pt x="3853626" y="1884298"/>
                  </a:cubicBezTo>
                  <a:cubicBezTo>
                    <a:pt x="3847050" y="1884298"/>
                    <a:pt x="3841719" y="1878612"/>
                    <a:pt x="3841719" y="1871598"/>
                  </a:cubicBezTo>
                  <a:cubicBezTo>
                    <a:pt x="3841719" y="1864584"/>
                    <a:pt x="3847050" y="1858898"/>
                    <a:pt x="3853626" y="1858898"/>
                  </a:cubicBezTo>
                  <a:close/>
                  <a:moveTo>
                    <a:pt x="3036857" y="1857311"/>
                  </a:moveTo>
                  <a:cubicBezTo>
                    <a:pt x="3044748" y="1857311"/>
                    <a:pt x="3051145" y="1863352"/>
                    <a:pt x="3051145" y="1870805"/>
                  </a:cubicBezTo>
                  <a:cubicBezTo>
                    <a:pt x="3051145" y="1878258"/>
                    <a:pt x="3044748" y="1884299"/>
                    <a:pt x="3036857" y="1884299"/>
                  </a:cubicBezTo>
                  <a:cubicBezTo>
                    <a:pt x="3028966" y="1884299"/>
                    <a:pt x="3022569" y="1878258"/>
                    <a:pt x="3022569" y="1870805"/>
                  </a:cubicBezTo>
                  <a:cubicBezTo>
                    <a:pt x="3022569" y="1863352"/>
                    <a:pt x="3028966" y="1857311"/>
                    <a:pt x="3036857" y="1857311"/>
                  </a:cubicBezTo>
                  <a:close/>
                  <a:moveTo>
                    <a:pt x="469113" y="1855723"/>
                  </a:moveTo>
                  <a:cubicBezTo>
                    <a:pt x="477444" y="1855723"/>
                    <a:pt x="484196" y="1862475"/>
                    <a:pt x="484196" y="1870805"/>
                  </a:cubicBezTo>
                  <a:cubicBezTo>
                    <a:pt x="484196" y="1879135"/>
                    <a:pt x="477444" y="1885887"/>
                    <a:pt x="469113" y="1885887"/>
                  </a:cubicBezTo>
                  <a:cubicBezTo>
                    <a:pt x="460784" y="1885887"/>
                    <a:pt x="454032" y="1879135"/>
                    <a:pt x="454032" y="1870805"/>
                  </a:cubicBezTo>
                  <a:cubicBezTo>
                    <a:pt x="454032" y="1862475"/>
                    <a:pt x="460784" y="1855723"/>
                    <a:pt x="469113" y="1855723"/>
                  </a:cubicBezTo>
                  <a:close/>
                  <a:moveTo>
                    <a:pt x="3736151" y="1854136"/>
                  </a:moveTo>
                  <a:cubicBezTo>
                    <a:pt x="3745357" y="1854136"/>
                    <a:pt x="3752820" y="1861599"/>
                    <a:pt x="3752820" y="1870805"/>
                  </a:cubicBezTo>
                  <a:cubicBezTo>
                    <a:pt x="3752820" y="1880011"/>
                    <a:pt x="3745357" y="1887474"/>
                    <a:pt x="3736151" y="1887474"/>
                  </a:cubicBezTo>
                  <a:cubicBezTo>
                    <a:pt x="3726945" y="1887474"/>
                    <a:pt x="3719482" y="1880011"/>
                    <a:pt x="3719482" y="1870805"/>
                  </a:cubicBezTo>
                  <a:cubicBezTo>
                    <a:pt x="3719482" y="1861599"/>
                    <a:pt x="3726945" y="1854136"/>
                    <a:pt x="3736151" y="1854136"/>
                  </a:cubicBezTo>
                  <a:close/>
                  <a:moveTo>
                    <a:pt x="1169200" y="1854136"/>
                  </a:moveTo>
                  <a:cubicBezTo>
                    <a:pt x="1178403" y="1854136"/>
                    <a:pt x="1185868" y="1861599"/>
                    <a:pt x="1185868" y="1870805"/>
                  </a:cubicBezTo>
                  <a:cubicBezTo>
                    <a:pt x="1185868" y="1880011"/>
                    <a:pt x="1178403" y="1887474"/>
                    <a:pt x="1169200" y="1887474"/>
                  </a:cubicBezTo>
                  <a:cubicBezTo>
                    <a:pt x="1159993" y="1887474"/>
                    <a:pt x="1152530" y="1880011"/>
                    <a:pt x="1152530" y="1870805"/>
                  </a:cubicBezTo>
                  <a:cubicBezTo>
                    <a:pt x="1152530" y="1861599"/>
                    <a:pt x="1159993" y="1854136"/>
                    <a:pt x="1169200" y="1854136"/>
                  </a:cubicBezTo>
                  <a:close/>
                  <a:moveTo>
                    <a:pt x="585800" y="1852548"/>
                  </a:moveTo>
                  <a:cubicBezTo>
                    <a:pt x="596320" y="1852548"/>
                    <a:pt x="604850" y="1861077"/>
                    <a:pt x="604850" y="1871598"/>
                  </a:cubicBezTo>
                  <a:cubicBezTo>
                    <a:pt x="604850" y="1882119"/>
                    <a:pt x="596320" y="1890648"/>
                    <a:pt x="585800" y="1890648"/>
                  </a:cubicBezTo>
                  <a:cubicBezTo>
                    <a:pt x="575278" y="1890648"/>
                    <a:pt x="566753" y="1882119"/>
                    <a:pt x="566753" y="1871598"/>
                  </a:cubicBezTo>
                  <a:cubicBezTo>
                    <a:pt x="566753" y="1861077"/>
                    <a:pt x="575278" y="1852548"/>
                    <a:pt x="585800" y="1852548"/>
                  </a:cubicBezTo>
                  <a:close/>
                  <a:moveTo>
                    <a:pt x="3620264" y="1850961"/>
                  </a:moveTo>
                  <a:cubicBezTo>
                    <a:pt x="3632101" y="1850961"/>
                    <a:pt x="3641696" y="1860201"/>
                    <a:pt x="3641696" y="1871599"/>
                  </a:cubicBezTo>
                  <a:cubicBezTo>
                    <a:pt x="3641696" y="1882997"/>
                    <a:pt x="3632101" y="1892237"/>
                    <a:pt x="3620264" y="1892237"/>
                  </a:cubicBezTo>
                  <a:cubicBezTo>
                    <a:pt x="3608427" y="1892237"/>
                    <a:pt x="3598832" y="1882997"/>
                    <a:pt x="3598832" y="1871599"/>
                  </a:cubicBezTo>
                  <a:cubicBezTo>
                    <a:pt x="3598832" y="1860201"/>
                    <a:pt x="3608427" y="1850961"/>
                    <a:pt x="3620264" y="1850961"/>
                  </a:cubicBezTo>
                  <a:close/>
                  <a:moveTo>
                    <a:pt x="3152745" y="1847786"/>
                  </a:moveTo>
                  <a:cubicBezTo>
                    <a:pt x="3165897" y="1847786"/>
                    <a:pt x="3176558" y="1858447"/>
                    <a:pt x="3176558" y="1871599"/>
                  </a:cubicBezTo>
                  <a:cubicBezTo>
                    <a:pt x="3176558" y="1884751"/>
                    <a:pt x="3165897" y="1895412"/>
                    <a:pt x="3152745" y="1895412"/>
                  </a:cubicBezTo>
                  <a:cubicBezTo>
                    <a:pt x="3139593" y="1895412"/>
                    <a:pt x="3128932" y="1884751"/>
                    <a:pt x="3128932" y="1871599"/>
                  </a:cubicBezTo>
                  <a:cubicBezTo>
                    <a:pt x="3128932" y="1858447"/>
                    <a:pt x="3139593" y="1847786"/>
                    <a:pt x="3152745" y="1847786"/>
                  </a:cubicBezTo>
                  <a:close/>
                  <a:moveTo>
                    <a:pt x="702478" y="1847786"/>
                  </a:moveTo>
                  <a:cubicBezTo>
                    <a:pt x="715189" y="1847786"/>
                    <a:pt x="725495" y="1858447"/>
                    <a:pt x="725495" y="1871599"/>
                  </a:cubicBezTo>
                  <a:cubicBezTo>
                    <a:pt x="725495" y="1884751"/>
                    <a:pt x="715189" y="1895412"/>
                    <a:pt x="702478" y="1895412"/>
                  </a:cubicBezTo>
                  <a:cubicBezTo>
                    <a:pt x="689765" y="1895412"/>
                    <a:pt x="679459" y="1884751"/>
                    <a:pt x="679459" y="1871599"/>
                  </a:cubicBezTo>
                  <a:cubicBezTo>
                    <a:pt x="679459" y="1858447"/>
                    <a:pt x="689765" y="1847786"/>
                    <a:pt x="702478" y="1847786"/>
                  </a:cubicBezTo>
                  <a:close/>
                  <a:moveTo>
                    <a:pt x="3503582" y="1846198"/>
                  </a:moveTo>
                  <a:cubicBezTo>
                    <a:pt x="3517610" y="1846198"/>
                    <a:pt x="3528982" y="1857570"/>
                    <a:pt x="3528982" y="1871598"/>
                  </a:cubicBezTo>
                  <a:cubicBezTo>
                    <a:pt x="3528982" y="1885626"/>
                    <a:pt x="3517610" y="1896998"/>
                    <a:pt x="3503582" y="1896998"/>
                  </a:cubicBezTo>
                  <a:cubicBezTo>
                    <a:pt x="3489554" y="1896998"/>
                    <a:pt x="3478182" y="1885626"/>
                    <a:pt x="3478182" y="1871598"/>
                  </a:cubicBezTo>
                  <a:cubicBezTo>
                    <a:pt x="3478182" y="1857570"/>
                    <a:pt x="3489554" y="1846198"/>
                    <a:pt x="3503582" y="1846198"/>
                  </a:cubicBezTo>
                  <a:close/>
                  <a:moveTo>
                    <a:pt x="1052520" y="1843023"/>
                  </a:moveTo>
                  <a:cubicBezTo>
                    <a:pt x="1068303" y="1843023"/>
                    <a:pt x="1081093" y="1855816"/>
                    <a:pt x="1081093" y="1871598"/>
                  </a:cubicBezTo>
                  <a:cubicBezTo>
                    <a:pt x="1081093" y="1887380"/>
                    <a:pt x="1068303" y="1900173"/>
                    <a:pt x="1052520" y="1900173"/>
                  </a:cubicBezTo>
                  <a:cubicBezTo>
                    <a:pt x="1036739" y="1900173"/>
                    <a:pt x="1023948" y="1887380"/>
                    <a:pt x="1023948" y="1871598"/>
                  </a:cubicBezTo>
                  <a:cubicBezTo>
                    <a:pt x="1023948" y="1855816"/>
                    <a:pt x="1036739" y="1843023"/>
                    <a:pt x="1052520" y="1843023"/>
                  </a:cubicBezTo>
                  <a:close/>
                  <a:moveTo>
                    <a:pt x="819150" y="1843023"/>
                  </a:moveTo>
                  <a:cubicBezTo>
                    <a:pt x="834933" y="1843023"/>
                    <a:pt x="847721" y="1855816"/>
                    <a:pt x="847721" y="1871598"/>
                  </a:cubicBezTo>
                  <a:cubicBezTo>
                    <a:pt x="847721" y="1887380"/>
                    <a:pt x="834933" y="1900173"/>
                    <a:pt x="819150" y="1900173"/>
                  </a:cubicBezTo>
                  <a:cubicBezTo>
                    <a:pt x="803372" y="1900173"/>
                    <a:pt x="790581" y="1887380"/>
                    <a:pt x="790581" y="1871598"/>
                  </a:cubicBezTo>
                  <a:cubicBezTo>
                    <a:pt x="790581" y="1855816"/>
                    <a:pt x="803372" y="1843023"/>
                    <a:pt x="819150" y="1843023"/>
                  </a:cubicBezTo>
                  <a:close/>
                  <a:moveTo>
                    <a:pt x="3386901" y="1841436"/>
                  </a:moveTo>
                  <a:cubicBezTo>
                    <a:pt x="3403998" y="1841436"/>
                    <a:pt x="3417858" y="1854940"/>
                    <a:pt x="3417858" y="1871599"/>
                  </a:cubicBezTo>
                  <a:cubicBezTo>
                    <a:pt x="3417858" y="1888258"/>
                    <a:pt x="3403998" y="1901762"/>
                    <a:pt x="3386901" y="1901762"/>
                  </a:cubicBezTo>
                  <a:cubicBezTo>
                    <a:pt x="3369804" y="1901762"/>
                    <a:pt x="3355944" y="1888258"/>
                    <a:pt x="3355944" y="1871599"/>
                  </a:cubicBezTo>
                  <a:cubicBezTo>
                    <a:pt x="3355944" y="1854940"/>
                    <a:pt x="3369804" y="1841436"/>
                    <a:pt x="3386901" y="1841436"/>
                  </a:cubicBezTo>
                  <a:close/>
                  <a:moveTo>
                    <a:pt x="935846" y="1838261"/>
                  </a:moveTo>
                  <a:cubicBezTo>
                    <a:pt x="954698" y="1838261"/>
                    <a:pt x="969975" y="1853187"/>
                    <a:pt x="969975" y="1871599"/>
                  </a:cubicBezTo>
                  <a:cubicBezTo>
                    <a:pt x="969975" y="1890011"/>
                    <a:pt x="954698" y="1904937"/>
                    <a:pt x="935846" y="1904937"/>
                  </a:cubicBezTo>
                  <a:cubicBezTo>
                    <a:pt x="916994" y="1904937"/>
                    <a:pt x="901708" y="1890011"/>
                    <a:pt x="901708" y="1871599"/>
                  </a:cubicBezTo>
                  <a:cubicBezTo>
                    <a:pt x="901708" y="1853187"/>
                    <a:pt x="916994" y="1838261"/>
                    <a:pt x="935846" y="1838261"/>
                  </a:cubicBezTo>
                  <a:close/>
                  <a:moveTo>
                    <a:pt x="3270219" y="1835086"/>
                  </a:moveTo>
                  <a:cubicBezTo>
                    <a:pt x="3289508" y="1835086"/>
                    <a:pt x="3305144" y="1851078"/>
                    <a:pt x="3305144" y="1870805"/>
                  </a:cubicBezTo>
                  <a:cubicBezTo>
                    <a:pt x="3305144" y="1890532"/>
                    <a:pt x="3289508" y="1906524"/>
                    <a:pt x="3270219" y="1906524"/>
                  </a:cubicBezTo>
                  <a:cubicBezTo>
                    <a:pt x="3250930" y="1906524"/>
                    <a:pt x="3235294" y="1890532"/>
                    <a:pt x="3235294" y="1870805"/>
                  </a:cubicBezTo>
                  <a:cubicBezTo>
                    <a:pt x="3235294" y="1851078"/>
                    <a:pt x="3250930" y="1835086"/>
                    <a:pt x="3270219" y="1835086"/>
                  </a:cubicBezTo>
                  <a:close/>
                  <a:moveTo>
                    <a:pt x="4320351" y="1754123"/>
                  </a:moveTo>
                  <a:cubicBezTo>
                    <a:pt x="4320790" y="1754123"/>
                    <a:pt x="4321145" y="1754478"/>
                    <a:pt x="4321145" y="1754917"/>
                  </a:cubicBezTo>
                  <a:cubicBezTo>
                    <a:pt x="4321145" y="1755355"/>
                    <a:pt x="4320790" y="1755711"/>
                    <a:pt x="4320351" y="1755711"/>
                  </a:cubicBezTo>
                  <a:cubicBezTo>
                    <a:pt x="4319913" y="1755711"/>
                    <a:pt x="4319557" y="1755355"/>
                    <a:pt x="4319557" y="1754917"/>
                  </a:cubicBezTo>
                  <a:cubicBezTo>
                    <a:pt x="4319557" y="1754478"/>
                    <a:pt x="4319913" y="1754123"/>
                    <a:pt x="4320351" y="1754123"/>
                  </a:cubicBezTo>
                  <a:close/>
                  <a:moveTo>
                    <a:pt x="4203670" y="1752536"/>
                  </a:moveTo>
                  <a:cubicBezTo>
                    <a:pt x="4204548" y="1752536"/>
                    <a:pt x="4205259" y="1753247"/>
                    <a:pt x="4205259" y="1754124"/>
                  </a:cubicBezTo>
                  <a:cubicBezTo>
                    <a:pt x="4205259" y="1755001"/>
                    <a:pt x="4204548" y="1755712"/>
                    <a:pt x="4203670" y="1755712"/>
                  </a:cubicBezTo>
                  <a:cubicBezTo>
                    <a:pt x="4202793" y="1755712"/>
                    <a:pt x="4202082" y="1755001"/>
                    <a:pt x="4202082" y="1754124"/>
                  </a:cubicBezTo>
                  <a:cubicBezTo>
                    <a:pt x="4202082" y="1753247"/>
                    <a:pt x="4202793" y="1752536"/>
                    <a:pt x="4203670" y="1752536"/>
                  </a:cubicBezTo>
                  <a:close/>
                  <a:moveTo>
                    <a:pt x="2391" y="1752536"/>
                  </a:moveTo>
                  <a:cubicBezTo>
                    <a:pt x="2829" y="1752536"/>
                    <a:pt x="3184" y="1753247"/>
                    <a:pt x="3184" y="1754124"/>
                  </a:cubicBezTo>
                  <a:cubicBezTo>
                    <a:pt x="3184" y="1755001"/>
                    <a:pt x="2829" y="1755712"/>
                    <a:pt x="2391" y="1755712"/>
                  </a:cubicBezTo>
                  <a:cubicBezTo>
                    <a:pt x="1952" y="1755712"/>
                    <a:pt x="1597" y="1755001"/>
                    <a:pt x="1597" y="1754124"/>
                  </a:cubicBezTo>
                  <a:cubicBezTo>
                    <a:pt x="1597" y="1753247"/>
                    <a:pt x="1952" y="1752536"/>
                    <a:pt x="2391" y="1752536"/>
                  </a:cubicBezTo>
                  <a:close/>
                  <a:moveTo>
                    <a:pt x="118277" y="1750948"/>
                  </a:moveTo>
                  <a:cubicBezTo>
                    <a:pt x="120468" y="1750948"/>
                    <a:pt x="122246" y="1752725"/>
                    <a:pt x="122246" y="1754917"/>
                  </a:cubicBezTo>
                  <a:cubicBezTo>
                    <a:pt x="122246" y="1757109"/>
                    <a:pt x="120468" y="1758886"/>
                    <a:pt x="118277" y="1758886"/>
                  </a:cubicBezTo>
                  <a:cubicBezTo>
                    <a:pt x="116085" y="1758886"/>
                    <a:pt x="114308" y="1757109"/>
                    <a:pt x="114308" y="1754917"/>
                  </a:cubicBezTo>
                  <a:cubicBezTo>
                    <a:pt x="114308" y="1752725"/>
                    <a:pt x="116085" y="1750948"/>
                    <a:pt x="118277" y="1750948"/>
                  </a:cubicBezTo>
                  <a:close/>
                  <a:moveTo>
                    <a:pt x="4086989" y="1749361"/>
                  </a:moveTo>
                  <a:cubicBezTo>
                    <a:pt x="4090057" y="1749361"/>
                    <a:pt x="4092545" y="1751494"/>
                    <a:pt x="4092545" y="1754124"/>
                  </a:cubicBezTo>
                  <a:cubicBezTo>
                    <a:pt x="4092545" y="1756755"/>
                    <a:pt x="4090057" y="1758888"/>
                    <a:pt x="4086989" y="1758888"/>
                  </a:cubicBezTo>
                  <a:cubicBezTo>
                    <a:pt x="4083920" y="1758888"/>
                    <a:pt x="4081432" y="1756755"/>
                    <a:pt x="4081432" y="1754124"/>
                  </a:cubicBezTo>
                  <a:cubicBezTo>
                    <a:pt x="4081432" y="1751494"/>
                    <a:pt x="4083920" y="1749361"/>
                    <a:pt x="4086989" y="1749361"/>
                  </a:cubicBezTo>
                  <a:close/>
                  <a:moveTo>
                    <a:pt x="1403319" y="1747773"/>
                  </a:moveTo>
                  <a:cubicBezTo>
                    <a:pt x="1406826" y="1747773"/>
                    <a:pt x="1409669" y="1750616"/>
                    <a:pt x="1409669" y="1754123"/>
                  </a:cubicBezTo>
                  <a:cubicBezTo>
                    <a:pt x="1409669" y="1757630"/>
                    <a:pt x="1406826" y="1760473"/>
                    <a:pt x="1403319" y="1760473"/>
                  </a:cubicBezTo>
                  <a:cubicBezTo>
                    <a:pt x="1399812" y="1760473"/>
                    <a:pt x="1396969" y="1757630"/>
                    <a:pt x="1396969" y="1754123"/>
                  </a:cubicBezTo>
                  <a:cubicBezTo>
                    <a:pt x="1396969" y="1750616"/>
                    <a:pt x="1399812" y="1747773"/>
                    <a:pt x="1403319" y="1747773"/>
                  </a:cubicBezTo>
                  <a:close/>
                  <a:moveTo>
                    <a:pt x="235752" y="1747773"/>
                  </a:moveTo>
                  <a:cubicBezTo>
                    <a:pt x="239697" y="1747773"/>
                    <a:pt x="242896" y="1750616"/>
                    <a:pt x="242896" y="1754123"/>
                  </a:cubicBezTo>
                  <a:cubicBezTo>
                    <a:pt x="242896" y="1757630"/>
                    <a:pt x="239697" y="1760473"/>
                    <a:pt x="235752" y="1760473"/>
                  </a:cubicBezTo>
                  <a:cubicBezTo>
                    <a:pt x="231806" y="1760473"/>
                    <a:pt x="228608" y="1757630"/>
                    <a:pt x="228608" y="1754123"/>
                  </a:cubicBezTo>
                  <a:cubicBezTo>
                    <a:pt x="228608" y="1750616"/>
                    <a:pt x="231806" y="1747773"/>
                    <a:pt x="235752" y="1747773"/>
                  </a:cubicBezTo>
                  <a:close/>
                  <a:moveTo>
                    <a:pt x="3970307" y="1746186"/>
                  </a:moveTo>
                  <a:cubicBezTo>
                    <a:pt x="3974691" y="1746186"/>
                    <a:pt x="3978245" y="1749740"/>
                    <a:pt x="3978245" y="1754124"/>
                  </a:cubicBezTo>
                  <a:cubicBezTo>
                    <a:pt x="3978245" y="1758508"/>
                    <a:pt x="3974691" y="1762062"/>
                    <a:pt x="3970307" y="1762062"/>
                  </a:cubicBezTo>
                  <a:cubicBezTo>
                    <a:pt x="3965923" y="1762062"/>
                    <a:pt x="3962369" y="1758508"/>
                    <a:pt x="3962369" y="1754124"/>
                  </a:cubicBezTo>
                  <a:cubicBezTo>
                    <a:pt x="3962369" y="1749740"/>
                    <a:pt x="3965923" y="1746186"/>
                    <a:pt x="3970307" y="1746186"/>
                  </a:cubicBezTo>
                  <a:close/>
                  <a:moveTo>
                    <a:pt x="2919382" y="1744598"/>
                  </a:moveTo>
                  <a:cubicBezTo>
                    <a:pt x="2924643" y="1744598"/>
                    <a:pt x="2928907" y="1748862"/>
                    <a:pt x="2928907" y="1754123"/>
                  </a:cubicBezTo>
                  <a:cubicBezTo>
                    <a:pt x="2928907" y="1759384"/>
                    <a:pt x="2924643" y="1763648"/>
                    <a:pt x="2919382" y="1763648"/>
                  </a:cubicBezTo>
                  <a:cubicBezTo>
                    <a:pt x="2914121" y="1763648"/>
                    <a:pt x="2909857" y="1759384"/>
                    <a:pt x="2909857" y="1754123"/>
                  </a:cubicBezTo>
                  <a:cubicBezTo>
                    <a:pt x="2909857" y="1748862"/>
                    <a:pt x="2914121" y="1744598"/>
                    <a:pt x="2919382" y="1744598"/>
                  </a:cubicBezTo>
                  <a:close/>
                  <a:moveTo>
                    <a:pt x="353231" y="1744598"/>
                  </a:moveTo>
                  <a:cubicBezTo>
                    <a:pt x="358931" y="1744598"/>
                    <a:pt x="363550" y="1749218"/>
                    <a:pt x="363550" y="1754917"/>
                  </a:cubicBezTo>
                  <a:cubicBezTo>
                    <a:pt x="363550" y="1760616"/>
                    <a:pt x="358931" y="1765236"/>
                    <a:pt x="353231" y="1765236"/>
                  </a:cubicBezTo>
                  <a:cubicBezTo>
                    <a:pt x="347532" y="1765236"/>
                    <a:pt x="342912" y="1760616"/>
                    <a:pt x="342912" y="1754917"/>
                  </a:cubicBezTo>
                  <a:cubicBezTo>
                    <a:pt x="342912" y="1749218"/>
                    <a:pt x="347532" y="1744598"/>
                    <a:pt x="353231" y="1744598"/>
                  </a:cubicBezTo>
                  <a:close/>
                  <a:moveTo>
                    <a:pt x="3853626" y="1743011"/>
                  </a:moveTo>
                  <a:cubicBezTo>
                    <a:pt x="3860202" y="1743011"/>
                    <a:pt x="3865533" y="1747986"/>
                    <a:pt x="3865533" y="1754124"/>
                  </a:cubicBezTo>
                  <a:cubicBezTo>
                    <a:pt x="3865533" y="1760262"/>
                    <a:pt x="3860202" y="1765237"/>
                    <a:pt x="3853626" y="1765237"/>
                  </a:cubicBezTo>
                  <a:cubicBezTo>
                    <a:pt x="3847050" y="1765237"/>
                    <a:pt x="3841719" y="1760262"/>
                    <a:pt x="3841719" y="1754124"/>
                  </a:cubicBezTo>
                  <a:cubicBezTo>
                    <a:pt x="3841719" y="1747986"/>
                    <a:pt x="3847050" y="1743011"/>
                    <a:pt x="3853626" y="1743011"/>
                  </a:cubicBezTo>
                  <a:close/>
                  <a:moveTo>
                    <a:pt x="1286681" y="1743011"/>
                  </a:moveTo>
                  <a:cubicBezTo>
                    <a:pt x="1293255" y="1743011"/>
                    <a:pt x="1298586" y="1747986"/>
                    <a:pt x="1298586" y="1754124"/>
                  </a:cubicBezTo>
                  <a:cubicBezTo>
                    <a:pt x="1298586" y="1760262"/>
                    <a:pt x="1293255" y="1765237"/>
                    <a:pt x="1286681" y="1765237"/>
                  </a:cubicBezTo>
                  <a:cubicBezTo>
                    <a:pt x="1280103" y="1765237"/>
                    <a:pt x="1274773" y="1760262"/>
                    <a:pt x="1274773" y="1754124"/>
                  </a:cubicBezTo>
                  <a:cubicBezTo>
                    <a:pt x="1274773" y="1747986"/>
                    <a:pt x="1280103" y="1743011"/>
                    <a:pt x="1286681" y="1743011"/>
                  </a:cubicBezTo>
                  <a:close/>
                  <a:moveTo>
                    <a:pt x="469115" y="1739836"/>
                  </a:moveTo>
                  <a:cubicBezTo>
                    <a:pt x="476569" y="1739836"/>
                    <a:pt x="482610" y="1746233"/>
                    <a:pt x="482610" y="1754124"/>
                  </a:cubicBezTo>
                  <a:cubicBezTo>
                    <a:pt x="482610" y="1762015"/>
                    <a:pt x="476569" y="1768412"/>
                    <a:pt x="469115" y="1768412"/>
                  </a:cubicBezTo>
                  <a:cubicBezTo>
                    <a:pt x="461663" y="1768412"/>
                    <a:pt x="455621" y="1762015"/>
                    <a:pt x="455621" y="1754124"/>
                  </a:cubicBezTo>
                  <a:cubicBezTo>
                    <a:pt x="455621" y="1746233"/>
                    <a:pt x="461663" y="1739836"/>
                    <a:pt x="469115" y="1739836"/>
                  </a:cubicBezTo>
                  <a:close/>
                  <a:moveTo>
                    <a:pt x="3736944" y="1738248"/>
                  </a:moveTo>
                  <a:cubicBezTo>
                    <a:pt x="3745712" y="1738248"/>
                    <a:pt x="3752819" y="1745355"/>
                    <a:pt x="3752819" y="1754123"/>
                  </a:cubicBezTo>
                  <a:cubicBezTo>
                    <a:pt x="3752819" y="1762891"/>
                    <a:pt x="3745712" y="1769998"/>
                    <a:pt x="3736944" y="1769998"/>
                  </a:cubicBezTo>
                  <a:cubicBezTo>
                    <a:pt x="3728176" y="1769998"/>
                    <a:pt x="3721069" y="1762891"/>
                    <a:pt x="3721069" y="1754123"/>
                  </a:cubicBezTo>
                  <a:cubicBezTo>
                    <a:pt x="3721069" y="1745355"/>
                    <a:pt x="3728176" y="1738248"/>
                    <a:pt x="3736944" y="1738248"/>
                  </a:cubicBezTo>
                  <a:close/>
                  <a:moveTo>
                    <a:pt x="3036857" y="1738248"/>
                  </a:moveTo>
                  <a:cubicBezTo>
                    <a:pt x="3045625" y="1738248"/>
                    <a:pt x="3052732" y="1745355"/>
                    <a:pt x="3052732" y="1754123"/>
                  </a:cubicBezTo>
                  <a:cubicBezTo>
                    <a:pt x="3052732" y="1762891"/>
                    <a:pt x="3045625" y="1769998"/>
                    <a:pt x="3036857" y="1769998"/>
                  </a:cubicBezTo>
                  <a:cubicBezTo>
                    <a:pt x="3028089" y="1769998"/>
                    <a:pt x="3020982" y="1762891"/>
                    <a:pt x="3020982" y="1754123"/>
                  </a:cubicBezTo>
                  <a:cubicBezTo>
                    <a:pt x="3020982" y="1745355"/>
                    <a:pt x="3028089" y="1738248"/>
                    <a:pt x="3036857" y="1738248"/>
                  </a:cubicBezTo>
                  <a:close/>
                  <a:moveTo>
                    <a:pt x="585008" y="1736661"/>
                  </a:moveTo>
                  <a:cubicBezTo>
                    <a:pt x="595092" y="1736661"/>
                    <a:pt x="603266" y="1744835"/>
                    <a:pt x="603266" y="1754918"/>
                  </a:cubicBezTo>
                  <a:cubicBezTo>
                    <a:pt x="603266" y="1765001"/>
                    <a:pt x="595092" y="1773175"/>
                    <a:pt x="585008" y="1773175"/>
                  </a:cubicBezTo>
                  <a:cubicBezTo>
                    <a:pt x="574931" y="1773175"/>
                    <a:pt x="566755" y="1765001"/>
                    <a:pt x="566755" y="1754918"/>
                  </a:cubicBezTo>
                  <a:cubicBezTo>
                    <a:pt x="566755" y="1744835"/>
                    <a:pt x="574931" y="1736661"/>
                    <a:pt x="585008" y="1736661"/>
                  </a:cubicBezTo>
                  <a:close/>
                  <a:moveTo>
                    <a:pt x="3620263" y="1735073"/>
                  </a:moveTo>
                  <a:cubicBezTo>
                    <a:pt x="3631223" y="1735073"/>
                    <a:pt x="3640107" y="1743957"/>
                    <a:pt x="3640107" y="1754917"/>
                  </a:cubicBezTo>
                  <a:cubicBezTo>
                    <a:pt x="3640107" y="1765877"/>
                    <a:pt x="3631223" y="1774761"/>
                    <a:pt x="3620263" y="1774761"/>
                  </a:cubicBezTo>
                  <a:cubicBezTo>
                    <a:pt x="3609303" y="1774761"/>
                    <a:pt x="3600419" y="1765877"/>
                    <a:pt x="3600419" y="1754917"/>
                  </a:cubicBezTo>
                  <a:cubicBezTo>
                    <a:pt x="3600419" y="1743957"/>
                    <a:pt x="3609303" y="1735073"/>
                    <a:pt x="3620263" y="1735073"/>
                  </a:cubicBezTo>
                  <a:close/>
                  <a:moveTo>
                    <a:pt x="1169202" y="1735073"/>
                  </a:moveTo>
                  <a:cubicBezTo>
                    <a:pt x="1180159" y="1735073"/>
                    <a:pt x="1189045" y="1743957"/>
                    <a:pt x="1189045" y="1754917"/>
                  </a:cubicBezTo>
                  <a:cubicBezTo>
                    <a:pt x="1189045" y="1765877"/>
                    <a:pt x="1180159" y="1774761"/>
                    <a:pt x="1169202" y="1774761"/>
                  </a:cubicBezTo>
                  <a:cubicBezTo>
                    <a:pt x="1158243" y="1774761"/>
                    <a:pt x="1149357" y="1765877"/>
                    <a:pt x="1149357" y="1754917"/>
                  </a:cubicBezTo>
                  <a:cubicBezTo>
                    <a:pt x="1149357" y="1743957"/>
                    <a:pt x="1158243" y="1735073"/>
                    <a:pt x="1169202" y="1735073"/>
                  </a:cubicBezTo>
                  <a:close/>
                  <a:moveTo>
                    <a:pt x="702480" y="1731898"/>
                  </a:moveTo>
                  <a:cubicBezTo>
                    <a:pt x="715191" y="1731898"/>
                    <a:pt x="725496" y="1741848"/>
                    <a:pt x="725496" y="1754123"/>
                  </a:cubicBezTo>
                  <a:cubicBezTo>
                    <a:pt x="725496" y="1766398"/>
                    <a:pt x="715191" y="1776348"/>
                    <a:pt x="702480" y="1776348"/>
                  </a:cubicBezTo>
                  <a:cubicBezTo>
                    <a:pt x="689767" y="1776348"/>
                    <a:pt x="679461" y="1766398"/>
                    <a:pt x="679461" y="1754123"/>
                  </a:cubicBezTo>
                  <a:cubicBezTo>
                    <a:pt x="679461" y="1741848"/>
                    <a:pt x="689767" y="1731898"/>
                    <a:pt x="702480" y="1731898"/>
                  </a:cubicBezTo>
                  <a:close/>
                  <a:moveTo>
                    <a:pt x="3503582" y="1730311"/>
                  </a:moveTo>
                  <a:cubicBezTo>
                    <a:pt x="3516734" y="1730311"/>
                    <a:pt x="3527395" y="1740972"/>
                    <a:pt x="3527395" y="1754124"/>
                  </a:cubicBezTo>
                  <a:cubicBezTo>
                    <a:pt x="3527395" y="1767276"/>
                    <a:pt x="3516734" y="1777937"/>
                    <a:pt x="3503582" y="1777937"/>
                  </a:cubicBezTo>
                  <a:cubicBezTo>
                    <a:pt x="3490430" y="1777937"/>
                    <a:pt x="3479769" y="1767276"/>
                    <a:pt x="3479769" y="1754124"/>
                  </a:cubicBezTo>
                  <a:cubicBezTo>
                    <a:pt x="3479769" y="1740972"/>
                    <a:pt x="3490430" y="1730311"/>
                    <a:pt x="3503582" y="1730311"/>
                  </a:cubicBezTo>
                  <a:close/>
                  <a:moveTo>
                    <a:pt x="3153539" y="1727136"/>
                  </a:moveTo>
                  <a:cubicBezTo>
                    <a:pt x="3168883" y="1727136"/>
                    <a:pt x="3181321" y="1739574"/>
                    <a:pt x="3181321" y="1754918"/>
                  </a:cubicBezTo>
                  <a:cubicBezTo>
                    <a:pt x="3181321" y="1770262"/>
                    <a:pt x="3168883" y="1782700"/>
                    <a:pt x="3153539" y="1782700"/>
                  </a:cubicBezTo>
                  <a:cubicBezTo>
                    <a:pt x="3138195" y="1782700"/>
                    <a:pt x="3125757" y="1770262"/>
                    <a:pt x="3125757" y="1754918"/>
                  </a:cubicBezTo>
                  <a:cubicBezTo>
                    <a:pt x="3125757" y="1739574"/>
                    <a:pt x="3138195" y="1727136"/>
                    <a:pt x="3153539" y="1727136"/>
                  </a:cubicBezTo>
                  <a:close/>
                  <a:moveTo>
                    <a:pt x="819152" y="1727136"/>
                  </a:moveTo>
                  <a:cubicBezTo>
                    <a:pt x="834060" y="1727136"/>
                    <a:pt x="846136" y="1739219"/>
                    <a:pt x="846136" y="1754124"/>
                  </a:cubicBezTo>
                  <a:cubicBezTo>
                    <a:pt x="846136" y="1769029"/>
                    <a:pt x="834060" y="1781112"/>
                    <a:pt x="819152" y="1781112"/>
                  </a:cubicBezTo>
                  <a:cubicBezTo>
                    <a:pt x="804252" y="1781112"/>
                    <a:pt x="792170" y="1769029"/>
                    <a:pt x="792170" y="1754124"/>
                  </a:cubicBezTo>
                  <a:cubicBezTo>
                    <a:pt x="792170" y="1739219"/>
                    <a:pt x="804252" y="1727136"/>
                    <a:pt x="819152" y="1727136"/>
                  </a:cubicBezTo>
                  <a:close/>
                  <a:moveTo>
                    <a:pt x="3386901" y="1725548"/>
                  </a:moveTo>
                  <a:cubicBezTo>
                    <a:pt x="3403121" y="1725548"/>
                    <a:pt x="3416270" y="1738697"/>
                    <a:pt x="3416270" y="1754917"/>
                  </a:cubicBezTo>
                  <a:cubicBezTo>
                    <a:pt x="3416270" y="1771137"/>
                    <a:pt x="3403121" y="1784286"/>
                    <a:pt x="3386901" y="1784286"/>
                  </a:cubicBezTo>
                  <a:cubicBezTo>
                    <a:pt x="3370681" y="1784286"/>
                    <a:pt x="3357532" y="1771137"/>
                    <a:pt x="3357532" y="1754917"/>
                  </a:cubicBezTo>
                  <a:cubicBezTo>
                    <a:pt x="3357532" y="1738697"/>
                    <a:pt x="3370681" y="1725548"/>
                    <a:pt x="3386901" y="1725548"/>
                  </a:cubicBezTo>
                  <a:close/>
                  <a:moveTo>
                    <a:pt x="935848" y="1722373"/>
                  </a:moveTo>
                  <a:cubicBezTo>
                    <a:pt x="953821" y="1722373"/>
                    <a:pt x="968390" y="1736588"/>
                    <a:pt x="968390" y="1754123"/>
                  </a:cubicBezTo>
                  <a:cubicBezTo>
                    <a:pt x="968390" y="1771658"/>
                    <a:pt x="953821" y="1785873"/>
                    <a:pt x="935848" y="1785873"/>
                  </a:cubicBezTo>
                  <a:cubicBezTo>
                    <a:pt x="917873" y="1785873"/>
                    <a:pt x="903299" y="1771658"/>
                    <a:pt x="903299" y="1754123"/>
                  </a:cubicBezTo>
                  <a:cubicBezTo>
                    <a:pt x="903299" y="1736588"/>
                    <a:pt x="917873" y="1722373"/>
                    <a:pt x="935848" y="1722373"/>
                  </a:cubicBezTo>
                  <a:close/>
                  <a:moveTo>
                    <a:pt x="3269426" y="1720786"/>
                  </a:moveTo>
                  <a:cubicBezTo>
                    <a:pt x="3288277" y="1720786"/>
                    <a:pt x="3303558" y="1736067"/>
                    <a:pt x="3303558" y="1754918"/>
                  </a:cubicBezTo>
                  <a:cubicBezTo>
                    <a:pt x="3303558" y="1773769"/>
                    <a:pt x="3288277" y="1789050"/>
                    <a:pt x="3269426" y="1789050"/>
                  </a:cubicBezTo>
                  <a:cubicBezTo>
                    <a:pt x="3250575" y="1789050"/>
                    <a:pt x="3235294" y="1773769"/>
                    <a:pt x="3235294" y="1754918"/>
                  </a:cubicBezTo>
                  <a:cubicBezTo>
                    <a:pt x="3235294" y="1736067"/>
                    <a:pt x="3250575" y="1720786"/>
                    <a:pt x="3269426" y="1720786"/>
                  </a:cubicBezTo>
                  <a:close/>
                  <a:moveTo>
                    <a:pt x="1052522" y="1720786"/>
                  </a:moveTo>
                  <a:cubicBezTo>
                    <a:pt x="1070934" y="1720786"/>
                    <a:pt x="1085858" y="1735712"/>
                    <a:pt x="1085858" y="1754124"/>
                  </a:cubicBezTo>
                  <a:cubicBezTo>
                    <a:pt x="1085858" y="1772536"/>
                    <a:pt x="1070934" y="1787462"/>
                    <a:pt x="1052522" y="1787462"/>
                  </a:cubicBezTo>
                  <a:cubicBezTo>
                    <a:pt x="1034111" y="1787462"/>
                    <a:pt x="1019186" y="1772536"/>
                    <a:pt x="1019186" y="1754124"/>
                  </a:cubicBezTo>
                  <a:cubicBezTo>
                    <a:pt x="1019186" y="1735712"/>
                    <a:pt x="1034111" y="1720786"/>
                    <a:pt x="1052522" y="1720786"/>
                  </a:cubicBezTo>
                  <a:close/>
                  <a:moveTo>
                    <a:pt x="4203670" y="1636648"/>
                  </a:moveTo>
                  <a:cubicBezTo>
                    <a:pt x="4204548" y="1636648"/>
                    <a:pt x="4205259" y="1637359"/>
                    <a:pt x="4205259" y="1638236"/>
                  </a:cubicBezTo>
                  <a:cubicBezTo>
                    <a:pt x="4205259" y="1639113"/>
                    <a:pt x="4204548" y="1639824"/>
                    <a:pt x="4203670" y="1639824"/>
                  </a:cubicBezTo>
                  <a:cubicBezTo>
                    <a:pt x="4202793" y="1639824"/>
                    <a:pt x="4202082" y="1639113"/>
                    <a:pt x="4202082" y="1638236"/>
                  </a:cubicBezTo>
                  <a:cubicBezTo>
                    <a:pt x="4202082" y="1637359"/>
                    <a:pt x="4202793" y="1636648"/>
                    <a:pt x="4203670" y="1636648"/>
                  </a:cubicBezTo>
                  <a:close/>
                  <a:moveTo>
                    <a:pt x="2392" y="1636648"/>
                  </a:moveTo>
                  <a:cubicBezTo>
                    <a:pt x="2831" y="1636648"/>
                    <a:pt x="3186" y="1637003"/>
                    <a:pt x="3186" y="1637442"/>
                  </a:cubicBezTo>
                  <a:cubicBezTo>
                    <a:pt x="3186" y="1637880"/>
                    <a:pt x="2831" y="1638236"/>
                    <a:pt x="2392" y="1638236"/>
                  </a:cubicBezTo>
                  <a:cubicBezTo>
                    <a:pt x="1954" y="1638236"/>
                    <a:pt x="1598" y="1637880"/>
                    <a:pt x="1598" y="1637442"/>
                  </a:cubicBezTo>
                  <a:cubicBezTo>
                    <a:pt x="1598" y="1637003"/>
                    <a:pt x="1954" y="1636648"/>
                    <a:pt x="2392" y="1636648"/>
                  </a:cubicBezTo>
                  <a:close/>
                  <a:moveTo>
                    <a:pt x="119072" y="1635060"/>
                  </a:moveTo>
                  <a:cubicBezTo>
                    <a:pt x="120826" y="1635060"/>
                    <a:pt x="122248" y="1636482"/>
                    <a:pt x="122248" y="1638235"/>
                  </a:cubicBezTo>
                  <a:cubicBezTo>
                    <a:pt x="122248" y="1639988"/>
                    <a:pt x="120826" y="1641410"/>
                    <a:pt x="119072" y="1641410"/>
                  </a:cubicBezTo>
                  <a:cubicBezTo>
                    <a:pt x="117319" y="1641410"/>
                    <a:pt x="115898" y="1639988"/>
                    <a:pt x="115898" y="1638235"/>
                  </a:cubicBezTo>
                  <a:cubicBezTo>
                    <a:pt x="115898" y="1636482"/>
                    <a:pt x="117319" y="1635060"/>
                    <a:pt x="119072" y="1635060"/>
                  </a:cubicBezTo>
                  <a:close/>
                  <a:moveTo>
                    <a:pt x="4086988" y="1633473"/>
                  </a:moveTo>
                  <a:cubicBezTo>
                    <a:pt x="4089180" y="1633473"/>
                    <a:pt x="4090957" y="1635250"/>
                    <a:pt x="4090957" y="1637442"/>
                  </a:cubicBezTo>
                  <a:cubicBezTo>
                    <a:pt x="4090957" y="1639634"/>
                    <a:pt x="4089180" y="1641411"/>
                    <a:pt x="4086988" y="1641411"/>
                  </a:cubicBezTo>
                  <a:cubicBezTo>
                    <a:pt x="4084797" y="1641411"/>
                    <a:pt x="4083019" y="1639634"/>
                    <a:pt x="4083019" y="1637442"/>
                  </a:cubicBezTo>
                  <a:cubicBezTo>
                    <a:pt x="4083019" y="1635250"/>
                    <a:pt x="4084797" y="1633473"/>
                    <a:pt x="4086988" y="1633473"/>
                  </a:cubicBezTo>
                  <a:close/>
                  <a:moveTo>
                    <a:pt x="234960" y="1631885"/>
                  </a:moveTo>
                  <a:cubicBezTo>
                    <a:pt x="238467" y="1631885"/>
                    <a:pt x="241310" y="1634728"/>
                    <a:pt x="241310" y="1638235"/>
                  </a:cubicBezTo>
                  <a:cubicBezTo>
                    <a:pt x="241310" y="1641742"/>
                    <a:pt x="238467" y="1644585"/>
                    <a:pt x="234960" y="1644585"/>
                  </a:cubicBezTo>
                  <a:cubicBezTo>
                    <a:pt x="231454" y="1644585"/>
                    <a:pt x="228611" y="1641742"/>
                    <a:pt x="228611" y="1638235"/>
                  </a:cubicBezTo>
                  <a:cubicBezTo>
                    <a:pt x="228611" y="1634728"/>
                    <a:pt x="231454" y="1631885"/>
                    <a:pt x="234960" y="1631885"/>
                  </a:cubicBezTo>
                  <a:close/>
                  <a:moveTo>
                    <a:pt x="3970307" y="1630298"/>
                  </a:moveTo>
                  <a:cubicBezTo>
                    <a:pt x="3974691" y="1630298"/>
                    <a:pt x="3978245" y="1633496"/>
                    <a:pt x="3978245" y="1637442"/>
                  </a:cubicBezTo>
                  <a:cubicBezTo>
                    <a:pt x="3978245" y="1641388"/>
                    <a:pt x="3974691" y="1644586"/>
                    <a:pt x="3970307" y="1644586"/>
                  </a:cubicBezTo>
                  <a:cubicBezTo>
                    <a:pt x="3965923" y="1644586"/>
                    <a:pt x="3962369" y="1641388"/>
                    <a:pt x="3962369" y="1637442"/>
                  </a:cubicBezTo>
                  <a:cubicBezTo>
                    <a:pt x="3962369" y="1633496"/>
                    <a:pt x="3965923" y="1630298"/>
                    <a:pt x="3970307" y="1630298"/>
                  </a:cubicBezTo>
                  <a:close/>
                  <a:moveTo>
                    <a:pt x="2802701" y="1630298"/>
                  </a:moveTo>
                  <a:cubicBezTo>
                    <a:pt x="2806647" y="1630298"/>
                    <a:pt x="2809845" y="1633496"/>
                    <a:pt x="2809845" y="1637442"/>
                  </a:cubicBezTo>
                  <a:cubicBezTo>
                    <a:pt x="2809845" y="1641388"/>
                    <a:pt x="2806647" y="1644586"/>
                    <a:pt x="2802701" y="1644586"/>
                  </a:cubicBezTo>
                  <a:cubicBezTo>
                    <a:pt x="2798755" y="1644586"/>
                    <a:pt x="2795557" y="1641388"/>
                    <a:pt x="2795557" y="1637442"/>
                  </a:cubicBezTo>
                  <a:cubicBezTo>
                    <a:pt x="2795557" y="1633496"/>
                    <a:pt x="2798755" y="1630298"/>
                    <a:pt x="2802701" y="1630298"/>
                  </a:cubicBezTo>
                  <a:close/>
                  <a:moveTo>
                    <a:pt x="1402527" y="1628710"/>
                  </a:moveTo>
                  <a:cubicBezTo>
                    <a:pt x="1407350" y="1628710"/>
                    <a:pt x="1411259" y="1632619"/>
                    <a:pt x="1411259" y="1637442"/>
                  </a:cubicBezTo>
                  <a:cubicBezTo>
                    <a:pt x="1411259" y="1642265"/>
                    <a:pt x="1407350" y="1646174"/>
                    <a:pt x="1402527" y="1646174"/>
                  </a:cubicBezTo>
                  <a:cubicBezTo>
                    <a:pt x="1397704" y="1646174"/>
                    <a:pt x="1393795" y="1642265"/>
                    <a:pt x="1393795" y="1637442"/>
                  </a:cubicBezTo>
                  <a:cubicBezTo>
                    <a:pt x="1393795" y="1632619"/>
                    <a:pt x="1397704" y="1628710"/>
                    <a:pt x="1402527" y="1628710"/>
                  </a:cubicBezTo>
                  <a:close/>
                  <a:moveTo>
                    <a:pt x="352441" y="1628710"/>
                  </a:moveTo>
                  <a:cubicBezTo>
                    <a:pt x="357702" y="1628710"/>
                    <a:pt x="361965" y="1632974"/>
                    <a:pt x="361965" y="1638235"/>
                  </a:cubicBezTo>
                  <a:cubicBezTo>
                    <a:pt x="361965" y="1643496"/>
                    <a:pt x="357702" y="1647760"/>
                    <a:pt x="352441" y="1647760"/>
                  </a:cubicBezTo>
                  <a:cubicBezTo>
                    <a:pt x="347178" y="1647760"/>
                    <a:pt x="342914" y="1643496"/>
                    <a:pt x="342914" y="1638235"/>
                  </a:cubicBezTo>
                  <a:cubicBezTo>
                    <a:pt x="342914" y="1632974"/>
                    <a:pt x="347178" y="1628710"/>
                    <a:pt x="352441" y="1628710"/>
                  </a:cubicBezTo>
                  <a:close/>
                  <a:moveTo>
                    <a:pt x="3853626" y="1627123"/>
                  </a:moveTo>
                  <a:cubicBezTo>
                    <a:pt x="3859325" y="1627123"/>
                    <a:pt x="3863945" y="1631743"/>
                    <a:pt x="3863945" y="1637442"/>
                  </a:cubicBezTo>
                  <a:cubicBezTo>
                    <a:pt x="3863945" y="1643141"/>
                    <a:pt x="3859325" y="1647761"/>
                    <a:pt x="3853626" y="1647761"/>
                  </a:cubicBezTo>
                  <a:cubicBezTo>
                    <a:pt x="3847927" y="1647761"/>
                    <a:pt x="3843307" y="1643141"/>
                    <a:pt x="3843307" y="1637442"/>
                  </a:cubicBezTo>
                  <a:cubicBezTo>
                    <a:pt x="3843307" y="1631743"/>
                    <a:pt x="3847927" y="1627123"/>
                    <a:pt x="3853626" y="1627123"/>
                  </a:cubicBezTo>
                  <a:close/>
                  <a:moveTo>
                    <a:pt x="2919382" y="1625535"/>
                  </a:moveTo>
                  <a:cubicBezTo>
                    <a:pt x="2926396" y="1625535"/>
                    <a:pt x="2932082" y="1630866"/>
                    <a:pt x="2932082" y="1637442"/>
                  </a:cubicBezTo>
                  <a:cubicBezTo>
                    <a:pt x="2932082" y="1644018"/>
                    <a:pt x="2926396" y="1649349"/>
                    <a:pt x="2919382" y="1649349"/>
                  </a:cubicBezTo>
                  <a:cubicBezTo>
                    <a:pt x="2912368" y="1649349"/>
                    <a:pt x="2906682" y="1644018"/>
                    <a:pt x="2906682" y="1637442"/>
                  </a:cubicBezTo>
                  <a:cubicBezTo>
                    <a:pt x="2906682" y="1630866"/>
                    <a:pt x="2912368" y="1625535"/>
                    <a:pt x="2919382" y="1625535"/>
                  </a:cubicBezTo>
                  <a:close/>
                  <a:moveTo>
                    <a:pt x="469117" y="1623948"/>
                  </a:moveTo>
                  <a:cubicBezTo>
                    <a:pt x="476570" y="1623948"/>
                    <a:pt x="482611" y="1629989"/>
                    <a:pt x="482611" y="1637442"/>
                  </a:cubicBezTo>
                  <a:cubicBezTo>
                    <a:pt x="482611" y="1644895"/>
                    <a:pt x="476570" y="1650936"/>
                    <a:pt x="469117" y="1650936"/>
                  </a:cubicBezTo>
                  <a:cubicBezTo>
                    <a:pt x="461665" y="1650936"/>
                    <a:pt x="455623" y="1644895"/>
                    <a:pt x="455623" y="1637442"/>
                  </a:cubicBezTo>
                  <a:cubicBezTo>
                    <a:pt x="455623" y="1629989"/>
                    <a:pt x="461665" y="1623948"/>
                    <a:pt x="469117" y="1623948"/>
                  </a:cubicBezTo>
                  <a:close/>
                  <a:moveTo>
                    <a:pt x="3736945" y="1622360"/>
                  </a:moveTo>
                  <a:cubicBezTo>
                    <a:pt x="3744836" y="1622360"/>
                    <a:pt x="3751233" y="1629112"/>
                    <a:pt x="3751233" y="1637442"/>
                  </a:cubicBezTo>
                  <a:cubicBezTo>
                    <a:pt x="3751233" y="1645772"/>
                    <a:pt x="3744836" y="1652524"/>
                    <a:pt x="3736945" y="1652524"/>
                  </a:cubicBezTo>
                  <a:cubicBezTo>
                    <a:pt x="3729054" y="1652524"/>
                    <a:pt x="3722657" y="1645772"/>
                    <a:pt x="3722657" y="1637442"/>
                  </a:cubicBezTo>
                  <a:cubicBezTo>
                    <a:pt x="3722657" y="1629112"/>
                    <a:pt x="3729054" y="1622360"/>
                    <a:pt x="3736945" y="1622360"/>
                  </a:cubicBezTo>
                  <a:close/>
                  <a:moveTo>
                    <a:pt x="1285888" y="1622360"/>
                  </a:moveTo>
                  <a:cubicBezTo>
                    <a:pt x="1294653" y="1622360"/>
                    <a:pt x="1301762" y="1629112"/>
                    <a:pt x="1301762" y="1637442"/>
                  </a:cubicBezTo>
                  <a:cubicBezTo>
                    <a:pt x="1301762" y="1645772"/>
                    <a:pt x="1294653" y="1652524"/>
                    <a:pt x="1285888" y="1652524"/>
                  </a:cubicBezTo>
                  <a:cubicBezTo>
                    <a:pt x="1277120" y="1652524"/>
                    <a:pt x="1270012" y="1645772"/>
                    <a:pt x="1270012" y="1637442"/>
                  </a:cubicBezTo>
                  <a:cubicBezTo>
                    <a:pt x="1270012" y="1629112"/>
                    <a:pt x="1277120" y="1622360"/>
                    <a:pt x="1285888" y="1622360"/>
                  </a:cubicBezTo>
                  <a:close/>
                  <a:moveTo>
                    <a:pt x="585804" y="1620773"/>
                  </a:moveTo>
                  <a:cubicBezTo>
                    <a:pt x="595449" y="1620773"/>
                    <a:pt x="603268" y="1628236"/>
                    <a:pt x="603268" y="1637442"/>
                  </a:cubicBezTo>
                  <a:cubicBezTo>
                    <a:pt x="603268" y="1646648"/>
                    <a:pt x="595449" y="1654111"/>
                    <a:pt x="585804" y="1654111"/>
                  </a:cubicBezTo>
                  <a:cubicBezTo>
                    <a:pt x="576161" y="1654111"/>
                    <a:pt x="568339" y="1646648"/>
                    <a:pt x="568339" y="1637442"/>
                  </a:cubicBezTo>
                  <a:cubicBezTo>
                    <a:pt x="568339" y="1628236"/>
                    <a:pt x="576161" y="1620773"/>
                    <a:pt x="585804" y="1620773"/>
                  </a:cubicBezTo>
                  <a:close/>
                  <a:moveTo>
                    <a:pt x="3620264" y="1619185"/>
                  </a:moveTo>
                  <a:cubicBezTo>
                    <a:pt x="3630347" y="1619185"/>
                    <a:pt x="3638521" y="1627359"/>
                    <a:pt x="3638521" y="1637442"/>
                  </a:cubicBezTo>
                  <a:cubicBezTo>
                    <a:pt x="3638521" y="1647525"/>
                    <a:pt x="3630347" y="1655699"/>
                    <a:pt x="3620264" y="1655699"/>
                  </a:cubicBezTo>
                  <a:cubicBezTo>
                    <a:pt x="3610181" y="1655699"/>
                    <a:pt x="3602007" y="1647525"/>
                    <a:pt x="3602007" y="1637442"/>
                  </a:cubicBezTo>
                  <a:cubicBezTo>
                    <a:pt x="3602007" y="1627359"/>
                    <a:pt x="3610181" y="1619185"/>
                    <a:pt x="3620264" y="1619185"/>
                  </a:cubicBezTo>
                  <a:close/>
                  <a:moveTo>
                    <a:pt x="3036858" y="1616010"/>
                  </a:moveTo>
                  <a:cubicBezTo>
                    <a:pt x="3048256" y="1616010"/>
                    <a:pt x="3057496" y="1625605"/>
                    <a:pt x="3057496" y="1637442"/>
                  </a:cubicBezTo>
                  <a:cubicBezTo>
                    <a:pt x="3057496" y="1649279"/>
                    <a:pt x="3048256" y="1658874"/>
                    <a:pt x="3036858" y="1658874"/>
                  </a:cubicBezTo>
                  <a:cubicBezTo>
                    <a:pt x="3025460" y="1658874"/>
                    <a:pt x="3016220" y="1649279"/>
                    <a:pt x="3016220" y="1637442"/>
                  </a:cubicBezTo>
                  <a:cubicBezTo>
                    <a:pt x="3016220" y="1625605"/>
                    <a:pt x="3025460" y="1616010"/>
                    <a:pt x="3036858" y="1616010"/>
                  </a:cubicBezTo>
                  <a:close/>
                  <a:moveTo>
                    <a:pt x="702483" y="1616010"/>
                  </a:moveTo>
                  <a:cubicBezTo>
                    <a:pt x="714318" y="1616010"/>
                    <a:pt x="723912" y="1625605"/>
                    <a:pt x="723912" y="1637442"/>
                  </a:cubicBezTo>
                  <a:cubicBezTo>
                    <a:pt x="723912" y="1649279"/>
                    <a:pt x="714318" y="1658874"/>
                    <a:pt x="702483" y="1658874"/>
                  </a:cubicBezTo>
                  <a:cubicBezTo>
                    <a:pt x="690648" y="1658874"/>
                    <a:pt x="681050" y="1649279"/>
                    <a:pt x="681050" y="1637442"/>
                  </a:cubicBezTo>
                  <a:cubicBezTo>
                    <a:pt x="681050" y="1625605"/>
                    <a:pt x="690648" y="1616010"/>
                    <a:pt x="702483" y="1616010"/>
                  </a:cubicBezTo>
                  <a:close/>
                  <a:moveTo>
                    <a:pt x="3502789" y="1614423"/>
                  </a:moveTo>
                  <a:cubicBezTo>
                    <a:pt x="3515502" y="1614423"/>
                    <a:pt x="3525808" y="1624729"/>
                    <a:pt x="3525808" y="1637442"/>
                  </a:cubicBezTo>
                  <a:cubicBezTo>
                    <a:pt x="3525808" y="1650155"/>
                    <a:pt x="3515502" y="1660461"/>
                    <a:pt x="3502789" y="1660461"/>
                  </a:cubicBezTo>
                  <a:cubicBezTo>
                    <a:pt x="3490076" y="1660461"/>
                    <a:pt x="3479770" y="1650155"/>
                    <a:pt x="3479770" y="1637442"/>
                  </a:cubicBezTo>
                  <a:cubicBezTo>
                    <a:pt x="3479770" y="1624729"/>
                    <a:pt x="3490076" y="1614423"/>
                    <a:pt x="3502789" y="1614423"/>
                  </a:cubicBezTo>
                  <a:close/>
                  <a:moveTo>
                    <a:pt x="1169204" y="1612835"/>
                  </a:moveTo>
                  <a:cubicBezTo>
                    <a:pt x="1182792" y="1612835"/>
                    <a:pt x="1193811" y="1623852"/>
                    <a:pt x="1193811" y="1637442"/>
                  </a:cubicBezTo>
                  <a:cubicBezTo>
                    <a:pt x="1193811" y="1651032"/>
                    <a:pt x="1182792" y="1662049"/>
                    <a:pt x="1169204" y="1662049"/>
                  </a:cubicBezTo>
                  <a:cubicBezTo>
                    <a:pt x="1155616" y="1662049"/>
                    <a:pt x="1144597" y="1651032"/>
                    <a:pt x="1144597" y="1637442"/>
                  </a:cubicBezTo>
                  <a:cubicBezTo>
                    <a:pt x="1144597" y="1623852"/>
                    <a:pt x="1155616" y="1612835"/>
                    <a:pt x="1169204" y="1612835"/>
                  </a:cubicBezTo>
                  <a:close/>
                  <a:moveTo>
                    <a:pt x="819154" y="1611248"/>
                  </a:moveTo>
                  <a:cubicBezTo>
                    <a:pt x="833185" y="1611248"/>
                    <a:pt x="844551" y="1622975"/>
                    <a:pt x="844551" y="1637442"/>
                  </a:cubicBezTo>
                  <a:cubicBezTo>
                    <a:pt x="844551" y="1651909"/>
                    <a:pt x="833185" y="1663636"/>
                    <a:pt x="819154" y="1663636"/>
                  </a:cubicBezTo>
                  <a:cubicBezTo>
                    <a:pt x="805130" y="1663636"/>
                    <a:pt x="793759" y="1651909"/>
                    <a:pt x="793759" y="1637442"/>
                  </a:cubicBezTo>
                  <a:cubicBezTo>
                    <a:pt x="793759" y="1622975"/>
                    <a:pt x="805130" y="1611248"/>
                    <a:pt x="819154" y="1611248"/>
                  </a:cubicBezTo>
                  <a:close/>
                  <a:moveTo>
                    <a:pt x="3386902" y="1609660"/>
                  </a:moveTo>
                  <a:cubicBezTo>
                    <a:pt x="3402246" y="1609660"/>
                    <a:pt x="3414684" y="1622098"/>
                    <a:pt x="3414684" y="1637442"/>
                  </a:cubicBezTo>
                  <a:cubicBezTo>
                    <a:pt x="3414684" y="1652786"/>
                    <a:pt x="3402246" y="1665224"/>
                    <a:pt x="3386902" y="1665224"/>
                  </a:cubicBezTo>
                  <a:cubicBezTo>
                    <a:pt x="3371558" y="1665224"/>
                    <a:pt x="3359120" y="1652786"/>
                    <a:pt x="3359120" y="1637442"/>
                  </a:cubicBezTo>
                  <a:cubicBezTo>
                    <a:pt x="3359120" y="1622098"/>
                    <a:pt x="3371558" y="1609660"/>
                    <a:pt x="3386902" y="1609660"/>
                  </a:cubicBezTo>
                  <a:close/>
                  <a:moveTo>
                    <a:pt x="935852" y="1606485"/>
                  </a:moveTo>
                  <a:cubicBezTo>
                    <a:pt x="952949" y="1606485"/>
                    <a:pt x="966805" y="1620345"/>
                    <a:pt x="966805" y="1637442"/>
                  </a:cubicBezTo>
                  <a:cubicBezTo>
                    <a:pt x="966805" y="1654539"/>
                    <a:pt x="952949" y="1668399"/>
                    <a:pt x="935852" y="1668399"/>
                  </a:cubicBezTo>
                  <a:cubicBezTo>
                    <a:pt x="918753" y="1668399"/>
                    <a:pt x="904890" y="1654539"/>
                    <a:pt x="904890" y="1637442"/>
                  </a:cubicBezTo>
                  <a:cubicBezTo>
                    <a:pt x="904890" y="1620345"/>
                    <a:pt x="918753" y="1606485"/>
                    <a:pt x="935852" y="1606485"/>
                  </a:cubicBezTo>
                  <a:close/>
                  <a:moveTo>
                    <a:pt x="3270220" y="1604898"/>
                  </a:moveTo>
                  <a:cubicBezTo>
                    <a:pt x="3287755" y="1604898"/>
                    <a:pt x="3301970" y="1619468"/>
                    <a:pt x="3301970" y="1637442"/>
                  </a:cubicBezTo>
                  <a:cubicBezTo>
                    <a:pt x="3301970" y="1655416"/>
                    <a:pt x="3287755" y="1669986"/>
                    <a:pt x="3270220" y="1669986"/>
                  </a:cubicBezTo>
                  <a:cubicBezTo>
                    <a:pt x="3252685" y="1669986"/>
                    <a:pt x="3238470" y="1655416"/>
                    <a:pt x="3238470" y="1637442"/>
                  </a:cubicBezTo>
                  <a:cubicBezTo>
                    <a:pt x="3238470" y="1619468"/>
                    <a:pt x="3252685" y="1604898"/>
                    <a:pt x="3270220" y="1604898"/>
                  </a:cubicBezTo>
                  <a:close/>
                  <a:moveTo>
                    <a:pt x="3153539" y="1603310"/>
                  </a:moveTo>
                  <a:cubicBezTo>
                    <a:pt x="3172390" y="1603310"/>
                    <a:pt x="3187671" y="1618591"/>
                    <a:pt x="3187671" y="1637442"/>
                  </a:cubicBezTo>
                  <a:cubicBezTo>
                    <a:pt x="3187671" y="1656293"/>
                    <a:pt x="3172390" y="1671574"/>
                    <a:pt x="3153539" y="1671574"/>
                  </a:cubicBezTo>
                  <a:cubicBezTo>
                    <a:pt x="3134688" y="1671574"/>
                    <a:pt x="3119407" y="1656293"/>
                    <a:pt x="3119407" y="1637442"/>
                  </a:cubicBezTo>
                  <a:cubicBezTo>
                    <a:pt x="3119407" y="1618591"/>
                    <a:pt x="3134688" y="1603310"/>
                    <a:pt x="3153539" y="1603310"/>
                  </a:cubicBezTo>
                  <a:close/>
                  <a:moveTo>
                    <a:pt x="1052524" y="1603310"/>
                  </a:moveTo>
                  <a:cubicBezTo>
                    <a:pt x="1071813" y="1603310"/>
                    <a:pt x="1087449" y="1618946"/>
                    <a:pt x="1087449" y="1638235"/>
                  </a:cubicBezTo>
                  <a:cubicBezTo>
                    <a:pt x="1087449" y="1657524"/>
                    <a:pt x="1071813" y="1673160"/>
                    <a:pt x="1052524" y="1673160"/>
                  </a:cubicBezTo>
                  <a:cubicBezTo>
                    <a:pt x="1033235" y="1673160"/>
                    <a:pt x="1017601" y="1657524"/>
                    <a:pt x="1017601" y="1638235"/>
                  </a:cubicBezTo>
                  <a:cubicBezTo>
                    <a:pt x="1017601" y="1618946"/>
                    <a:pt x="1033235" y="1603310"/>
                    <a:pt x="1052524" y="1603310"/>
                  </a:cubicBezTo>
                  <a:close/>
                  <a:moveTo>
                    <a:pt x="2394" y="1520760"/>
                  </a:moveTo>
                  <a:cubicBezTo>
                    <a:pt x="2832" y="1520760"/>
                    <a:pt x="3188" y="1521115"/>
                    <a:pt x="3188" y="1521554"/>
                  </a:cubicBezTo>
                  <a:cubicBezTo>
                    <a:pt x="3188" y="1521992"/>
                    <a:pt x="2832" y="1522348"/>
                    <a:pt x="2394" y="1522348"/>
                  </a:cubicBezTo>
                  <a:cubicBezTo>
                    <a:pt x="1955" y="1522348"/>
                    <a:pt x="1600" y="1521992"/>
                    <a:pt x="1600" y="1521554"/>
                  </a:cubicBezTo>
                  <a:cubicBezTo>
                    <a:pt x="1600" y="1521115"/>
                    <a:pt x="1955" y="1520760"/>
                    <a:pt x="2394" y="1520760"/>
                  </a:cubicBezTo>
                  <a:close/>
                  <a:moveTo>
                    <a:pt x="4203670" y="1519173"/>
                  </a:moveTo>
                  <a:cubicBezTo>
                    <a:pt x="4204548" y="1519173"/>
                    <a:pt x="4205259" y="1519884"/>
                    <a:pt x="4205259" y="1520761"/>
                  </a:cubicBezTo>
                  <a:cubicBezTo>
                    <a:pt x="4205259" y="1521638"/>
                    <a:pt x="4204548" y="1522349"/>
                    <a:pt x="4203670" y="1522349"/>
                  </a:cubicBezTo>
                  <a:cubicBezTo>
                    <a:pt x="4202793" y="1522349"/>
                    <a:pt x="4202082" y="1521638"/>
                    <a:pt x="4202082" y="1520761"/>
                  </a:cubicBezTo>
                  <a:cubicBezTo>
                    <a:pt x="4202082" y="1519884"/>
                    <a:pt x="4202793" y="1519173"/>
                    <a:pt x="4203670" y="1519173"/>
                  </a:cubicBezTo>
                  <a:close/>
                  <a:moveTo>
                    <a:pt x="4086989" y="1517585"/>
                  </a:moveTo>
                  <a:cubicBezTo>
                    <a:pt x="4089181" y="1517585"/>
                    <a:pt x="4090958" y="1519007"/>
                    <a:pt x="4090958" y="1520760"/>
                  </a:cubicBezTo>
                  <a:cubicBezTo>
                    <a:pt x="4090958" y="1522513"/>
                    <a:pt x="4089181" y="1523935"/>
                    <a:pt x="4086989" y="1523935"/>
                  </a:cubicBezTo>
                  <a:cubicBezTo>
                    <a:pt x="4084798" y="1523935"/>
                    <a:pt x="4083020" y="1522513"/>
                    <a:pt x="4083020" y="1520760"/>
                  </a:cubicBezTo>
                  <a:cubicBezTo>
                    <a:pt x="4083020" y="1519007"/>
                    <a:pt x="4084798" y="1517585"/>
                    <a:pt x="4086989" y="1517585"/>
                  </a:cubicBezTo>
                  <a:close/>
                  <a:moveTo>
                    <a:pt x="119074" y="1517585"/>
                  </a:moveTo>
                  <a:cubicBezTo>
                    <a:pt x="120828" y="1517585"/>
                    <a:pt x="122249" y="1519007"/>
                    <a:pt x="122249" y="1520760"/>
                  </a:cubicBezTo>
                  <a:cubicBezTo>
                    <a:pt x="122249" y="1522513"/>
                    <a:pt x="120828" y="1523935"/>
                    <a:pt x="119074" y="1523935"/>
                  </a:cubicBezTo>
                  <a:cubicBezTo>
                    <a:pt x="117321" y="1523935"/>
                    <a:pt x="115899" y="1522513"/>
                    <a:pt x="115899" y="1520760"/>
                  </a:cubicBezTo>
                  <a:cubicBezTo>
                    <a:pt x="115899" y="1519007"/>
                    <a:pt x="117321" y="1517585"/>
                    <a:pt x="119074" y="1517585"/>
                  </a:cubicBezTo>
                  <a:close/>
                  <a:moveTo>
                    <a:pt x="235756" y="1515998"/>
                  </a:moveTo>
                  <a:cubicBezTo>
                    <a:pt x="238824" y="1515998"/>
                    <a:pt x="241313" y="1518131"/>
                    <a:pt x="241313" y="1520761"/>
                  </a:cubicBezTo>
                  <a:cubicBezTo>
                    <a:pt x="241313" y="1523392"/>
                    <a:pt x="238824" y="1525525"/>
                    <a:pt x="235756" y="1525525"/>
                  </a:cubicBezTo>
                  <a:cubicBezTo>
                    <a:pt x="232687" y="1525525"/>
                    <a:pt x="230200" y="1523392"/>
                    <a:pt x="230200" y="1520761"/>
                  </a:cubicBezTo>
                  <a:cubicBezTo>
                    <a:pt x="230200" y="1518131"/>
                    <a:pt x="232687" y="1515998"/>
                    <a:pt x="235756" y="1515998"/>
                  </a:cubicBezTo>
                  <a:close/>
                  <a:moveTo>
                    <a:pt x="3970307" y="1514410"/>
                  </a:moveTo>
                  <a:cubicBezTo>
                    <a:pt x="3973814" y="1514410"/>
                    <a:pt x="3976657" y="1517253"/>
                    <a:pt x="3976657" y="1520760"/>
                  </a:cubicBezTo>
                  <a:cubicBezTo>
                    <a:pt x="3976657" y="1524267"/>
                    <a:pt x="3973814" y="1527110"/>
                    <a:pt x="3970307" y="1527110"/>
                  </a:cubicBezTo>
                  <a:cubicBezTo>
                    <a:pt x="3966800" y="1527110"/>
                    <a:pt x="3963957" y="1524267"/>
                    <a:pt x="3963957" y="1520760"/>
                  </a:cubicBezTo>
                  <a:cubicBezTo>
                    <a:pt x="3963957" y="1517253"/>
                    <a:pt x="3966800" y="1514410"/>
                    <a:pt x="3970307" y="1514410"/>
                  </a:cubicBezTo>
                  <a:close/>
                  <a:moveTo>
                    <a:pt x="2686814" y="1514410"/>
                  </a:moveTo>
                  <a:cubicBezTo>
                    <a:pt x="2690760" y="1514410"/>
                    <a:pt x="2693958" y="1517253"/>
                    <a:pt x="2693958" y="1520760"/>
                  </a:cubicBezTo>
                  <a:cubicBezTo>
                    <a:pt x="2693958" y="1524267"/>
                    <a:pt x="2690760" y="1527110"/>
                    <a:pt x="2686814" y="1527110"/>
                  </a:cubicBezTo>
                  <a:cubicBezTo>
                    <a:pt x="2682868" y="1527110"/>
                    <a:pt x="2679670" y="1524267"/>
                    <a:pt x="2679670" y="1520760"/>
                  </a:cubicBezTo>
                  <a:cubicBezTo>
                    <a:pt x="2679670" y="1517253"/>
                    <a:pt x="2682868" y="1514410"/>
                    <a:pt x="2686814" y="1514410"/>
                  </a:cubicBezTo>
                  <a:close/>
                  <a:moveTo>
                    <a:pt x="1519208" y="1512823"/>
                  </a:moveTo>
                  <a:cubicBezTo>
                    <a:pt x="1523592" y="1512823"/>
                    <a:pt x="1527146" y="1516377"/>
                    <a:pt x="1527146" y="1520761"/>
                  </a:cubicBezTo>
                  <a:cubicBezTo>
                    <a:pt x="1527146" y="1525145"/>
                    <a:pt x="1523592" y="1528699"/>
                    <a:pt x="1519208" y="1528699"/>
                  </a:cubicBezTo>
                  <a:cubicBezTo>
                    <a:pt x="1514824" y="1528699"/>
                    <a:pt x="1511270" y="1525145"/>
                    <a:pt x="1511270" y="1520761"/>
                  </a:cubicBezTo>
                  <a:cubicBezTo>
                    <a:pt x="1511270" y="1516377"/>
                    <a:pt x="1514824" y="1512823"/>
                    <a:pt x="1519208" y="1512823"/>
                  </a:cubicBezTo>
                  <a:close/>
                  <a:moveTo>
                    <a:pt x="352443" y="1512823"/>
                  </a:moveTo>
                  <a:cubicBezTo>
                    <a:pt x="356827" y="1512823"/>
                    <a:pt x="360380" y="1516377"/>
                    <a:pt x="360380" y="1520761"/>
                  </a:cubicBezTo>
                  <a:cubicBezTo>
                    <a:pt x="360380" y="1525145"/>
                    <a:pt x="356827" y="1528699"/>
                    <a:pt x="352443" y="1528699"/>
                  </a:cubicBezTo>
                  <a:cubicBezTo>
                    <a:pt x="348057" y="1528699"/>
                    <a:pt x="344504" y="1525145"/>
                    <a:pt x="344504" y="1520761"/>
                  </a:cubicBezTo>
                  <a:cubicBezTo>
                    <a:pt x="344504" y="1516377"/>
                    <a:pt x="348057" y="1512823"/>
                    <a:pt x="352443" y="1512823"/>
                  </a:cubicBezTo>
                  <a:close/>
                  <a:moveTo>
                    <a:pt x="3853626" y="1511235"/>
                  </a:moveTo>
                  <a:cubicBezTo>
                    <a:pt x="3859325" y="1511235"/>
                    <a:pt x="3863945" y="1515499"/>
                    <a:pt x="3863945" y="1520760"/>
                  </a:cubicBezTo>
                  <a:cubicBezTo>
                    <a:pt x="3863945" y="1526021"/>
                    <a:pt x="3859325" y="1530285"/>
                    <a:pt x="3853626" y="1530285"/>
                  </a:cubicBezTo>
                  <a:cubicBezTo>
                    <a:pt x="3847927" y="1530285"/>
                    <a:pt x="3843307" y="1526021"/>
                    <a:pt x="3843307" y="1520760"/>
                  </a:cubicBezTo>
                  <a:cubicBezTo>
                    <a:pt x="3843307" y="1515499"/>
                    <a:pt x="3847927" y="1511235"/>
                    <a:pt x="3853626" y="1511235"/>
                  </a:cubicBezTo>
                  <a:close/>
                  <a:moveTo>
                    <a:pt x="2803495" y="1509648"/>
                  </a:moveTo>
                  <a:cubicBezTo>
                    <a:pt x="2809633" y="1509648"/>
                    <a:pt x="2814608" y="1514623"/>
                    <a:pt x="2814608" y="1520761"/>
                  </a:cubicBezTo>
                  <a:cubicBezTo>
                    <a:pt x="2814608" y="1526899"/>
                    <a:pt x="2809633" y="1531874"/>
                    <a:pt x="2803495" y="1531874"/>
                  </a:cubicBezTo>
                  <a:cubicBezTo>
                    <a:pt x="2797357" y="1531874"/>
                    <a:pt x="2792382" y="1526899"/>
                    <a:pt x="2792382" y="1520761"/>
                  </a:cubicBezTo>
                  <a:cubicBezTo>
                    <a:pt x="2792382" y="1514623"/>
                    <a:pt x="2797357" y="1509648"/>
                    <a:pt x="2803495" y="1509648"/>
                  </a:cubicBezTo>
                  <a:close/>
                  <a:moveTo>
                    <a:pt x="3736945" y="1508060"/>
                  </a:moveTo>
                  <a:cubicBezTo>
                    <a:pt x="3743959" y="1508060"/>
                    <a:pt x="3749645" y="1513746"/>
                    <a:pt x="3749645" y="1520760"/>
                  </a:cubicBezTo>
                  <a:cubicBezTo>
                    <a:pt x="3749645" y="1527774"/>
                    <a:pt x="3743959" y="1533460"/>
                    <a:pt x="3736945" y="1533460"/>
                  </a:cubicBezTo>
                  <a:cubicBezTo>
                    <a:pt x="3729931" y="1533460"/>
                    <a:pt x="3724245" y="1527774"/>
                    <a:pt x="3724245" y="1520760"/>
                  </a:cubicBezTo>
                  <a:cubicBezTo>
                    <a:pt x="3724245" y="1513746"/>
                    <a:pt x="3729931" y="1508060"/>
                    <a:pt x="3736945" y="1508060"/>
                  </a:cubicBezTo>
                  <a:close/>
                  <a:moveTo>
                    <a:pt x="469121" y="1508060"/>
                  </a:moveTo>
                  <a:cubicBezTo>
                    <a:pt x="475696" y="1508060"/>
                    <a:pt x="481027" y="1513746"/>
                    <a:pt x="481027" y="1520760"/>
                  </a:cubicBezTo>
                  <a:cubicBezTo>
                    <a:pt x="481027" y="1527774"/>
                    <a:pt x="475696" y="1533460"/>
                    <a:pt x="469121" y="1533460"/>
                  </a:cubicBezTo>
                  <a:cubicBezTo>
                    <a:pt x="462544" y="1533460"/>
                    <a:pt x="457213" y="1527774"/>
                    <a:pt x="457213" y="1520760"/>
                  </a:cubicBezTo>
                  <a:cubicBezTo>
                    <a:pt x="457213" y="1513746"/>
                    <a:pt x="462544" y="1508060"/>
                    <a:pt x="469121" y="1508060"/>
                  </a:cubicBezTo>
                  <a:close/>
                  <a:moveTo>
                    <a:pt x="1402526" y="1506473"/>
                  </a:moveTo>
                  <a:cubicBezTo>
                    <a:pt x="1409979" y="1506473"/>
                    <a:pt x="1416020" y="1512870"/>
                    <a:pt x="1416020" y="1520761"/>
                  </a:cubicBezTo>
                  <a:cubicBezTo>
                    <a:pt x="1416020" y="1528652"/>
                    <a:pt x="1409979" y="1535049"/>
                    <a:pt x="1402526" y="1535049"/>
                  </a:cubicBezTo>
                  <a:cubicBezTo>
                    <a:pt x="1395073" y="1535049"/>
                    <a:pt x="1389032" y="1528652"/>
                    <a:pt x="1389032" y="1520761"/>
                  </a:cubicBezTo>
                  <a:cubicBezTo>
                    <a:pt x="1389032" y="1512870"/>
                    <a:pt x="1395073" y="1506473"/>
                    <a:pt x="1402526" y="1506473"/>
                  </a:cubicBezTo>
                  <a:close/>
                  <a:moveTo>
                    <a:pt x="585804" y="1504885"/>
                  </a:moveTo>
                  <a:cubicBezTo>
                    <a:pt x="594573" y="1504885"/>
                    <a:pt x="601680" y="1511992"/>
                    <a:pt x="601680" y="1520760"/>
                  </a:cubicBezTo>
                  <a:cubicBezTo>
                    <a:pt x="601680" y="1529528"/>
                    <a:pt x="594573" y="1536635"/>
                    <a:pt x="585804" y="1536635"/>
                  </a:cubicBezTo>
                  <a:cubicBezTo>
                    <a:pt x="577036" y="1536635"/>
                    <a:pt x="569928" y="1529528"/>
                    <a:pt x="569928" y="1520760"/>
                  </a:cubicBezTo>
                  <a:cubicBezTo>
                    <a:pt x="569928" y="1511992"/>
                    <a:pt x="577036" y="1504885"/>
                    <a:pt x="585804" y="1504885"/>
                  </a:cubicBezTo>
                  <a:close/>
                  <a:moveTo>
                    <a:pt x="3620264" y="1503298"/>
                  </a:moveTo>
                  <a:cubicBezTo>
                    <a:pt x="3629470" y="1503298"/>
                    <a:pt x="3636933" y="1511116"/>
                    <a:pt x="3636933" y="1520761"/>
                  </a:cubicBezTo>
                  <a:cubicBezTo>
                    <a:pt x="3636933" y="1530406"/>
                    <a:pt x="3629470" y="1538224"/>
                    <a:pt x="3620264" y="1538224"/>
                  </a:cubicBezTo>
                  <a:cubicBezTo>
                    <a:pt x="3611058" y="1538224"/>
                    <a:pt x="3603595" y="1530406"/>
                    <a:pt x="3603595" y="1520761"/>
                  </a:cubicBezTo>
                  <a:cubicBezTo>
                    <a:pt x="3603595" y="1511116"/>
                    <a:pt x="3611058" y="1503298"/>
                    <a:pt x="3620264" y="1503298"/>
                  </a:cubicBezTo>
                  <a:close/>
                  <a:moveTo>
                    <a:pt x="2920177" y="1503298"/>
                  </a:moveTo>
                  <a:cubicBezTo>
                    <a:pt x="2930260" y="1503298"/>
                    <a:pt x="2938434" y="1511116"/>
                    <a:pt x="2938434" y="1520761"/>
                  </a:cubicBezTo>
                  <a:cubicBezTo>
                    <a:pt x="2938434" y="1530406"/>
                    <a:pt x="2930260" y="1538224"/>
                    <a:pt x="2920177" y="1538224"/>
                  </a:cubicBezTo>
                  <a:cubicBezTo>
                    <a:pt x="2910094" y="1538224"/>
                    <a:pt x="2901920" y="1530406"/>
                    <a:pt x="2901920" y="1520761"/>
                  </a:cubicBezTo>
                  <a:cubicBezTo>
                    <a:pt x="2901920" y="1511116"/>
                    <a:pt x="2910094" y="1503298"/>
                    <a:pt x="2920177" y="1503298"/>
                  </a:cubicBezTo>
                  <a:close/>
                  <a:moveTo>
                    <a:pt x="3503583" y="1500123"/>
                  </a:moveTo>
                  <a:cubicBezTo>
                    <a:pt x="3514981" y="1500123"/>
                    <a:pt x="3524221" y="1509363"/>
                    <a:pt x="3524221" y="1520761"/>
                  </a:cubicBezTo>
                  <a:cubicBezTo>
                    <a:pt x="3524221" y="1532159"/>
                    <a:pt x="3514981" y="1541399"/>
                    <a:pt x="3503583" y="1541399"/>
                  </a:cubicBezTo>
                  <a:cubicBezTo>
                    <a:pt x="3492185" y="1541399"/>
                    <a:pt x="3482945" y="1532159"/>
                    <a:pt x="3482945" y="1520761"/>
                  </a:cubicBezTo>
                  <a:cubicBezTo>
                    <a:pt x="3482945" y="1509363"/>
                    <a:pt x="3492185" y="1500123"/>
                    <a:pt x="3503583" y="1500123"/>
                  </a:cubicBezTo>
                  <a:close/>
                  <a:moveTo>
                    <a:pt x="1285890" y="1500123"/>
                  </a:moveTo>
                  <a:cubicBezTo>
                    <a:pt x="1297287" y="1500123"/>
                    <a:pt x="1306528" y="1509363"/>
                    <a:pt x="1306528" y="1520761"/>
                  </a:cubicBezTo>
                  <a:cubicBezTo>
                    <a:pt x="1306528" y="1532159"/>
                    <a:pt x="1297287" y="1541399"/>
                    <a:pt x="1285890" y="1541399"/>
                  </a:cubicBezTo>
                  <a:cubicBezTo>
                    <a:pt x="1274491" y="1541399"/>
                    <a:pt x="1265250" y="1532159"/>
                    <a:pt x="1265250" y="1520761"/>
                  </a:cubicBezTo>
                  <a:cubicBezTo>
                    <a:pt x="1265250" y="1509363"/>
                    <a:pt x="1274491" y="1500123"/>
                    <a:pt x="1285890" y="1500123"/>
                  </a:cubicBezTo>
                  <a:close/>
                  <a:moveTo>
                    <a:pt x="702484" y="1500123"/>
                  </a:moveTo>
                  <a:cubicBezTo>
                    <a:pt x="713443" y="1500123"/>
                    <a:pt x="722325" y="1509363"/>
                    <a:pt x="722325" y="1520761"/>
                  </a:cubicBezTo>
                  <a:cubicBezTo>
                    <a:pt x="722325" y="1532159"/>
                    <a:pt x="713443" y="1541399"/>
                    <a:pt x="702484" y="1541399"/>
                  </a:cubicBezTo>
                  <a:cubicBezTo>
                    <a:pt x="691526" y="1541399"/>
                    <a:pt x="682641" y="1532159"/>
                    <a:pt x="682641" y="1520761"/>
                  </a:cubicBezTo>
                  <a:cubicBezTo>
                    <a:pt x="682641" y="1509363"/>
                    <a:pt x="691526" y="1500123"/>
                    <a:pt x="702484" y="1500123"/>
                  </a:cubicBezTo>
                  <a:close/>
                  <a:moveTo>
                    <a:pt x="819156" y="1496948"/>
                  </a:moveTo>
                  <a:cubicBezTo>
                    <a:pt x="832310" y="1496948"/>
                    <a:pt x="842965" y="1507609"/>
                    <a:pt x="842965" y="1520761"/>
                  </a:cubicBezTo>
                  <a:cubicBezTo>
                    <a:pt x="842965" y="1533913"/>
                    <a:pt x="832310" y="1544574"/>
                    <a:pt x="819156" y="1544574"/>
                  </a:cubicBezTo>
                  <a:cubicBezTo>
                    <a:pt x="806009" y="1544574"/>
                    <a:pt x="795348" y="1533913"/>
                    <a:pt x="795348" y="1520761"/>
                  </a:cubicBezTo>
                  <a:cubicBezTo>
                    <a:pt x="795348" y="1507609"/>
                    <a:pt x="806009" y="1496948"/>
                    <a:pt x="819156" y="1496948"/>
                  </a:cubicBezTo>
                  <a:close/>
                  <a:moveTo>
                    <a:pt x="3386901" y="1495360"/>
                  </a:moveTo>
                  <a:cubicBezTo>
                    <a:pt x="3401368" y="1495360"/>
                    <a:pt x="3413095" y="1506732"/>
                    <a:pt x="3413095" y="1520760"/>
                  </a:cubicBezTo>
                  <a:cubicBezTo>
                    <a:pt x="3413095" y="1534788"/>
                    <a:pt x="3401368" y="1546160"/>
                    <a:pt x="3386901" y="1546160"/>
                  </a:cubicBezTo>
                  <a:cubicBezTo>
                    <a:pt x="3372434" y="1546160"/>
                    <a:pt x="3360707" y="1534788"/>
                    <a:pt x="3360707" y="1520760"/>
                  </a:cubicBezTo>
                  <a:cubicBezTo>
                    <a:pt x="3360707" y="1506732"/>
                    <a:pt x="3372434" y="1495360"/>
                    <a:pt x="3386901" y="1495360"/>
                  </a:cubicBezTo>
                  <a:close/>
                  <a:moveTo>
                    <a:pt x="3036064" y="1492185"/>
                  </a:moveTo>
                  <a:cubicBezTo>
                    <a:pt x="3051408" y="1492185"/>
                    <a:pt x="3063846" y="1504978"/>
                    <a:pt x="3063846" y="1520760"/>
                  </a:cubicBezTo>
                  <a:cubicBezTo>
                    <a:pt x="3063846" y="1536542"/>
                    <a:pt x="3051408" y="1549335"/>
                    <a:pt x="3036064" y="1549335"/>
                  </a:cubicBezTo>
                  <a:cubicBezTo>
                    <a:pt x="3020720" y="1549335"/>
                    <a:pt x="3008282" y="1536542"/>
                    <a:pt x="3008282" y="1520760"/>
                  </a:cubicBezTo>
                  <a:cubicBezTo>
                    <a:pt x="3008282" y="1504978"/>
                    <a:pt x="3020720" y="1492185"/>
                    <a:pt x="3036064" y="1492185"/>
                  </a:cubicBezTo>
                  <a:close/>
                  <a:moveTo>
                    <a:pt x="935852" y="1492185"/>
                  </a:moveTo>
                  <a:cubicBezTo>
                    <a:pt x="951196" y="1492185"/>
                    <a:pt x="963631" y="1504978"/>
                    <a:pt x="963631" y="1520760"/>
                  </a:cubicBezTo>
                  <a:cubicBezTo>
                    <a:pt x="963631" y="1536542"/>
                    <a:pt x="951196" y="1549335"/>
                    <a:pt x="935852" y="1549335"/>
                  </a:cubicBezTo>
                  <a:cubicBezTo>
                    <a:pt x="920507" y="1549335"/>
                    <a:pt x="908066" y="1536542"/>
                    <a:pt x="908066" y="1520760"/>
                  </a:cubicBezTo>
                  <a:cubicBezTo>
                    <a:pt x="908066" y="1504978"/>
                    <a:pt x="920507" y="1492185"/>
                    <a:pt x="935852" y="1492185"/>
                  </a:cubicBezTo>
                  <a:close/>
                  <a:moveTo>
                    <a:pt x="3270220" y="1490598"/>
                  </a:moveTo>
                  <a:cubicBezTo>
                    <a:pt x="3286879" y="1490598"/>
                    <a:pt x="3300383" y="1504102"/>
                    <a:pt x="3300383" y="1520761"/>
                  </a:cubicBezTo>
                  <a:cubicBezTo>
                    <a:pt x="3300383" y="1537420"/>
                    <a:pt x="3286879" y="1550924"/>
                    <a:pt x="3270220" y="1550924"/>
                  </a:cubicBezTo>
                  <a:cubicBezTo>
                    <a:pt x="3253561" y="1550924"/>
                    <a:pt x="3240057" y="1537420"/>
                    <a:pt x="3240057" y="1520761"/>
                  </a:cubicBezTo>
                  <a:cubicBezTo>
                    <a:pt x="3240057" y="1504102"/>
                    <a:pt x="3253561" y="1490598"/>
                    <a:pt x="3270220" y="1490598"/>
                  </a:cubicBezTo>
                  <a:close/>
                  <a:moveTo>
                    <a:pt x="1169205" y="1487423"/>
                  </a:moveTo>
                  <a:cubicBezTo>
                    <a:pt x="1187179" y="1487423"/>
                    <a:pt x="1201752" y="1502349"/>
                    <a:pt x="1201752" y="1520761"/>
                  </a:cubicBezTo>
                  <a:cubicBezTo>
                    <a:pt x="1201752" y="1539173"/>
                    <a:pt x="1187179" y="1554099"/>
                    <a:pt x="1169205" y="1554099"/>
                  </a:cubicBezTo>
                  <a:cubicBezTo>
                    <a:pt x="1151231" y="1554099"/>
                    <a:pt x="1136663" y="1539173"/>
                    <a:pt x="1136663" y="1520761"/>
                  </a:cubicBezTo>
                  <a:cubicBezTo>
                    <a:pt x="1136663" y="1502349"/>
                    <a:pt x="1151231" y="1487423"/>
                    <a:pt x="1169205" y="1487423"/>
                  </a:cubicBezTo>
                  <a:close/>
                  <a:moveTo>
                    <a:pt x="1053319" y="1487423"/>
                  </a:moveTo>
                  <a:cubicBezTo>
                    <a:pt x="1071294" y="1487423"/>
                    <a:pt x="1085862" y="1502349"/>
                    <a:pt x="1085862" y="1520761"/>
                  </a:cubicBezTo>
                  <a:cubicBezTo>
                    <a:pt x="1085862" y="1539173"/>
                    <a:pt x="1071294" y="1554099"/>
                    <a:pt x="1053319" y="1554099"/>
                  </a:cubicBezTo>
                  <a:cubicBezTo>
                    <a:pt x="1035345" y="1554099"/>
                    <a:pt x="1020778" y="1539173"/>
                    <a:pt x="1020778" y="1520761"/>
                  </a:cubicBezTo>
                  <a:cubicBezTo>
                    <a:pt x="1020778" y="1502349"/>
                    <a:pt x="1035345" y="1487423"/>
                    <a:pt x="1053319" y="1487423"/>
                  </a:cubicBezTo>
                  <a:close/>
                  <a:moveTo>
                    <a:pt x="3153539" y="1485835"/>
                  </a:moveTo>
                  <a:cubicBezTo>
                    <a:pt x="3172390" y="1485835"/>
                    <a:pt x="3187671" y="1501471"/>
                    <a:pt x="3187671" y="1520760"/>
                  </a:cubicBezTo>
                  <a:cubicBezTo>
                    <a:pt x="3187671" y="1540049"/>
                    <a:pt x="3172390" y="1555685"/>
                    <a:pt x="3153539" y="1555685"/>
                  </a:cubicBezTo>
                  <a:cubicBezTo>
                    <a:pt x="3134688" y="1555685"/>
                    <a:pt x="3119407" y="1540049"/>
                    <a:pt x="3119407" y="1520760"/>
                  </a:cubicBezTo>
                  <a:cubicBezTo>
                    <a:pt x="3119407" y="1501471"/>
                    <a:pt x="3134688" y="1485835"/>
                    <a:pt x="3153539" y="1485835"/>
                  </a:cubicBezTo>
                  <a:close/>
                  <a:moveTo>
                    <a:pt x="4204464" y="1403285"/>
                  </a:moveTo>
                  <a:cubicBezTo>
                    <a:pt x="4204903" y="1403285"/>
                    <a:pt x="4205258" y="1403640"/>
                    <a:pt x="4205258" y="1404079"/>
                  </a:cubicBezTo>
                  <a:cubicBezTo>
                    <a:pt x="4205258" y="1404517"/>
                    <a:pt x="4204903" y="1404873"/>
                    <a:pt x="4204464" y="1404873"/>
                  </a:cubicBezTo>
                  <a:cubicBezTo>
                    <a:pt x="4204026" y="1404873"/>
                    <a:pt x="4203670" y="1404517"/>
                    <a:pt x="4203670" y="1404079"/>
                  </a:cubicBezTo>
                  <a:cubicBezTo>
                    <a:pt x="4203670" y="1403640"/>
                    <a:pt x="4204026" y="1403285"/>
                    <a:pt x="4204464" y="1403285"/>
                  </a:cubicBezTo>
                  <a:close/>
                  <a:moveTo>
                    <a:pt x="4086989" y="1401698"/>
                  </a:moveTo>
                  <a:cubicBezTo>
                    <a:pt x="4088305" y="1401698"/>
                    <a:pt x="4089371" y="1402764"/>
                    <a:pt x="4089371" y="1404080"/>
                  </a:cubicBezTo>
                  <a:cubicBezTo>
                    <a:pt x="4089371" y="1405395"/>
                    <a:pt x="4088305" y="1406462"/>
                    <a:pt x="4086989" y="1406462"/>
                  </a:cubicBezTo>
                  <a:cubicBezTo>
                    <a:pt x="4085674" y="1406462"/>
                    <a:pt x="4084607" y="1405395"/>
                    <a:pt x="4084607" y="1404080"/>
                  </a:cubicBezTo>
                  <a:cubicBezTo>
                    <a:pt x="4084607" y="1402764"/>
                    <a:pt x="4085674" y="1401698"/>
                    <a:pt x="4086989" y="1401698"/>
                  </a:cubicBezTo>
                  <a:close/>
                  <a:moveTo>
                    <a:pt x="119077" y="1401698"/>
                  </a:moveTo>
                  <a:cubicBezTo>
                    <a:pt x="119954" y="1401698"/>
                    <a:pt x="120666" y="1402764"/>
                    <a:pt x="120666" y="1404080"/>
                  </a:cubicBezTo>
                  <a:cubicBezTo>
                    <a:pt x="120666" y="1405395"/>
                    <a:pt x="119954" y="1406462"/>
                    <a:pt x="119077" y="1406462"/>
                  </a:cubicBezTo>
                  <a:cubicBezTo>
                    <a:pt x="118199" y="1406462"/>
                    <a:pt x="117488" y="1405395"/>
                    <a:pt x="117488" y="1404080"/>
                  </a:cubicBezTo>
                  <a:cubicBezTo>
                    <a:pt x="117488" y="1402764"/>
                    <a:pt x="118199" y="1401698"/>
                    <a:pt x="119077" y="1401698"/>
                  </a:cubicBezTo>
                  <a:close/>
                  <a:moveTo>
                    <a:pt x="235758" y="1400110"/>
                  </a:moveTo>
                  <a:cubicBezTo>
                    <a:pt x="237948" y="1400110"/>
                    <a:pt x="239726" y="1401887"/>
                    <a:pt x="239726" y="1404079"/>
                  </a:cubicBezTo>
                  <a:cubicBezTo>
                    <a:pt x="239726" y="1406271"/>
                    <a:pt x="237948" y="1408048"/>
                    <a:pt x="235758" y="1408048"/>
                  </a:cubicBezTo>
                  <a:cubicBezTo>
                    <a:pt x="233566" y="1408048"/>
                    <a:pt x="231789" y="1406271"/>
                    <a:pt x="231789" y="1404079"/>
                  </a:cubicBezTo>
                  <a:cubicBezTo>
                    <a:pt x="231789" y="1401887"/>
                    <a:pt x="233566" y="1400110"/>
                    <a:pt x="235758" y="1400110"/>
                  </a:cubicBezTo>
                  <a:close/>
                  <a:moveTo>
                    <a:pt x="3970309" y="1398523"/>
                  </a:moveTo>
                  <a:cubicBezTo>
                    <a:pt x="3972940" y="1398523"/>
                    <a:pt x="3975072" y="1401011"/>
                    <a:pt x="3975072" y="1404079"/>
                  </a:cubicBezTo>
                  <a:cubicBezTo>
                    <a:pt x="3975072" y="1407148"/>
                    <a:pt x="3972940" y="1409636"/>
                    <a:pt x="3970309" y="1409636"/>
                  </a:cubicBezTo>
                  <a:cubicBezTo>
                    <a:pt x="3967678" y="1409636"/>
                    <a:pt x="3965545" y="1407148"/>
                    <a:pt x="3965545" y="1404079"/>
                  </a:cubicBezTo>
                  <a:cubicBezTo>
                    <a:pt x="3965545" y="1401011"/>
                    <a:pt x="3967678" y="1398523"/>
                    <a:pt x="3970309" y="1398523"/>
                  </a:cubicBezTo>
                  <a:close/>
                  <a:moveTo>
                    <a:pt x="2570133" y="1396935"/>
                  </a:moveTo>
                  <a:cubicBezTo>
                    <a:pt x="2574517" y="1396935"/>
                    <a:pt x="2578071" y="1400133"/>
                    <a:pt x="2578071" y="1404079"/>
                  </a:cubicBezTo>
                  <a:cubicBezTo>
                    <a:pt x="2578071" y="1408025"/>
                    <a:pt x="2574517" y="1411223"/>
                    <a:pt x="2570133" y="1411223"/>
                  </a:cubicBezTo>
                  <a:cubicBezTo>
                    <a:pt x="2565749" y="1411223"/>
                    <a:pt x="2562195" y="1408025"/>
                    <a:pt x="2562195" y="1404079"/>
                  </a:cubicBezTo>
                  <a:cubicBezTo>
                    <a:pt x="2562195" y="1400133"/>
                    <a:pt x="2565749" y="1396935"/>
                    <a:pt x="2570133" y="1396935"/>
                  </a:cubicBezTo>
                  <a:close/>
                  <a:moveTo>
                    <a:pt x="351649" y="1396935"/>
                  </a:moveTo>
                  <a:cubicBezTo>
                    <a:pt x="355595" y="1396935"/>
                    <a:pt x="358793" y="1400133"/>
                    <a:pt x="358793" y="1404079"/>
                  </a:cubicBezTo>
                  <a:cubicBezTo>
                    <a:pt x="358793" y="1408025"/>
                    <a:pt x="355595" y="1411223"/>
                    <a:pt x="351649" y="1411223"/>
                  </a:cubicBezTo>
                  <a:cubicBezTo>
                    <a:pt x="347702" y="1411223"/>
                    <a:pt x="344504" y="1408025"/>
                    <a:pt x="344504" y="1404079"/>
                  </a:cubicBezTo>
                  <a:cubicBezTo>
                    <a:pt x="344504" y="1400133"/>
                    <a:pt x="347702" y="1396935"/>
                    <a:pt x="351649" y="1396935"/>
                  </a:cubicBezTo>
                  <a:close/>
                  <a:moveTo>
                    <a:pt x="3853627" y="1395348"/>
                  </a:moveTo>
                  <a:cubicBezTo>
                    <a:pt x="3858450" y="1395348"/>
                    <a:pt x="3862359" y="1399257"/>
                    <a:pt x="3862359" y="1404080"/>
                  </a:cubicBezTo>
                  <a:cubicBezTo>
                    <a:pt x="3862359" y="1408903"/>
                    <a:pt x="3858450" y="1412812"/>
                    <a:pt x="3853627" y="1412812"/>
                  </a:cubicBezTo>
                  <a:cubicBezTo>
                    <a:pt x="3848804" y="1412812"/>
                    <a:pt x="3844895" y="1408903"/>
                    <a:pt x="3844895" y="1404080"/>
                  </a:cubicBezTo>
                  <a:cubicBezTo>
                    <a:pt x="3844895" y="1399257"/>
                    <a:pt x="3848804" y="1395348"/>
                    <a:pt x="3853627" y="1395348"/>
                  </a:cubicBezTo>
                  <a:close/>
                  <a:moveTo>
                    <a:pt x="1635889" y="1395348"/>
                  </a:moveTo>
                  <a:cubicBezTo>
                    <a:pt x="1640712" y="1395348"/>
                    <a:pt x="1644621" y="1399257"/>
                    <a:pt x="1644621" y="1404080"/>
                  </a:cubicBezTo>
                  <a:cubicBezTo>
                    <a:pt x="1644621" y="1408903"/>
                    <a:pt x="1640712" y="1412812"/>
                    <a:pt x="1635889" y="1412812"/>
                  </a:cubicBezTo>
                  <a:cubicBezTo>
                    <a:pt x="1631066" y="1412812"/>
                    <a:pt x="1627157" y="1408903"/>
                    <a:pt x="1627157" y="1404080"/>
                  </a:cubicBezTo>
                  <a:cubicBezTo>
                    <a:pt x="1627157" y="1399257"/>
                    <a:pt x="1631066" y="1395348"/>
                    <a:pt x="1635889" y="1395348"/>
                  </a:cubicBezTo>
                  <a:close/>
                  <a:moveTo>
                    <a:pt x="469121" y="1393760"/>
                  </a:moveTo>
                  <a:cubicBezTo>
                    <a:pt x="474819" y="1393760"/>
                    <a:pt x="479438" y="1398380"/>
                    <a:pt x="479438" y="1404079"/>
                  </a:cubicBezTo>
                  <a:cubicBezTo>
                    <a:pt x="479438" y="1409778"/>
                    <a:pt x="474819" y="1414398"/>
                    <a:pt x="469121" y="1414398"/>
                  </a:cubicBezTo>
                  <a:cubicBezTo>
                    <a:pt x="463421" y="1414398"/>
                    <a:pt x="458801" y="1409778"/>
                    <a:pt x="458801" y="1404079"/>
                  </a:cubicBezTo>
                  <a:cubicBezTo>
                    <a:pt x="458801" y="1398380"/>
                    <a:pt x="463421" y="1393760"/>
                    <a:pt x="469121" y="1393760"/>
                  </a:cubicBezTo>
                  <a:close/>
                  <a:moveTo>
                    <a:pt x="3736945" y="1392173"/>
                  </a:moveTo>
                  <a:cubicBezTo>
                    <a:pt x="3743083" y="1392173"/>
                    <a:pt x="3748058" y="1397504"/>
                    <a:pt x="3748058" y="1404080"/>
                  </a:cubicBezTo>
                  <a:cubicBezTo>
                    <a:pt x="3748058" y="1410656"/>
                    <a:pt x="3743083" y="1415987"/>
                    <a:pt x="3736945" y="1415987"/>
                  </a:cubicBezTo>
                  <a:cubicBezTo>
                    <a:pt x="3730807" y="1415987"/>
                    <a:pt x="3725832" y="1410656"/>
                    <a:pt x="3725832" y="1404080"/>
                  </a:cubicBezTo>
                  <a:cubicBezTo>
                    <a:pt x="3725832" y="1397504"/>
                    <a:pt x="3730807" y="1392173"/>
                    <a:pt x="3736945" y="1392173"/>
                  </a:cubicBezTo>
                  <a:close/>
                  <a:moveTo>
                    <a:pt x="2686814" y="1392173"/>
                  </a:moveTo>
                  <a:cubicBezTo>
                    <a:pt x="2693390" y="1392173"/>
                    <a:pt x="2698721" y="1397504"/>
                    <a:pt x="2698721" y="1404080"/>
                  </a:cubicBezTo>
                  <a:cubicBezTo>
                    <a:pt x="2698721" y="1410656"/>
                    <a:pt x="2693390" y="1415987"/>
                    <a:pt x="2686814" y="1415987"/>
                  </a:cubicBezTo>
                  <a:cubicBezTo>
                    <a:pt x="2680238" y="1415987"/>
                    <a:pt x="2674907" y="1410656"/>
                    <a:pt x="2674907" y="1404080"/>
                  </a:cubicBezTo>
                  <a:cubicBezTo>
                    <a:pt x="2674907" y="1397504"/>
                    <a:pt x="2680238" y="1392173"/>
                    <a:pt x="2686814" y="1392173"/>
                  </a:cubicBezTo>
                  <a:close/>
                  <a:moveTo>
                    <a:pt x="1520001" y="1390585"/>
                  </a:moveTo>
                  <a:cubicBezTo>
                    <a:pt x="1527454" y="1390585"/>
                    <a:pt x="1533495" y="1396626"/>
                    <a:pt x="1533495" y="1404079"/>
                  </a:cubicBezTo>
                  <a:cubicBezTo>
                    <a:pt x="1533495" y="1411532"/>
                    <a:pt x="1527454" y="1417573"/>
                    <a:pt x="1520001" y="1417573"/>
                  </a:cubicBezTo>
                  <a:cubicBezTo>
                    <a:pt x="1512548" y="1417573"/>
                    <a:pt x="1506507" y="1411532"/>
                    <a:pt x="1506507" y="1404079"/>
                  </a:cubicBezTo>
                  <a:cubicBezTo>
                    <a:pt x="1506507" y="1396626"/>
                    <a:pt x="1512548" y="1390585"/>
                    <a:pt x="1520001" y="1390585"/>
                  </a:cubicBezTo>
                  <a:close/>
                  <a:moveTo>
                    <a:pt x="585806" y="1390585"/>
                  </a:moveTo>
                  <a:cubicBezTo>
                    <a:pt x="593697" y="1390585"/>
                    <a:pt x="600093" y="1396626"/>
                    <a:pt x="600093" y="1404079"/>
                  </a:cubicBezTo>
                  <a:cubicBezTo>
                    <a:pt x="600093" y="1411532"/>
                    <a:pt x="593697" y="1417573"/>
                    <a:pt x="585806" y="1417573"/>
                  </a:cubicBezTo>
                  <a:cubicBezTo>
                    <a:pt x="577916" y="1417573"/>
                    <a:pt x="571518" y="1411532"/>
                    <a:pt x="571518" y="1404079"/>
                  </a:cubicBezTo>
                  <a:cubicBezTo>
                    <a:pt x="571518" y="1396626"/>
                    <a:pt x="577916" y="1390585"/>
                    <a:pt x="585806" y="1390585"/>
                  </a:cubicBezTo>
                  <a:close/>
                  <a:moveTo>
                    <a:pt x="3620264" y="1388998"/>
                  </a:moveTo>
                  <a:cubicBezTo>
                    <a:pt x="3628594" y="1388998"/>
                    <a:pt x="3635346" y="1395750"/>
                    <a:pt x="3635346" y="1404080"/>
                  </a:cubicBezTo>
                  <a:cubicBezTo>
                    <a:pt x="3635346" y="1412410"/>
                    <a:pt x="3628594" y="1419162"/>
                    <a:pt x="3620264" y="1419162"/>
                  </a:cubicBezTo>
                  <a:cubicBezTo>
                    <a:pt x="3611934" y="1419162"/>
                    <a:pt x="3605182" y="1412410"/>
                    <a:pt x="3605182" y="1404080"/>
                  </a:cubicBezTo>
                  <a:cubicBezTo>
                    <a:pt x="3605182" y="1395750"/>
                    <a:pt x="3611934" y="1388998"/>
                    <a:pt x="3620264" y="1388998"/>
                  </a:cubicBezTo>
                  <a:close/>
                  <a:moveTo>
                    <a:pt x="2803495" y="1387410"/>
                  </a:moveTo>
                  <a:cubicBezTo>
                    <a:pt x="2813140" y="1387410"/>
                    <a:pt x="2820958" y="1394873"/>
                    <a:pt x="2820958" y="1404079"/>
                  </a:cubicBezTo>
                  <a:cubicBezTo>
                    <a:pt x="2820958" y="1413285"/>
                    <a:pt x="2813140" y="1420748"/>
                    <a:pt x="2803495" y="1420748"/>
                  </a:cubicBezTo>
                  <a:cubicBezTo>
                    <a:pt x="2793850" y="1420748"/>
                    <a:pt x="2786032" y="1413285"/>
                    <a:pt x="2786032" y="1404079"/>
                  </a:cubicBezTo>
                  <a:cubicBezTo>
                    <a:pt x="2786032" y="1394873"/>
                    <a:pt x="2793850" y="1387410"/>
                    <a:pt x="2803495" y="1387410"/>
                  </a:cubicBezTo>
                  <a:close/>
                  <a:moveTo>
                    <a:pt x="702485" y="1385823"/>
                  </a:moveTo>
                  <a:cubicBezTo>
                    <a:pt x="712567" y="1385823"/>
                    <a:pt x="720740" y="1393997"/>
                    <a:pt x="720740" y="1404080"/>
                  </a:cubicBezTo>
                  <a:cubicBezTo>
                    <a:pt x="720740" y="1414163"/>
                    <a:pt x="712567" y="1422337"/>
                    <a:pt x="702485" y="1422337"/>
                  </a:cubicBezTo>
                  <a:cubicBezTo>
                    <a:pt x="692403" y="1422337"/>
                    <a:pt x="684228" y="1414163"/>
                    <a:pt x="684228" y="1404080"/>
                  </a:cubicBezTo>
                  <a:cubicBezTo>
                    <a:pt x="684228" y="1393997"/>
                    <a:pt x="692403" y="1385823"/>
                    <a:pt x="702485" y="1385823"/>
                  </a:cubicBezTo>
                  <a:close/>
                  <a:moveTo>
                    <a:pt x="3503582" y="1384235"/>
                  </a:moveTo>
                  <a:cubicBezTo>
                    <a:pt x="3514103" y="1384235"/>
                    <a:pt x="3522632" y="1393119"/>
                    <a:pt x="3522632" y="1404079"/>
                  </a:cubicBezTo>
                  <a:cubicBezTo>
                    <a:pt x="3522632" y="1415039"/>
                    <a:pt x="3514103" y="1423923"/>
                    <a:pt x="3503582" y="1423923"/>
                  </a:cubicBezTo>
                  <a:cubicBezTo>
                    <a:pt x="3493061" y="1423923"/>
                    <a:pt x="3484532" y="1415039"/>
                    <a:pt x="3484532" y="1404079"/>
                  </a:cubicBezTo>
                  <a:cubicBezTo>
                    <a:pt x="3484532" y="1393119"/>
                    <a:pt x="3493061" y="1384235"/>
                    <a:pt x="3503582" y="1384235"/>
                  </a:cubicBezTo>
                  <a:close/>
                  <a:moveTo>
                    <a:pt x="1402526" y="1384235"/>
                  </a:moveTo>
                  <a:cubicBezTo>
                    <a:pt x="1413486" y="1384235"/>
                    <a:pt x="1422370" y="1393119"/>
                    <a:pt x="1422370" y="1404079"/>
                  </a:cubicBezTo>
                  <a:cubicBezTo>
                    <a:pt x="1422370" y="1415039"/>
                    <a:pt x="1413486" y="1423923"/>
                    <a:pt x="1402526" y="1423923"/>
                  </a:cubicBezTo>
                  <a:cubicBezTo>
                    <a:pt x="1391566" y="1423923"/>
                    <a:pt x="1382682" y="1415039"/>
                    <a:pt x="1382682" y="1404079"/>
                  </a:cubicBezTo>
                  <a:cubicBezTo>
                    <a:pt x="1382682" y="1393119"/>
                    <a:pt x="1391566" y="1384235"/>
                    <a:pt x="1402526" y="1384235"/>
                  </a:cubicBezTo>
                  <a:close/>
                  <a:moveTo>
                    <a:pt x="819156" y="1382648"/>
                  </a:moveTo>
                  <a:cubicBezTo>
                    <a:pt x="831435" y="1382648"/>
                    <a:pt x="841380" y="1392243"/>
                    <a:pt x="841380" y="1404080"/>
                  </a:cubicBezTo>
                  <a:cubicBezTo>
                    <a:pt x="841380" y="1415917"/>
                    <a:pt x="831435" y="1425512"/>
                    <a:pt x="819156" y="1425512"/>
                  </a:cubicBezTo>
                  <a:cubicBezTo>
                    <a:pt x="806886" y="1425512"/>
                    <a:pt x="796937" y="1415917"/>
                    <a:pt x="796937" y="1404080"/>
                  </a:cubicBezTo>
                  <a:cubicBezTo>
                    <a:pt x="796937" y="1392243"/>
                    <a:pt x="806886" y="1382648"/>
                    <a:pt x="819156" y="1382648"/>
                  </a:cubicBezTo>
                  <a:close/>
                  <a:moveTo>
                    <a:pt x="3386901" y="1381060"/>
                  </a:moveTo>
                  <a:cubicBezTo>
                    <a:pt x="3399614" y="1381060"/>
                    <a:pt x="3409920" y="1391366"/>
                    <a:pt x="3409920" y="1404079"/>
                  </a:cubicBezTo>
                  <a:cubicBezTo>
                    <a:pt x="3409920" y="1416792"/>
                    <a:pt x="3399614" y="1427098"/>
                    <a:pt x="3386901" y="1427098"/>
                  </a:cubicBezTo>
                  <a:cubicBezTo>
                    <a:pt x="3374188" y="1427098"/>
                    <a:pt x="3363882" y="1416792"/>
                    <a:pt x="3363882" y="1404079"/>
                  </a:cubicBezTo>
                  <a:cubicBezTo>
                    <a:pt x="3363882" y="1391366"/>
                    <a:pt x="3374188" y="1381060"/>
                    <a:pt x="3386901" y="1381060"/>
                  </a:cubicBezTo>
                  <a:close/>
                  <a:moveTo>
                    <a:pt x="2920177" y="1379521"/>
                  </a:moveTo>
                  <a:cubicBezTo>
                    <a:pt x="2933767" y="1379521"/>
                    <a:pt x="2944784" y="1390490"/>
                    <a:pt x="2944784" y="1404080"/>
                  </a:cubicBezTo>
                  <a:cubicBezTo>
                    <a:pt x="2944784" y="1417670"/>
                    <a:pt x="2933767" y="1428687"/>
                    <a:pt x="2920177" y="1428687"/>
                  </a:cubicBezTo>
                  <a:cubicBezTo>
                    <a:pt x="2906587" y="1428687"/>
                    <a:pt x="2895570" y="1417670"/>
                    <a:pt x="2895570" y="1404080"/>
                  </a:cubicBezTo>
                  <a:cubicBezTo>
                    <a:pt x="2895570" y="1390490"/>
                    <a:pt x="2906587" y="1379521"/>
                    <a:pt x="2920177" y="1379521"/>
                  </a:cubicBezTo>
                  <a:close/>
                  <a:moveTo>
                    <a:pt x="935852" y="1377934"/>
                  </a:moveTo>
                  <a:cubicBezTo>
                    <a:pt x="950319" y="1377934"/>
                    <a:pt x="962044" y="1389612"/>
                    <a:pt x="962044" y="1404079"/>
                  </a:cubicBezTo>
                  <a:cubicBezTo>
                    <a:pt x="962044" y="1418546"/>
                    <a:pt x="950319" y="1430273"/>
                    <a:pt x="935852" y="1430273"/>
                  </a:cubicBezTo>
                  <a:cubicBezTo>
                    <a:pt x="921385" y="1430273"/>
                    <a:pt x="909655" y="1418546"/>
                    <a:pt x="909655" y="1404079"/>
                  </a:cubicBezTo>
                  <a:cubicBezTo>
                    <a:pt x="909655" y="1389612"/>
                    <a:pt x="921385" y="1377934"/>
                    <a:pt x="935852" y="1377934"/>
                  </a:cubicBezTo>
                  <a:close/>
                  <a:moveTo>
                    <a:pt x="3269427" y="1376346"/>
                  </a:moveTo>
                  <a:cubicBezTo>
                    <a:pt x="3284771" y="1376346"/>
                    <a:pt x="3297209" y="1388736"/>
                    <a:pt x="3297209" y="1404080"/>
                  </a:cubicBezTo>
                  <a:cubicBezTo>
                    <a:pt x="3297209" y="1419424"/>
                    <a:pt x="3284771" y="1431862"/>
                    <a:pt x="3269427" y="1431862"/>
                  </a:cubicBezTo>
                  <a:cubicBezTo>
                    <a:pt x="3254083" y="1431862"/>
                    <a:pt x="3241645" y="1419424"/>
                    <a:pt x="3241645" y="1404080"/>
                  </a:cubicBezTo>
                  <a:cubicBezTo>
                    <a:pt x="3241645" y="1388736"/>
                    <a:pt x="3254083" y="1376346"/>
                    <a:pt x="3269427" y="1376346"/>
                  </a:cubicBezTo>
                  <a:close/>
                  <a:moveTo>
                    <a:pt x="1286685" y="1374758"/>
                  </a:moveTo>
                  <a:cubicBezTo>
                    <a:pt x="1302901" y="1374758"/>
                    <a:pt x="1316054" y="1387859"/>
                    <a:pt x="1316054" y="1404079"/>
                  </a:cubicBezTo>
                  <a:cubicBezTo>
                    <a:pt x="1316054" y="1420299"/>
                    <a:pt x="1302901" y="1433448"/>
                    <a:pt x="1286685" y="1433448"/>
                  </a:cubicBezTo>
                  <a:cubicBezTo>
                    <a:pt x="1270464" y="1433448"/>
                    <a:pt x="1257314" y="1420299"/>
                    <a:pt x="1257314" y="1404079"/>
                  </a:cubicBezTo>
                  <a:cubicBezTo>
                    <a:pt x="1257314" y="1387859"/>
                    <a:pt x="1270464" y="1374758"/>
                    <a:pt x="1286685" y="1374758"/>
                  </a:cubicBezTo>
                  <a:close/>
                  <a:moveTo>
                    <a:pt x="3152745" y="1373171"/>
                  </a:moveTo>
                  <a:cubicBezTo>
                    <a:pt x="3170280" y="1373171"/>
                    <a:pt x="3184495" y="1386983"/>
                    <a:pt x="3184495" y="1404080"/>
                  </a:cubicBezTo>
                  <a:cubicBezTo>
                    <a:pt x="3184495" y="1421177"/>
                    <a:pt x="3170280" y="1435037"/>
                    <a:pt x="3152745" y="1435037"/>
                  </a:cubicBezTo>
                  <a:cubicBezTo>
                    <a:pt x="3135210" y="1435037"/>
                    <a:pt x="3120995" y="1421177"/>
                    <a:pt x="3120995" y="1404080"/>
                  </a:cubicBezTo>
                  <a:cubicBezTo>
                    <a:pt x="3120995" y="1386983"/>
                    <a:pt x="3135210" y="1373171"/>
                    <a:pt x="3152745" y="1373171"/>
                  </a:cubicBezTo>
                  <a:close/>
                  <a:moveTo>
                    <a:pt x="1052527" y="1373171"/>
                  </a:moveTo>
                  <a:cubicBezTo>
                    <a:pt x="1069188" y="1373171"/>
                    <a:pt x="1082689" y="1386983"/>
                    <a:pt x="1082689" y="1404080"/>
                  </a:cubicBezTo>
                  <a:cubicBezTo>
                    <a:pt x="1082689" y="1421177"/>
                    <a:pt x="1069188" y="1435037"/>
                    <a:pt x="1052527" y="1435037"/>
                  </a:cubicBezTo>
                  <a:cubicBezTo>
                    <a:pt x="1035870" y="1435037"/>
                    <a:pt x="1022367" y="1421177"/>
                    <a:pt x="1022367" y="1404080"/>
                  </a:cubicBezTo>
                  <a:cubicBezTo>
                    <a:pt x="1022367" y="1386983"/>
                    <a:pt x="1035870" y="1373171"/>
                    <a:pt x="1052527" y="1373171"/>
                  </a:cubicBezTo>
                  <a:close/>
                  <a:moveTo>
                    <a:pt x="1169206" y="1369994"/>
                  </a:moveTo>
                  <a:cubicBezTo>
                    <a:pt x="1188057" y="1369994"/>
                    <a:pt x="1203343" y="1385229"/>
                    <a:pt x="1203343" y="1404080"/>
                  </a:cubicBezTo>
                  <a:cubicBezTo>
                    <a:pt x="1203343" y="1422931"/>
                    <a:pt x="1188057" y="1438212"/>
                    <a:pt x="1169206" y="1438212"/>
                  </a:cubicBezTo>
                  <a:cubicBezTo>
                    <a:pt x="1150356" y="1438212"/>
                    <a:pt x="1135077" y="1422931"/>
                    <a:pt x="1135077" y="1404080"/>
                  </a:cubicBezTo>
                  <a:cubicBezTo>
                    <a:pt x="1135077" y="1385229"/>
                    <a:pt x="1150356" y="1369994"/>
                    <a:pt x="1169206" y="1369994"/>
                  </a:cubicBezTo>
                  <a:close/>
                  <a:moveTo>
                    <a:pt x="3036064" y="1368406"/>
                  </a:moveTo>
                  <a:cubicBezTo>
                    <a:pt x="3055791" y="1368406"/>
                    <a:pt x="3071783" y="1384352"/>
                    <a:pt x="3071783" y="1404079"/>
                  </a:cubicBezTo>
                  <a:cubicBezTo>
                    <a:pt x="3071783" y="1423806"/>
                    <a:pt x="3055791" y="1439798"/>
                    <a:pt x="3036064" y="1439798"/>
                  </a:cubicBezTo>
                  <a:cubicBezTo>
                    <a:pt x="3016337" y="1439798"/>
                    <a:pt x="3000345" y="1423806"/>
                    <a:pt x="3000345" y="1404079"/>
                  </a:cubicBezTo>
                  <a:cubicBezTo>
                    <a:pt x="3000345" y="1384352"/>
                    <a:pt x="3016337" y="1368406"/>
                    <a:pt x="3036064" y="1368406"/>
                  </a:cubicBezTo>
                  <a:close/>
                  <a:moveTo>
                    <a:pt x="119078" y="1285860"/>
                  </a:moveTo>
                  <a:cubicBezTo>
                    <a:pt x="119955" y="1285860"/>
                    <a:pt x="120667" y="1286215"/>
                    <a:pt x="120667" y="1286654"/>
                  </a:cubicBezTo>
                  <a:cubicBezTo>
                    <a:pt x="120667" y="1287093"/>
                    <a:pt x="119955" y="1287449"/>
                    <a:pt x="119078" y="1287449"/>
                  </a:cubicBezTo>
                  <a:cubicBezTo>
                    <a:pt x="118201" y="1287449"/>
                    <a:pt x="117489" y="1287093"/>
                    <a:pt x="117489" y="1286654"/>
                  </a:cubicBezTo>
                  <a:cubicBezTo>
                    <a:pt x="117489" y="1286215"/>
                    <a:pt x="118201" y="1285860"/>
                    <a:pt x="119078" y="1285860"/>
                  </a:cubicBezTo>
                  <a:close/>
                  <a:moveTo>
                    <a:pt x="4086195" y="1285858"/>
                  </a:moveTo>
                  <a:cubicBezTo>
                    <a:pt x="4087073" y="1285858"/>
                    <a:pt x="4087784" y="1286568"/>
                    <a:pt x="4087784" y="1287446"/>
                  </a:cubicBezTo>
                  <a:cubicBezTo>
                    <a:pt x="4087784" y="1288325"/>
                    <a:pt x="4087073" y="1289034"/>
                    <a:pt x="4086195" y="1289034"/>
                  </a:cubicBezTo>
                  <a:cubicBezTo>
                    <a:pt x="4085318" y="1289034"/>
                    <a:pt x="4084607" y="1288325"/>
                    <a:pt x="4084607" y="1287446"/>
                  </a:cubicBezTo>
                  <a:cubicBezTo>
                    <a:pt x="4084607" y="1286568"/>
                    <a:pt x="4085318" y="1285858"/>
                    <a:pt x="4086195" y="1285858"/>
                  </a:cubicBezTo>
                  <a:close/>
                  <a:moveTo>
                    <a:pt x="234966" y="1284273"/>
                  </a:moveTo>
                  <a:cubicBezTo>
                    <a:pt x="236718" y="1284273"/>
                    <a:pt x="238141" y="1285694"/>
                    <a:pt x="238141" y="1287449"/>
                  </a:cubicBezTo>
                  <a:cubicBezTo>
                    <a:pt x="238141" y="1289200"/>
                    <a:pt x="236718" y="1290622"/>
                    <a:pt x="234966" y="1290622"/>
                  </a:cubicBezTo>
                  <a:cubicBezTo>
                    <a:pt x="233211" y="1290622"/>
                    <a:pt x="231791" y="1289200"/>
                    <a:pt x="231791" y="1287449"/>
                  </a:cubicBezTo>
                  <a:cubicBezTo>
                    <a:pt x="231791" y="1285694"/>
                    <a:pt x="233211" y="1284273"/>
                    <a:pt x="234966" y="1284273"/>
                  </a:cubicBezTo>
                  <a:close/>
                  <a:moveTo>
                    <a:pt x="3970309" y="1282683"/>
                  </a:moveTo>
                  <a:cubicBezTo>
                    <a:pt x="3972940" y="1282683"/>
                    <a:pt x="3975072" y="1284460"/>
                    <a:pt x="3975072" y="1286652"/>
                  </a:cubicBezTo>
                  <a:cubicBezTo>
                    <a:pt x="3975072" y="1288843"/>
                    <a:pt x="3972940" y="1290621"/>
                    <a:pt x="3970309" y="1290621"/>
                  </a:cubicBezTo>
                  <a:cubicBezTo>
                    <a:pt x="3967678" y="1290621"/>
                    <a:pt x="3965545" y="1288843"/>
                    <a:pt x="3965545" y="1286652"/>
                  </a:cubicBezTo>
                  <a:cubicBezTo>
                    <a:pt x="3965545" y="1284460"/>
                    <a:pt x="3967678" y="1282683"/>
                    <a:pt x="3970309" y="1282683"/>
                  </a:cubicBezTo>
                  <a:close/>
                  <a:moveTo>
                    <a:pt x="352444" y="1281099"/>
                  </a:moveTo>
                  <a:cubicBezTo>
                    <a:pt x="355950" y="1281099"/>
                    <a:pt x="358793" y="1283941"/>
                    <a:pt x="358793" y="1287449"/>
                  </a:cubicBezTo>
                  <a:cubicBezTo>
                    <a:pt x="358793" y="1290954"/>
                    <a:pt x="355950" y="1293799"/>
                    <a:pt x="352444" y="1293799"/>
                  </a:cubicBezTo>
                  <a:cubicBezTo>
                    <a:pt x="348937" y="1293799"/>
                    <a:pt x="346093" y="1290954"/>
                    <a:pt x="346093" y="1287449"/>
                  </a:cubicBezTo>
                  <a:cubicBezTo>
                    <a:pt x="346093" y="1283941"/>
                    <a:pt x="348937" y="1281099"/>
                    <a:pt x="352444" y="1281099"/>
                  </a:cubicBezTo>
                  <a:close/>
                  <a:moveTo>
                    <a:pt x="2219295" y="1279509"/>
                  </a:moveTo>
                  <a:cubicBezTo>
                    <a:pt x="2223679" y="1279509"/>
                    <a:pt x="2227233" y="1283062"/>
                    <a:pt x="2227233" y="1287447"/>
                  </a:cubicBezTo>
                  <a:cubicBezTo>
                    <a:pt x="2227233" y="1291831"/>
                    <a:pt x="2223679" y="1295385"/>
                    <a:pt x="2219295" y="1295385"/>
                  </a:cubicBezTo>
                  <a:cubicBezTo>
                    <a:pt x="2214911" y="1295385"/>
                    <a:pt x="2211357" y="1291831"/>
                    <a:pt x="2211357" y="1287447"/>
                  </a:cubicBezTo>
                  <a:cubicBezTo>
                    <a:pt x="2211357" y="1283062"/>
                    <a:pt x="2214911" y="1279509"/>
                    <a:pt x="2219295" y="1279509"/>
                  </a:cubicBezTo>
                  <a:close/>
                  <a:moveTo>
                    <a:pt x="2102614" y="1279509"/>
                  </a:moveTo>
                  <a:cubicBezTo>
                    <a:pt x="2106560" y="1279509"/>
                    <a:pt x="2109758" y="1283062"/>
                    <a:pt x="2109758" y="1287447"/>
                  </a:cubicBezTo>
                  <a:cubicBezTo>
                    <a:pt x="2109758" y="1291831"/>
                    <a:pt x="2106560" y="1295385"/>
                    <a:pt x="2102614" y="1295385"/>
                  </a:cubicBezTo>
                  <a:cubicBezTo>
                    <a:pt x="2098668" y="1295385"/>
                    <a:pt x="2095470" y="1291831"/>
                    <a:pt x="2095470" y="1287447"/>
                  </a:cubicBezTo>
                  <a:cubicBezTo>
                    <a:pt x="2095470" y="1283062"/>
                    <a:pt x="2098668" y="1279509"/>
                    <a:pt x="2102614" y="1279509"/>
                  </a:cubicBezTo>
                  <a:close/>
                  <a:moveTo>
                    <a:pt x="1985933" y="1279509"/>
                  </a:moveTo>
                  <a:cubicBezTo>
                    <a:pt x="1990317" y="1279509"/>
                    <a:pt x="1993871" y="1283062"/>
                    <a:pt x="1993871" y="1287447"/>
                  </a:cubicBezTo>
                  <a:cubicBezTo>
                    <a:pt x="1993871" y="1291831"/>
                    <a:pt x="1990317" y="1295385"/>
                    <a:pt x="1985933" y="1295385"/>
                  </a:cubicBezTo>
                  <a:cubicBezTo>
                    <a:pt x="1981549" y="1295385"/>
                    <a:pt x="1977995" y="1291831"/>
                    <a:pt x="1977995" y="1287447"/>
                  </a:cubicBezTo>
                  <a:cubicBezTo>
                    <a:pt x="1977995" y="1283062"/>
                    <a:pt x="1981549" y="1279509"/>
                    <a:pt x="1985933" y="1279509"/>
                  </a:cubicBezTo>
                  <a:close/>
                  <a:moveTo>
                    <a:pt x="3853626" y="1279508"/>
                  </a:moveTo>
                  <a:cubicBezTo>
                    <a:pt x="3857572" y="1279508"/>
                    <a:pt x="3860770" y="1282706"/>
                    <a:pt x="3860770" y="1286652"/>
                  </a:cubicBezTo>
                  <a:cubicBezTo>
                    <a:pt x="3860770" y="1290598"/>
                    <a:pt x="3857572" y="1293796"/>
                    <a:pt x="3853626" y="1293796"/>
                  </a:cubicBezTo>
                  <a:cubicBezTo>
                    <a:pt x="3849680" y="1293796"/>
                    <a:pt x="3846482" y="1290598"/>
                    <a:pt x="3846482" y="1286652"/>
                  </a:cubicBezTo>
                  <a:cubicBezTo>
                    <a:pt x="3846482" y="1282706"/>
                    <a:pt x="3849680" y="1279508"/>
                    <a:pt x="3853626" y="1279508"/>
                  </a:cubicBezTo>
                  <a:close/>
                  <a:moveTo>
                    <a:pt x="2335977" y="1277922"/>
                  </a:moveTo>
                  <a:cubicBezTo>
                    <a:pt x="2340800" y="1277922"/>
                    <a:pt x="2344709" y="1281831"/>
                    <a:pt x="2344709" y="1286653"/>
                  </a:cubicBezTo>
                  <a:cubicBezTo>
                    <a:pt x="2344709" y="1291476"/>
                    <a:pt x="2340800" y="1295386"/>
                    <a:pt x="2335977" y="1295386"/>
                  </a:cubicBezTo>
                  <a:cubicBezTo>
                    <a:pt x="2331154" y="1295386"/>
                    <a:pt x="2327245" y="1291476"/>
                    <a:pt x="2327245" y="1286653"/>
                  </a:cubicBezTo>
                  <a:cubicBezTo>
                    <a:pt x="2327245" y="1281831"/>
                    <a:pt x="2331154" y="1277922"/>
                    <a:pt x="2335977" y="1277922"/>
                  </a:cubicBezTo>
                  <a:close/>
                  <a:moveTo>
                    <a:pt x="1870045" y="1277922"/>
                  </a:moveTo>
                  <a:cubicBezTo>
                    <a:pt x="1875306" y="1277922"/>
                    <a:pt x="1879570" y="1282186"/>
                    <a:pt x="1879570" y="1287447"/>
                  </a:cubicBezTo>
                  <a:cubicBezTo>
                    <a:pt x="1879570" y="1292708"/>
                    <a:pt x="1875306" y="1296972"/>
                    <a:pt x="1870045" y="1296972"/>
                  </a:cubicBezTo>
                  <a:cubicBezTo>
                    <a:pt x="1864784" y="1296972"/>
                    <a:pt x="1860520" y="1292708"/>
                    <a:pt x="1860520" y="1287447"/>
                  </a:cubicBezTo>
                  <a:cubicBezTo>
                    <a:pt x="1860520" y="1282186"/>
                    <a:pt x="1864784" y="1277922"/>
                    <a:pt x="1870045" y="1277922"/>
                  </a:cubicBezTo>
                  <a:close/>
                  <a:moveTo>
                    <a:pt x="469123" y="1277922"/>
                  </a:moveTo>
                  <a:cubicBezTo>
                    <a:pt x="473944" y="1277922"/>
                    <a:pt x="477854" y="1282187"/>
                    <a:pt x="477854" y="1287449"/>
                  </a:cubicBezTo>
                  <a:cubicBezTo>
                    <a:pt x="477854" y="1292709"/>
                    <a:pt x="473944" y="1296972"/>
                    <a:pt x="469123" y="1296972"/>
                  </a:cubicBezTo>
                  <a:cubicBezTo>
                    <a:pt x="464299" y="1296972"/>
                    <a:pt x="460390" y="1292709"/>
                    <a:pt x="460390" y="1287449"/>
                  </a:cubicBezTo>
                  <a:cubicBezTo>
                    <a:pt x="460390" y="1282187"/>
                    <a:pt x="464299" y="1277922"/>
                    <a:pt x="469123" y="1277922"/>
                  </a:cubicBezTo>
                  <a:close/>
                  <a:moveTo>
                    <a:pt x="3736945" y="1276331"/>
                  </a:moveTo>
                  <a:cubicBezTo>
                    <a:pt x="3743083" y="1276331"/>
                    <a:pt x="3748058" y="1280953"/>
                    <a:pt x="3748058" y="1286652"/>
                  </a:cubicBezTo>
                  <a:cubicBezTo>
                    <a:pt x="3748058" y="1292350"/>
                    <a:pt x="3743083" y="1296972"/>
                    <a:pt x="3736945" y="1296972"/>
                  </a:cubicBezTo>
                  <a:cubicBezTo>
                    <a:pt x="3730807" y="1296972"/>
                    <a:pt x="3725832" y="1292350"/>
                    <a:pt x="3725832" y="1286652"/>
                  </a:cubicBezTo>
                  <a:cubicBezTo>
                    <a:pt x="3725832" y="1280953"/>
                    <a:pt x="3730807" y="1276331"/>
                    <a:pt x="3736945" y="1276331"/>
                  </a:cubicBezTo>
                  <a:close/>
                  <a:moveTo>
                    <a:pt x="2452658" y="1276331"/>
                  </a:moveTo>
                  <a:cubicBezTo>
                    <a:pt x="2458796" y="1276331"/>
                    <a:pt x="2463771" y="1281309"/>
                    <a:pt x="2463771" y="1287447"/>
                  </a:cubicBezTo>
                  <a:cubicBezTo>
                    <a:pt x="2463771" y="1293585"/>
                    <a:pt x="2458796" y="1298560"/>
                    <a:pt x="2452658" y="1298560"/>
                  </a:cubicBezTo>
                  <a:cubicBezTo>
                    <a:pt x="2446520" y="1298560"/>
                    <a:pt x="2441545" y="1293585"/>
                    <a:pt x="2441545" y="1287447"/>
                  </a:cubicBezTo>
                  <a:cubicBezTo>
                    <a:pt x="2441545" y="1281309"/>
                    <a:pt x="2446520" y="1276331"/>
                    <a:pt x="2452658" y="1276331"/>
                  </a:cubicBezTo>
                  <a:close/>
                  <a:moveTo>
                    <a:pt x="585806" y="1274746"/>
                  </a:moveTo>
                  <a:cubicBezTo>
                    <a:pt x="592820" y="1274746"/>
                    <a:pt x="598507" y="1280434"/>
                    <a:pt x="598507" y="1287449"/>
                  </a:cubicBezTo>
                  <a:cubicBezTo>
                    <a:pt x="598507" y="1294462"/>
                    <a:pt x="592820" y="1300149"/>
                    <a:pt x="585806" y="1300149"/>
                  </a:cubicBezTo>
                  <a:cubicBezTo>
                    <a:pt x="578793" y="1300149"/>
                    <a:pt x="573106" y="1294462"/>
                    <a:pt x="573106" y="1287449"/>
                  </a:cubicBezTo>
                  <a:cubicBezTo>
                    <a:pt x="573106" y="1280434"/>
                    <a:pt x="578793" y="1274746"/>
                    <a:pt x="585806" y="1274746"/>
                  </a:cubicBezTo>
                  <a:close/>
                  <a:moveTo>
                    <a:pt x="1752570" y="1274745"/>
                  </a:moveTo>
                  <a:cubicBezTo>
                    <a:pt x="1758708" y="1274745"/>
                    <a:pt x="1763683" y="1280079"/>
                    <a:pt x="1763683" y="1286654"/>
                  </a:cubicBezTo>
                  <a:cubicBezTo>
                    <a:pt x="1763683" y="1293230"/>
                    <a:pt x="1758708" y="1298562"/>
                    <a:pt x="1752570" y="1298562"/>
                  </a:cubicBezTo>
                  <a:cubicBezTo>
                    <a:pt x="1746432" y="1298562"/>
                    <a:pt x="1741457" y="1293230"/>
                    <a:pt x="1741457" y="1286654"/>
                  </a:cubicBezTo>
                  <a:cubicBezTo>
                    <a:pt x="1741457" y="1280079"/>
                    <a:pt x="1746432" y="1274745"/>
                    <a:pt x="1752570" y="1274745"/>
                  </a:cubicBezTo>
                  <a:close/>
                  <a:moveTo>
                    <a:pt x="3620264" y="1273158"/>
                  </a:moveTo>
                  <a:cubicBezTo>
                    <a:pt x="3627717" y="1273158"/>
                    <a:pt x="3633758" y="1279200"/>
                    <a:pt x="3633758" y="1286652"/>
                  </a:cubicBezTo>
                  <a:cubicBezTo>
                    <a:pt x="3633758" y="1294105"/>
                    <a:pt x="3627717" y="1300147"/>
                    <a:pt x="3620264" y="1300147"/>
                  </a:cubicBezTo>
                  <a:cubicBezTo>
                    <a:pt x="3612811" y="1300147"/>
                    <a:pt x="3606770" y="1294105"/>
                    <a:pt x="3606770" y="1286652"/>
                  </a:cubicBezTo>
                  <a:cubicBezTo>
                    <a:pt x="3606770" y="1279200"/>
                    <a:pt x="3612811" y="1273158"/>
                    <a:pt x="3620264" y="1273158"/>
                  </a:cubicBezTo>
                  <a:close/>
                  <a:moveTo>
                    <a:pt x="2569339" y="1273158"/>
                  </a:moveTo>
                  <a:cubicBezTo>
                    <a:pt x="2576792" y="1273158"/>
                    <a:pt x="2582833" y="1279201"/>
                    <a:pt x="2582833" y="1286652"/>
                  </a:cubicBezTo>
                  <a:cubicBezTo>
                    <a:pt x="2582833" y="1294106"/>
                    <a:pt x="2576792" y="1300147"/>
                    <a:pt x="2569339" y="1300147"/>
                  </a:cubicBezTo>
                  <a:cubicBezTo>
                    <a:pt x="2561886" y="1300147"/>
                    <a:pt x="2555845" y="1294106"/>
                    <a:pt x="2555845" y="1286652"/>
                  </a:cubicBezTo>
                  <a:cubicBezTo>
                    <a:pt x="2555845" y="1279201"/>
                    <a:pt x="2561886" y="1273158"/>
                    <a:pt x="2569339" y="1273158"/>
                  </a:cubicBezTo>
                  <a:close/>
                  <a:moveTo>
                    <a:pt x="701692" y="1271573"/>
                  </a:moveTo>
                  <a:cubicBezTo>
                    <a:pt x="710459" y="1271573"/>
                    <a:pt x="717565" y="1278682"/>
                    <a:pt x="717565" y="1287449"/>
                  </a:cubicBezTo>
                  <a:cubicBezTo>
                    <a:pt x="717565" y="1296216"/>
                    <a:pt x="710459" y="1303323"/>
                    <a:pt x="701692" y="1303323"/>
                  </a:cubicBezTo>
                  <a:cubicBezTo>
                    <a:pt x="692924" y="1303323"/>
                    <a:pt x="685817" y="1296216"/>
                    <a:pt x="685817" y="1287449"/>
                  </a:cubicBezTo>
                  <a:cubicBezTo>
                    <a:pt x="685817" y="1278682"/>
                    <a:pt x="692924" y="1271573"/>
                    <a:pt x="701692" y="1271573"/>
                  </a:cubicBezTo>
                  <a:close/>
                  <a:moveTo>
                    <a:pt x="1635889" y="1271572"/>
                  </a:moveTo>
                  <a:cubicBezTo>
                    <a:pt x="1644219" y="1271572"/>
                    <a:pt x="1650971" y="1278682"/>
                    <a:pt x="1650971" y="1287447"/>
                  </a:cubicBezTo>
                  <a:cubicBezTo>
                    <a:pt x="1650971" y="1296216"/>
                    <a:pt x="1644219" y="1303323"/>
                    <a:pt x="1635889" y="1303323"/>
                  </a:cubicBezTo>
                  <a:cubicBezTo>
                    <a:pt x="1627559" y="1303323"/>
                    <a:pt x="1620807" y="1296216"/>
                    <a:pt x="1620807" y="1287447"/>
                  </a:cubicBezTo>
                  <a:cubicBezTo>
                    <a:pt x="1620807" y="1278682"/>
                    <a:pt x="1627559" y="1271572"/>
                    <a:pt x="1635889" y="1271572"/>
                  </a:cubicBezTo>
                  <a:close/>
                  <a:moveTo>
                    <a:pt x="3503583" y="1269982"/>
                  </a:moveTo>
                  <a:cubicBezTo>
                    <a:pt x="3513228" y="1269982"/>
                    <a:pt x="3521046" y="1277800"/>
                    <a:pt x="3521046" y="1287446"/>
                  </a:cubicBezTo>
                  <a:cubicBezTo>
                    <a:pt x="3521046" y="1297091"/>
                    <a:pt x="3513228" y="1304908"/>
                    <a:pt x="3503583" y="1304908"/>
                  </a:cubicBezTo>
                  <a:cubicBezTo>
                    <a:pt x="3493938" y="1304908"/>
                    <a:pt x="3486120" y="1297091"/>
                    <a:pt x="3486120" y="1287446"/>
                  </a:cubicBezTo>
                  <a:cubicBezTo>
                    <a:pt x="3486120" y="1277800"/>
                    <a:pt x="3493938" y="1269982"/>
                    <a:pt x="3503583" y="1269982"/>
                  </a:cubicBezTo>
                  <a:close/>
                  <a:moveTo>
                    <a:pt x="819158" y="1268397"/>
                  </a:moveTo>
                  <a:cubicBezTo>
                    <a:pt x="829681" y="1268397"/>
                    <a:pt x="838205" y="1276923"/>
                    <a:pt x="838205" y="1287449"/>
                  </a:cubicBezTo>
                  <a:cubicBezTo>
                    <a:pt x="838205" y="1297969"/>
                    <a:pt x="829681" y="1306495"/>
                    <a:pt x="819158" y="1306495"/>
                  </a:cubicBezTo>
                  <a:cubicBezTo>
                    <a:pt x="808640" y="1306495"/>
                    <a:pt x="800112" y="1297969"/>
                    <a:pt x="800112" y="1287449"/>
                  </a:cubicBezTo>
                  <a:cubicBezTo>
                    <a:pt x="800112" y="1276923"/>
                    <a:pt x="808640" y="1268397"/>
                    <a:pt x="819158" y="1268397"/>
                  </a:cubicBezTo>
                  <a:close/>
                  <a:moveTo>
                    <a:pt x="2686814" y="1268396"/>
                  </a:moveTo>
                  <a:cubicBezTo>
                    <a:pt x="2696897" y="1268396"/>
                    <a:pt x="2705071" y="1276922"/>
                    <a:pt x="2705071" y="1287446"/>
                  </a:cubicBezTo>
                  <a:cubicBezTo>
                    <a:pt x="2705071" y="1297968"/>
                    <a:pt x="2696897" y="1306494"/>
                    <a:pt x="2686814" y="1306494"/>
                  </a:cubicBezTo>
                  <a:cubicBezTo>
                    <a:pt x="2676731" y="1306494"/>
                    <a:pt x="2668557" y="1297968"/>
                    <a:pt x="2668557" y="1287446"/>
                  </a:cubicBezTo>
                  <a:cubicBezTo>
                    <a:pt x="2668557" y="1276922"/>
                    <a:pt x="2676731" y="1268396"/>
                    <a:pt x="2686814" y="1268396"/>
                  </a:cubicBezTo>
                  <a:close/>
                  <a:moveTo>
                    <a:pt x="3386108" y="1266807"/>
                  </a:moveTo>
                  <a:cubicBezTo>
                    <a:pt x="3397506" y="1266807"/>
                    <a:pt x="3406746" y="1276046"/>
                    <a:pt x="3406746" y="1287446"/>
                  </a:cubicBezTo>
                  <a:cubicBezTo>
                    <a:pt x="3406746" y="1298844"/>
                    <a:pt x="3397506" y="1308083"/>
                    <a:pt x="3386108" y="1308083"/>
                  </a:cubicBezTo>
                  <a:cubicBezTo>
                    <a:pt x="3374710" y="1308083"/>
                    <a:pt x="3365470" y="1298844"/>
                    <a:pt x="3365470" y="1287446"/>
                  </a:cubicBezTo>
                  <a:cubicBezTo>
                    <a:pt x="3365470" y="1276046"/>
                    <a:pt x="3374710" y="1266807"/>
                    <a:pt x="3386108" y="1266807"/>
                  </a:cubicBezTo>
                  <a:close/>
                  <a:moveTo>
                    <a:pt x="1519208" y="1265223"/>
                  </a:moveTo>
                  <a:cubicBezTo>
                    <a:pt x="1530606" y="1265223"/>
                    <a:pt x="1539846" y="1274815"/>
                    <a:pt x="1539846" y="1286654"/>
                  </a:cubicBezTo>
                  <a:cubicBezTo>
                    <a:pt x="1539846" y="1298492"/>
                    <a:pt x="1530606" y="1308084"/>
                    <a:pt x="1519208" y="1308084"/>
                  </a:cubicBezTo>
                  <a:cubicBezTo>
                    <a:pt x="1507810" y="1308084"/>
                    <a:pt x="1498570" y="1298492"/>
                    <a:pt x="1498570" y="1286654"/>
                  </a:cubicBezTo>
                  <a:cubicBezTo>
                    <a:pt x="1498570" y="1274815"/>
                    <a:pt x="1507810" y="1265223"/>
                    <a:pt x="1519208" y="1265223"/>
                  </a:cubicBezTo>
                  <a:close/>
                  <a:moveTo>
                    <a:pt x="935854" y="1263634"/>
                  </a:moveTo>
                  <a:cubicBezTo>
                    <a:pt x="948567" y="1263634"/>
                    <a:pt x="958871" y="1274295"/>
                    <a:pt x="958871" y="1287447"/>
                  </a:cubicBezTo>
                  <a:cubicBezTo>
                    <a:pt x="958871" y="1300600"/>
                    <a:pt x="948567" y="1311260"/>
                    <a:pt x="935854" y="1311260"/>
                  </a:cubicBezTo>
                  <a:cubicBezTo>
                    <a:pt x="923141" y="1311260"/>
                    <a:pt x="912833" y="1300600"/>
                    <a:pt x="912833" y="1287447"/>
                  </a:cubicBezTo>
                  <a:cubicBezTo>
                    <a:pt x="912833" y="1274295"/>
                    <a:pt x="923141" y="1263634"/>
                    <a:pt x="935854" y="1263634"/>
                  </a:cubicBezTo>
                  <a:close/>
                  <a:moveTo>
                    <a:pt x="3269427" y="1262047"/>
                  </a:moveTo>
                  <a:cubicBezTo>
                    <a:pt x="3283017" y="1262047"/>
                    <a:pt x="3294034" y="1273064"/>
                    <a:pt x="3294034" y="1286653"/>
                  </a:cubicBezTo>
                  <a:cubicBezTo>
                    <a:pt x="3294034" y="1300244"/>
                    <a:pt x="3283017" y="1311260"/>
                    <a:pt x="3269427" y="1311260"/>
                  </a:cubicBezTo>
                  <a:cubicBezTo>
                    <a:pt x="3255837" y="1311260"/>
                    <a:pt x="3244820" y="1300244"/>
                    <a:pt x="3244820" y="1286653"/>
                  </a:cubicBezTo>
                  <a:cubicBezTo>
                    <a:pt x="3244820" y="1273064"/>
                    <a:pt x="3255837" y="1262047"/>
                    <a:pt x="3269427" y="1262047"/>
                  </a:cubicBezTo>
                  <a:close/>
                  <a:moveTo>
                    <a:pt x="2803495" y="1262047"/>
                  </a:moveTo>
                  <a:cubicBezTo>
                    <a:pt x="2817523" y="1262047"/>
                    <a:pt x="2828895" y="1273418"/>
                    <a:pt x="2828895" y="1287446"/>
                  </a:cubicBezTo>
                  <a:cubicBezTo>
                    <a:pt x="2828895" y="1301475"/>
                    <a:pt x="2817523" y="1312846"/>
                    <a:pt x="2803495" y="1312846"/>
                  </a:cubicBezTo>
                  <a:cubicBezTo>
                    <a:pt x="2789467" y="1312846"/>
                    <a:pt x="2778095" y="1301475"/>
                    <a:pt x="2778095" y="1287446"/>
                  </a:cubicBezTo>
                  <a:cubicBezTo>
                    <a:pt x="2778095" y="1273418"/>
                    <a:pt x="2789467" y="1262047"/>
                    <a:pt x="2803495" y="1262047"/>
                  </a:cubicBezTo>
                  <a:close/>
                  <a:moveTo>
                    <a:pt x="1052529" y="1260459"/>
                  </a:moveTo>
                  <a:cubicBezTo>
                    <a:pt x="1067433" y="1260459"/>
                    <a:pt x="1079514" y="1272543"/>
                    <a:pt x="1079514" y="1287447"/>
                  </a:cubicBezTo>
                  <a:cubicBezTo>
                    <a:pt x="1079514" y="1302354"/>
                    <a:pt x="1067433" y="1314433"/>
                    <a:pt x="1052529" y="1314433"/>
                  </a:cubicBezTo>
                  <a:cubicBezTo>
                    <a:pt x="1037624" y="1314433"/>
                    <a:pt x="1025541" y="1302354"/>
                    <a:pt x="1025541" y="1287447"/>
                  </a:cubicBezTo>
                  <a:cubicBezTo>
                    <a:pt x="1025541" y="1272543"/>
                    <a:pt x="1037624" y="1260459"/>
                    <a:pt x="1052529" y="1260459"/>
                  </a:cubicBezTo>
                  <a:close/>
                  <a:moveTo>
                    <a:pt x="3152745" y="1258871"/>
                  </a:moveTo>
                  <a:cubicBezTo>
                    <a:pt x="3168527" y="1258871"/>
                    <a:pt x="3181320" y="1271665"/>
                    <a:pt x="3181320" y="1287446"/>
                  </a:cubicBezTo>
                  <a:cubicBezTo>
                    <a:pt x="3181320" y="1303229"/>
                    <a:pt x="3168527" y="1316022"/>
                    <a:pt x="3152745" y="1316022"/>
                  </a:cubicBezTo>
                  <a:cubicBezTo>
                    <a:pt x="3136963" y="1316022"/>
                    <a:pt x="3124170" y="1303229"/>
                    <a:pt x="3124170" y="1287446"/>
                  </a:cubicBezTo>
                  <a:cubicBezTo>
                    <a:pt x="3124170" y="1271665"/>
                    <a:pt x="3136963" y="1258871"/>
                    <a:pt x="3152745" y="1258871"/>
                  </a:cubicBezTo>
                  <a:close/>
                  <a:moveTo>
                    <a:pt x="1402526" y="1257284"/>
                  </a:moveTo>
                  <a:cubicBezTo>
                    <a:pt x="1418746" y="1257284"/>
                    <a:pt x="1431895" y="1270433"/>
                    <a:pt x="1431895" y="1286653"/>
                  </a:cubicBezTo>
                  <a:cubicBezTo>
                    <a:pt x="1431895" y="1302874"/>
                    <a:pt x="1418746" y="1316023"/>
                    <a:pt x="1402526" y="1316023"/>
                  </a:cubicBezTo>
                  <a:cubicBezTo>
                    <a:pt x="1386306" y="1316023"/>
                    <a:pt x="1373204" y="1302874"/>
                    <a:pt x="1373204" y="1286653"/>
                  </a:cubicBezTo>
                  <a:cubicBezTo>
                    <a:pt x="1373204" y="1270433"/>
                    <a:pt x="1386306" y="1257284"/>
                    <a:pt x="1402526" y="1257284"/>
                  </a:cubicBezTo>
                  <a:close/>
                  <a:moveTo>
                    <a:pt x="1169207" y="1257284"/>
                  </a:moveTo>
                  <a:cubicBezTo>
                    <a:pt x="1186304" y="1257284"/>
                    <a:pt x="1200167" y="1270788"/>
                    <a:pt x="1200167" y="1287447"/>
                  </a:cubicBezTo>
                  <a:cubicBezTo>
                    <a:pt x="1200167" y="1304106"/>
                    <a:pt x="1186304" y="1317611"/>
                    <a:pt x="1169207" y="1317611"/>
                  </a:cubicBezTo>
                  <a:cubicBezTo>
                    <a:pt x="1152111" y="1317611"/>
                    <a:pt x="1138252" y="1304106"/>
                    <a:pt x="1138252" y="1287447"/>
                  </a:cubicBezTo>
                  <a:cubicBezTo>
                    <a:pt x="1138252" y="1270788"/>
                    <a:pt x="1152111" y="1257284"/>
                    <a:pt x="1169207" y="1257284"/>
                  </a:cubicBezTo>
                  <a:close/>
                  <a:moveTo>
                    <a:pt x="3036857" y="1254109"/>
                  </a:moveTo>
                  <a:cubicBezTo>
                    <a:pt x="3054392" y="1254109"/>
                    <a:pt x="3068607" y="1268678"/>
                    <a:pt x="3068607" y="1286652"/>
                  </a:cubicBezTo>
                  <a:cubicBezTo>
                    <a:pt x="3068607" y="1304625"/>
                    <a:pt x="3054392" y="1319196"/>
                    <a:pt x="3036857" y="1319196"/>
                  </a:cubicBezTo>
                  <a:cubicBezTo>
                    <a:pt x="3019322" y="1319196"/>
                    <a:pt x="3005107" y="1304625"/>
                    <a:pt x="3005107" y="1286652"/>
                  </a:cubicBezTo>
                  <a:cubicBezTo>
                    <a:pt x="3005107" y="1268678"/>
                    <a:pt x="3019322" y="1254109"/>
                    <a:pt x="3036857" y="1254109"/>
                  </a:cubicBezTo>
                  <a:close/>
                  <a:moveTo>
                    <a:pt x="1285892" y="1252522"/>
                  </a:moveTo>
                  <a:cubicBezTo>
                    <a:pt x="1305181" y="1252522"/>
                    <a:pt x="1320816" y="1268158"/>
                    <a:pt x="1320816" y="1287447"/>
                  </a:cubicBezTo>
                  <a:cubicBezTo>
                    <a:pt x="1320816" y="1306735"/>
                    <a:pt x="1305181" y="1322371"/>
                    <a:pt x="1285892" y="1322371"/>
                  </a:cubicBezTo>
                  <a:cubicBezTo>
                    <a:pt x="1266601" y="1322371"/>
                    <a:pt x="1250966" y="1306735"/>
                    <a:pt x="1250966" y="1287447"/>
                  </a:cubicBezTo>
                  <a:cubicBezTo>
                    <a:pt x="1250966" y="1268158"/>
                    <a:pt x="1266601" y="1252522"/>
                    <a:pt x="1285892" y="1252522"/>
                  </a:cubicBezTo>
                  <a:close/>
                  <a:moveTo>
                    <a:pt x="2919383" y="1250933"/>
                  </a:moveTo>
                  <a:cubicBezTo>
                    <a:pt x="2939549" y="1250933"/>
                    <a:pt x="2955896" y="1267279"/>
                    <a:pt x="2955896" y="1287446"/>
                  </a:cubicBezTo>
                  <a:cubicBezTo>
                    <a:pt x="2955896" y="1307611"/>
                    <a:pt x="2939549" y="1323958"/>
                    <a:pt x="2919383" y="1323958"/>
                  </a:cubicBezTo>
                  <a:cubicBezTo>
                    <a:pt x="2899217" y="1323958"/>
                    <a:pt x="2882870" y="1307611"/>
                    <a:pt x="2882870" y="1287446"/>
                  </a:cubicBezTo>
                  <a:cubicBezTo>
                    <a:pt x="2882870" y="1267279"/>
                    <a:pt x="2899217" y="1250933"/>
                    <a:pt x="2919383" y="1250933"/>
                  </a:cubicBezTo>
                  <a:close/>
                  <a:moveTo>
                    <a:pt x="119873" y="1169974"/>
                  </a:moveTo>
                  <a:cubicBezTo>
                    <a:pt x="120313" y="1169974"/>
                    <a:pt x="120667" y="1170328"/>
                    <a:pt x="120667" y="1170767"/>
                  </a:cubicBezTo>
                  <a:cubicBezTo>
                    <a:pt x="120667" y="1171205"/>
                    <a:pt x="120313" y="1171559"/>
                    <a:pt x="119873" y="1171559"/>
                  </a:cubicBezTo>
                  <a:cubicBezTo>
                    <a:pt x="119435" y="1171559"/>
                    <a:pt x="119078" y="1171205"/>
                    <a:pt x="119078" y="1170767"/>
                  </a:cubicBezTo>
                  <a:cubicBezTo>
                    <a:pt x="119078" y="1170328"/>
                    <a:pt x="119435" y="1169974"/>
                    <a:pt x="119873" y="1169974"/>
                  </a:cubicBezTo>
                  <a:close/>
                  <a:moveTo>
                    <a:pt x="4086989" y="1169972"/>
                  </a:moveTo>
                  <a:cubicBezTo>
                    <a:pt x="4087428" y="1169972"/>
                    <a:pt x="4087783" y="1170327"/>
                    <a:pt x="4087783" y="1170765"/>
                  </a:cubicBezTo>
                  <a:cubicBezTo>
                    <a:pt x="4087783" y="1171202"/>
                    <a:pt x="4087428" y="1171556"/>
                    <a:pt x="4086989" y="1171556"/>
                  </a:cubicBezTo>
                  <a:cubicBezTo>
                    <a:pt x="4086551" y="1171556"/>
                    <a:pt x="4086195" y="1171202"/>
                    <a:pt x="4086195" y="1170765"/>
                  </a:cubicBezTo>
                  <a:cubicBezTo>
                    <a:pt x="4086195" y="1170327"/>
                    <a:pt x="4086551" y="1169972"/>
                    <a:pt x="4086989" y="1169972"/>
                  </a:cubicBezTo>
                  <a:close/>
                  <a:moveTo>
                    <a:pt x="235762" y="1168389"/>
                  </a:moveTo>
                  <a:cubicBezTo>
                    <a:pt x="237077" y="1168389"/>
                    <a:pt x="238143" y="1169099"/>
                    <a:pt x="238143" y="1169974"/>
                  </a:cubicBezTo>
                  <a:cubicBezTo>
                    <a:pt x="238143" y="1170850"/>
                    <a:pt x="237077" y="1171559"/>
                    <a:pt x="235762" y="1171559"/>
                  </a:cubicBezTo>
                  <a:cubicBezTo>
                    <a:pt x="234445" y="1171559"/>
                    <a:pt x="233379" y="1170850"/>
                    <a:pt x="233379" y="1169974"/>
                  </a:cubicBezTo>
                  <a:cubicBezTo>
                    <a:pt x="233379" y="1169099"/>
                    <a:pt x="234445" y="1168389"/>
                    <a:pt x="235762" y="1168389"/>
                  </a:cubicBezTo>
                  <a:close/>
                  <a:moveTo>
                    <a:pt x="3970307" y="1166798"/>
                  </a:moveTo>
                  <a:cubicBezTo>
                    <a:pt x="3972060" y="1166798"/>
                    <a:pt x="3973482" y="1168221"/>
                    <a:pt x="3973482" y="1169972"/>
                  </a:cubicBezTo>
                  <a:cubicBezTo>
                    <a:pt x="3973482" y="1171722"/>
                    <a:pt x="3972060" y="1173141"/>
                    <a:pt x="3970307" y="1173141"/>
                  </a:cubicBezTo>
                  <a:cubicBezTo>
                    <a:pt x="3968554" y="1173141"/>
                    <a:pt x="3967132" y="1171722"/>
                    <a:pt x="3967132" y="1169972"/>
                  </a:cubicBezTo>
                  <a:cubicBezTo>
                    <a:pt x="3967132" y="1168221"/>
                    <a:pt x="3968554" y="1166798"/>
                    <a:pt x="3970307" y="1166798"/>
                  </a:cubicBezTo>
                  <a:close/>
                  <a:moveTo>
                    <a:pt x="352446" y="1165210"/>
                  </a:moveTo>
                  <a:cubicBezTo>
                    <a:pt x="355077" y="1165210"/>
                    <a:pt x="357210" y="1167347"/>
                    <a:pt x="357210" y="1169975"/>
                  </a:cubicBezTo>
                  <a:cubicBezTo>
                    <a:pt x="357210" y="1172600"/>
                    <a:pt x="355077" y="1174728"/>
                    <a:pt x="352446" y="1174728"/>
                  </a:cubicBezTo>
                  <a:cubicBezTo>
                    <a:pt x="349814" y="1174728"/>
                    <a:pt x="347683" y="1172600"/>
                    <a:pt x="347683" y="1169975"/>
                  </a:cubicBezTo>
                  <a:cubicBezTo>
                    <a:pt x="347683" y="1167347"/>
                    <a:pt x="349814" y="1165210"/>
                    <a:pt x="352446" y="1165210"/>
                  </a:cubicBezTo>
                  <a:close/>
                  <a:moveTo>
                    <a:pt x="3853627" y="1165208"/>
                  </a:moveTo>
                  <a:cubicBezTo>
                    <a:pt x="3856696" y="1165208"/>
                    <a:pt x="3859184" y="1167701"/>
                    <a:pt x="3859184" y="1170765"/>
                  </a:cubicBezTo>
                  <a:cubicBezTo>
                    <a:pt x="3859184" y="1173827"/>
                    <a:pt x="3856696" y="1176313"/>
                    <a:pt x="3853627" y="1176313"/>
                  </a:cubicBezTo>
                  <a:cubicBezTo>
                    <a:pt x="3850558" y="1176313"/>
                    <a:pt x="3848070" y="1173827"/>
                    <a:pt x="3848070" y="1170765"/>
                  </a:cubicBezTo>
                  <a:cubicBezTo>
                    <a:pt x="3848070" y="1167701"/>
                    <a:pt x="3850558" y="1165208"/>
                    <a:pt x="3853627" y="1165208"/>
                  </a:cubicBezTo>
                  <a:close/>
                  <a:moveTo>
                    <a:pt x="469122" y="1163622"/>
                  </a:moveTo>
                  <a:cubicBezTo>
                    <a:pt x="473067" y="1163622"/>
                    <a:pt x="476265" y="1166823"/>
                    <a:pt x="476265" y="1170767"/>
                  </a:cubicBezTo>
                  <a:cubicBezTo>
                    <a:pt x="476265" y="1174704"/>
                    <a:pt x="473067" y="1177906"/>
                    <a:pt x="469122" y="1177906"/>
                  </a:cubicBezTo>
                  <a:cubicBezTo>
                    <a:pt x="465176" y="1177906"/>
                    <a:pt x="461978" y="1174704"/>
                    <a:pt x="461978" y="1170767"/>
                  </a:cubicBezTo>
                  <a:cubicBezTo>
                    <a:pt x="461978" y="1166823"/>
                    <a:pt x="465176" y="1163622"/>
                    <a:pt x="469122" y="1163622"/>
                  </a:cubicBezTo>
                  <a:close/>
                  <a:moveTo>
                    <a:pt x="3736945" y="1162031"/>
                  </a:moveTo>
                  <a:cubicBezTo>
                    <a:pt x="3741329" y="1162031"/>
                    <a:pt x="3744883" y="1165942"/>
                    <a:pt x="3744883" y="1170765"/>
                  </a:cubicBezTo>
                  <a:cubicBezTo>
                    <a:pt x="3744883" y="1175578"/>
                    <a:pt x="3741329" y="1179497"/>
                    <a:pt x="3736945" y="1179497"/>
                  </a:cubicBezTo>
                  <a:cubicBezTo>
                    <a:pt x="3732561" y="1179497"/>
                    <a:pt x="3729007" y="1175578"/>
                    <a:pt x="3729007" y="1170765"/>
                  </a:cubicBezTo>
                  <a:cubicBezTo>
                    <a:pt x="3729007" y="1165942"/>
                    <a:pt x="3732561" y="1162031"/>
                    <a:pt x="3736945" y="1162031"/>
                  </a:cubicBezTo>
                  <a:close/>
                  <a:moveTo>
                    <a:pt x="585016" y="1160447"/>
                  </a:moveTo>
                  <a:cubicBezTo>
                    <a:pt x="590713" y="1160447"/>
                    <a:pt x="595333" y="1165069"/>
                    <a:pt x="595333" y="1170767"/>
                  </a:cubicBezTo>
                  <a:cubicBezTo>
                    <a:pt x="595333" y="1176457"/>
                    <a:pt x="590713" y="1181089"/>
                    <a:pt x="585016" y="1181089"/>
                  </a:cubicBezTo>
                  <a:cubicBezTo>
                    <a:pt x="579317" y="1181089"/>
                    <a:pt x="574692" y="1176457"/>
                    <a:pt x="574692" y="1170767"/>
                  </a:cubicBezTo>
                  <a:cubicBezTo>
                    <a:pt x="574692" y="1165069"/>
                    <a:pt x="579317" y="1160447"/>
                    <a:pt x="585016" y="1160447"/>
                  </a:cubicBezTo>
                  <a:close/>
                  <a:moveTo>
                    <a:pt x="3620264" y="1158856"/>
                  </a:moveTo>
                  <a:cubicBezTo>
                    <a:pt x="3626840" y="1158856"/>
                    <a:pt x="3632171" y="1164189"/>
                    <a:pt x="3632171" y="1170765"/>
                  </a:cubicBezTo>
                  <a:cubicBezTo>
                    <a:pt x="3632171" y="1177335"/>
                    <a:pt x="3626840" y="1182675"/>
                    <a:pt x="3620264" y="1182675"/>
                  </a:cubicBezTo>
                  <a:cubicBezTo>
                    <a:pt x="3613688" y="1182675"/>
                    <a:pt x="3608357" y="1177335"/>
                    <a:pt x="3608357" y="1170765"/>
                  </a:cubicBezTo>
                  <a:cubicBezTo>
                    <a:pt x="3608357" y="1164189"/>
                    <a:pt x="3613688" y="1158856"/>
                    <a:pt x="3620264" y="1158856"/>
                  </a:cubicBezTo>
                  <a:close/>
                  <a:moveTo>
                    <a:pt x="702486" y="1157271"/>
                  </a:moveTo>
                  <a:cubicBezTo>
                    <a:pt x="709939" y="1157271"/>
                    <a:pt x="715979" y="1163314"/>
                    <a:pt x="715979" y="1170767"/>
                  </a:cubicBezTo>
                  <a:cubicBezTo>
                    <a:pt x="715979" y="1178216"/>
                    <a:pt x="709939" y="1184259"/>
                    <a:pt x="702486" y="1184259"/>
                  </a:cubicBezTo>
                  <a:cubicBezTo>
                    <a:pt x="695034" y="1184259"/>
                    <a:pt x="688992" y="1178216"/>
                    <a:pt x="688992" y="1170767"/>
                  </a:cubicBezTo>
                  <a:cubicBezTo>
                    <a:pt x="688992" y="1163314"/>
                    <a:pt x="695034" y="1157271"/>
                    <a:pt x="702486" y="1157271"/>
                  </a:cubicBezTo>
                  <a:close/>
                  <a:moveTo>
                    <a:pt x="2103408" y="1155683"/>
                  </a:moveTo>
                  <a:cubicBezTo>
                    <a:pt x="2111299" y="1155683"/>
                    <a:pt x="2117696" y="1162081"/>
                    <a:pt x="2117696" y="1169973"/>
                  </a:cubicBezTo>
                  <a:cubicBezTo>
                    <a:pt x="2117696" y="1177858"/>
                    <a:pt x="2111299" y="1184257"/>
                    <a:pt x="2103408" y="1184257"/>
                  </a:cubicBezTo>
                  <a:cubicBezTo>
                    <a:pt x="2095517" y="1184257"/>
                    <a:pt x="2089120" y="1177858"/>
                    <a:pt x="2089120" y="1169973"/>
                  </a:cubicBezTo>
                  <a:cubicBezTo>
                    <a:pt x="2089120" y="1162081"/>
                    <a:pt x="2095517" y="1155683"/>
                    <a:pt x="2103408" y="1155683"/>
                  </a:cubicBezTo>
                  <a:close/>
                  <a:moveTo>
                    <a:pt x="1985933" y="1155683"/>
                  </a:moveTo>
                  <a:cubicBezTo>
                    <a:pt x="1993824" y="1155683"/>
                    <a:pt x="2000221" y="1162436"/>
                    <a:pt x="2000221" y="1170766"/>
                  </a:cubicBezTo>
                  <a:cubicBezTo>
                    <a:pt x="2000221" y="1179094"/>
                    <a:pt x="1993824" y="1185845"/>
                    <a:pt x="1985933" y="1185845"/>
                  </a:cubicBezTo>
                  <a:cubicBezTo>
                    <a:pt x="1978042" y="1185845"/>
                    <a:pt x="1971645" y="1179094"/>
                    <a:pt x="1971645" y="1170766"/>
                  </a:cubicBezTo>
                  <a:cubicBezTo>
                    <a:pt x="1971645" y="1162436"/>
                    <a:pt x="1978042" y="1155683"/>
                    <a:pt x="1985933" y="1155683"/>
                  </a:cubicBezTo>
                  <a:close/>
                  <a:moveTo>
                    <a:pt x="2219295" y="1155682"/>
                  </a:moveTo>
                  <a:cubicBezTo>
                    <a:pt x="2227186" y="1155682"/>
                    <a:pt x="2233583" y="1162081"/>
                    <a:pt x="2233583" y="1169973"/>
                  </a:cubicBezTo>
                  <a:cubicBezTo>
                    <a:pt x="2233583" y="1177858"/>
                    <a:pt x="2227186" y="1184257"/>
                    <a:pt x="2219295" y="1184257"/>
                  </a:cubicBezTo>
                  <a:cubicBezTo>
                    <a:pt x="2211404" y="1184257"/>
                    <a:pt x="2205007" y="1177858"/>
                    <a:pt x="2205007" y="1169973"/>
                  </a:cubicBezTo>
                  <a:cubicBezTo>
                    <a:pt x="2205007" y="1162081"/>
                    <a:pt x="2211404" y="1155682"/>
                    <a:pt x="2219295" y="1155682"/>
                  </a:cubicBezTo>
                  <a:close/>
                  <a:moveTo>
                    <a:pt x="3502789" y="1155680"/>
                  </a:moveTo>
                  <a:cubicBezTo>
                    <a:pt x="3511119" y="1155680"/>
                    <a:pt x="3517871" y="1162435"/>
                    <a:pt x="3517871" y="1170765"/>
                  </a:cubicBezTo>
                  <a:cubicBezTo>
                    <a:pt x="3517871" y="1179094"/>
                    <a:pt x="3511119" y="1185845"/>
                    <a:pt x="3502789" y="1185845"/>
                  </a:cubicBezTo>
                  <a:cubicBezTo>
                    <a:pt x="3494459" y="1185845"/>
                    <a:pt x="3487707" y="1179094"/>
                    <a:pt x="3487707" y="1170765"/>
                  </a:cubicBezTo>
                  <a:cubicBezTo>
                    <a:pt x="3487707" y="1162435"/>
                    <a:pt x="3494459" y="1155680"/>
                    <a:pt x="3502789" y="1155680"/>
                  </a:cubicBezTo>
                  <a:close/>
                  <a:moveTo>
                    <a:pt x="819158" y="1154094"/>
                  </a:moveTo>
                  <a:cubicBezTo>
                    <a:pt x="828806" y="1154094"/>
                    <a:pt x="836621" y="1161559"/>
                    <a:pt x="836621" y="1170767"/>
                  </a:cubicBezTo>
                  <a:cubicBezTo>
                    <a:pt x="836621" y="1179973"/>
                    <a:pt x="828806" y="1187432"/>
                    <a:pt x="819158" y="1187432"/>
                  </a:cubicBezTo>
                  <a:cubicBezTo>
                    <a:pt x="809517" y="1187432"/>
                    <a:pt x="801701" y="1179973"/>
                    <a:pt x="801701" y="1170767"/>
                  </a:cubicBezTo>
                  <a:cubicBezTo>
                    <a:pt x="801701" y="1161559"/>
                    <a:pt x="809517" y="1154094"/>
                    <a:pt x="819158" y="1154094"/>
                  </a:cubicBezTo>
                  <a:close/>
                  <a:moveTo>
                    <a:pt x="2336770" y="1154093"/>
                  </a:moveTo>
                  <a:cubicBezTo>
                    <a:pt x="2345538" y="1154093"/>
                    <a:pt x="2352645" y="1161203"/>
                    <a:pt x="2352645" y="1169973"/>
                  </a:cubicBezTo>
                  <a:cubicBezTo>
                    <a:pt x="2352645" y="1178737"/>
                    <a:pt x="2345538" y="1185845"/>
                    <a:pt x="2336770" y="1185845"/>
                  </a:cubicBezTo>
                  <a:cubicBezTo>
                    <a:pt x="2328002" y="1185845"/>
                    <a:pt x="2320895" y="1178737"/>
                    <a:pt x="2320895" y="1169973"/>
                  </a:cubicBezTo>
                  <a:cubicBezTo>
                    <a:pt x="2320895" y="1161203"/>
                    <a:pt x="2328002" y="1154093"/>
                    <a:pt x="2336770" y="1154093"/>
                  </a:cubicBezTo>
                  <a:close/>
                  <a:moveTo>
                    <a:pt x="1869251" y="1154093"/>
                  </a:moveTo>
                  <a:cubicBezTo>
                    <a:pt x="1878457" y="1154093"/>
                    <a:pt x="1885920" y="1161559"/>
                    <a:pt x="1885920" y="1170766"/>
                  </a:cubicBezTo>
                  <a:cubicBezTo>
                    <a:pt x="1885920" y="1179973"/>
                    <a:pt x="1878457" y="1187432"/>
                    <a:pt x="1869251" y="1187432"/>
                  </a:cubicBezTo>
                  <a:cubicBezTo>
                    <a:pt x="1860045" y="1187432"/>
                    <a:pt x="1852582" y="1179973"/>
                    <a:pt x="1852582" y="1170766"/>
                  </a:cubicBezTo>
                  <a:cubicBezTo>
                    <a:pt x="1852582" y="1161559"/>
                    <a:pt x="1860045" y="1154093"/>
                    <a:pt x="1869251" y="1154093"/>
                  </a:cubicBezTo>
                  <a:close/>
                  <a:moveTo>
                    <a:pt x="3386902" y="1152506"/>
                  </a:moveTo>
                  <a:cubicBezTo>
                    <a:pt x="3396985" y="1152506"/>
                    <a:pt x="3405159" y="1160681"/>
                    <a:pt x="3405159" y="1170765"/>
                  </a:cubicBezTo>
                  <a:cubicBezTo>
                    <a:pt x="3405159" y="1180850"/>
                    <a:pt x="3396985" y="1189019"/>
                    <a:pt x="3386902" y="1189019"/>
                  </a:cubicBezTo>
                  <a:cubicBezTo>
                    <a:pt x="3376819" y="1189019"/>
                    <a:pt x="3368645" y="1180850"/>
                    <a:pt x="3368645" y="1170765"/>
                  </a:cubicBezTo>
                  <a:cubicBezTo>
                    <a:pt x="3368645" y="1160681"/>
                    <a:pt x="3376819" y="1152506"/>
                    <a:pt x="3386902" y="1152506"/>
                  </a:cubicBezTo>
                  <a:close/>
                  <a:moveTo>
                    <a:pt x="2453452" y="1152506"/>
                  </a:moveTo>
                  <a:cubicBezTo>
                    <a:pt x="2463535" y="1152506"/>
                    <a:pt x="2471709" y="1160681"/>
                    <a:pt x="2471709" y="1170765"/>
                  </a:cubicBezTo>
                  <a:cubicBezTo>
                    <a:pt x="2471709" y="1180850"/>
                    <a:pt x="2463535" y="1189019"/>
                    <a:pt x="2453452" y="1189019"/>
                  </a:cubicBezTo>
                  <a:cubicBezTo>
                    <a:pt x="2443369" y="1189019"/>
                    <a:pt x="2435195" y="1180850"/>
                    <a:pt x="2435195" y="1170765"/>
                  </a:cubicBezTo>
                  <a:cubicBezTo>
                    <a:pt x="2435195" y="1160681"/>
                    <a:pt x="2443369" y="1152506"/>
                    <a:pt x="2453452" y="1152506"/>
                  </a:cubicBezTo>
                  <a:close/>
                  <a:moveTo>
                    <a:pt x="935854" y="1150922"/>
                  </a:moveTo>
                  <a:cubicBezTo>
                    <a:pt x="946814" y="1150922"/>
                    <a:pt x="955697" y="1159804"/>
                    <a:pt x="955697" y="1170767"/>
                  </a:cubicBezTo>
                  <a:cubicBezTo>
                    <a:pt x="955697" y="1181732"/>
                    <a:pt x="946814" y="1190608"/>
                    <a:pt x="935854" y="1190608"/>
                  </a:cubicBezTo>
                  <a:cubicBezTo>
                    <a:pt x="924895" y="1190608"/>
                    <a:pt x="916010" y="1181732"/>
                    <a:pt x="916010" y="1170767"/>
                  </a:cubicBezTo>
                  <a:cubicBezTo>
                    <a:pt x="916010" y="1159804"/>
                    <a:pt x="924895" y="1150922"/>
                    <a:pt x="935854" y="1150922"/>
                  </a:cubicBezTo>
                  <a:close/>
                  <a:moveTo>
                    <a:pt x="1752570" y="1150921"/>
                  </a:moveTo>
                  <a:cubicBezTo>
                    <a:pt x="1763968" y="1150921"/>
                    <a:pt x="1773208" y="1159804"/>
                    <a:pt x="1773208" y="1170766"/>
                  </a:cubicBezTo>
                  <a:cubicBezTo>
                    <a:pt x="1773208" y="1181732"/>
                    <a:pt x="1763968" y="1190608"/>
                    <a:pt x="1752570" y="1190608"/>
                  </a:cubicBezTo>
                  <a:cubicBezTo>
                    <a:pt x="1741172" y="1190608"/>
                    <a:pt x="1731932" y="1181732"/>
                    <a:pt x="1731932" y="1170766"/>
                  </a:cubicBezTo>
                  <a:cubicBezTo>
                    <a:pt x="1731932" y="1159804"/>
                    <a:pt x="1741172" y="1150921"/>
                    <a:pt x="1752570" y="1150921"/>
                  </a:cubicBezTo>
                  <a:close/>
                  <a:moveTo>
                    <a:pt x="3269427" y="1149334"/>
                  </a:moveTo>
                  <a:cubicBezTo>
                    <a:pt x="3281264" y="1149334"/>
                    <a:pt x="3290859" y="1158926"/>
                    <a:pt x="3290859" y="1170765"/>
                  </a:cubicBezTo>
                  <a:cubicBezTo>
                    <a:pt x="3290859" y="1182607"/>
                    <a:pt x="3281264" y="1192193"/>
                    <a:pt x="3269427" y="1192193"/>
                  </a:cubicBezTo>
                  <a:cubicBezTo>
                    <a:pt x="3257590" y="1192193"/>
                    <a:pt x="3247995" y="1182607"/>
                    <a:pt x="3247995" y="1170765"/>
                  </a:cubicBezTo>
                  <a:cubicBezTo>
                    <a:pt x="3247995" y="1158926"/>
                    <a:pt x="3257590" y="1149334"/>
                    <a:pt x="3269427" y="1149334"/>
                  </a:cubicBezTo>
                  <a:close/>
                  <a:moveTo>
                    <a:pt x="2569339" y="1147746"/>
                  </a:moveTo>
                  <a:cubicBezTo>
                    <a:pt x="2582052" y="1147746"/>
                    <a:pt x="2592358" y="1158051"/>
                    <a:pt x="2592358" y="1170765"/>
                  </a:cubicBezTo>
                  <a:cubicBezTo>
                    <a:pt x="2592358" y="1183482"/>
                    <a:pt x="2582052" y="1193781"/>
                    <a:pt x="2569339" y="1193781"/>
                  </a:cubicBezTo>
                  <a:cubicBezTo>
                    <a:pt x="2556626" y="1193781"/>
                    <a:pt x="2546320" y="1183482"/>
                    <a:pt x="2546320" y="1170765"/>
                  </a:cubicBezTo>
                  <a:cubicBezTo>
                    <a:pt x="2546320" y="1158051"/>
                    <a:pt x="2556626" y="1147746"/>
                    <a:pt x="2569339" y="1147746"/>
                  </a:cubicBezTo>
                  <a:close/>
                  <a:moveTo>
                    <a:pt x="1052530" y="1146153"/>
                  </a:moveTo>
                  <a:cubicBezTo>
                    <a:pt x="1065682" y="1146153"/>
                    <a:pt x="1076341" y="1156820"/>
                    <a:pt x="1076341" y="1169974"/>
                  </a:cubicBezTo>
                  <a:cubicBezTo>
                    <a:pt x="1076341" y="1183127"/>
                    <a:pt x="1065682" y="1193781"/>
                    <a:pt x="1052530" y="1193781"/>
                  </a:cubicBezTo>
                  <a:cubicBezTo>
                    <a:pt x="1039378" y="1193781"/>
                    <a:pt x="1028718" y="1183127"/>
                    <a:pt x="1028718" y="1169974"/>
                  </a:cubicBezTo>
                  <a:cubicBezTo>
                    <a:pt x="1028718" y="1156820"/>
                    <a:pt x="1039378" y="1146153"/>
                    <a:pt x="1052530" y="1146153"/>
                  </a:cubicBezTo>
                  <a:close/>
                  <a:moveTo>
                    <a:pt x="1636682" y="1144575"/>
                  </a:moveTo>
                  <a:cubicBezTo>
                    <a:pt x="1650710" y="1144575"/>
                    <a:pt x="1662082" y="1155943"/>
                    <a:pt x="1662082" y="1169973"/>
                  </a:cubicBezTo>
                  <a:cubicBezTo>
                    <a:pt x="1662082" y="1184000"/>
                    <a:pt x="1650710" y="1195369"/>
                    <a:pt x="1636682" y="1195369"/>
                  </a:cubicBezTo>
                  <a:cubicBezTo>
                    <a:pt x="1622654" y="1195369"/>
                    <a:pt x="1611282" y="1184000"/>
                    <a:pt x="1611282" y="1169973"/>
                  </a:cubicBezTo>
                  <a:cubicBezTo>
                    <a:pt x="1611282" y="1155943"/>
                    <a:pt x="1622654" y="1144575"/>
                    <a:pt x="1636682" y="1144575"/>
                  </a:cubicBezTo>
                  <a:close/>
                  <a:moveTo>
                    <a:pt x="3152745" y="1144573"/>
                  </a:moveTo>
                  <a:cubicBezTo>
                    <a:pt x="3166773" y="1144573"/>
                    <a:pt x="3178145" y="1155942"/>
                    <a:pt x="3178145" y="1169972"/>
                  </a:cubicBezTo>
                  <a:cubicBezTo>
                    <a:pt x="3178145" y="1183998"/>
                    <a:pt x="3166773" y="1195368"/>
                    <a:pt x="3152745" y="1195368"/>
                  </a:cubicBezTo>
                  <a:cubicBezTo>
                    <a:pt x="3138717" y="1195368"/>
                    <a:pt x="3127345" y="1183998"/>
                    <a:pt x="3127345" y="1169972"/>
                  </a:cubicBezTo>
                  <a:cubicBezTo>
                    <a:pt x="3127345" y="1155942"/>
                    <a:pt x="3138717" y="1144573"/>
                    <a:pt x="3152745" y="1144573"/>
                  </a:cubicBezTo>
                  <a:close/>
                  <a:moveTo>
                    <a:pt x="1169208" y="1142985"/>
                  </a:moveTo>
                  <a:cubicBezTo>
                    <a:pt x="1184551" y="1142985"/>
                    <a:pt x="1196992" y="1155422"/>
                    <a:pt x="1196992" y="1170767"/>
                  </a:cubicBezTo>
                  <a:cubicBezTo>
                    <a:pt x="1196992" y="1186106"/>
                    <a:pt x="1184551" y="1198546"/>
                    <a:pt x="1169208" y="1198546"/>
                  </a:cubicBezTo>
                  <a:cubicBezTo>
                    <a:pt x="1153867" y="1198546"/>
                    <a:pt x="1141426" y="1186106"/>
                    <a:pt x="1141426" y="1170767"/>
                  </a:cubicBezTo>
                  <a:cubicBezTo>
                    <a:pt x="1141426" y="1155422"/>
                    <a:pt x="1153867" y="1142985"/>
                    <a:pt x="1169208" y="1142985"/>
                  </a:cubicBezTo>
                  <a:close/>
                  <a:moveTo>
                    <a:pt x="2686814" y="1141400"/>
                  </a:moveTo>
                  <a:cubicBezTo>
                    <a:pt x="2703034" y="1141400"/>
                    <a:pt x="2716183" y="1154544"/>
                    <a:pt x="2716183" y="1170765"/>
                  </a:cubicBezTo>
                  <a:cubicBezTo>
                    <a:pt x="2716183" y="1186980"/>
                    <a:pt x="2703034" y="1200133"/>
                    <a:pt x="2686814" y="1200133"/>
                  </a:cubicBezTo>
                  <a:cubicBezTo>
                    <a:pt x="2670594" y="1200133"/>
                    <a:pt x="2657445" y="1186980"/>
                    <a:pt x="2657445" y="1170765"/>
                  </a:cubicBezTo>
                  <a:cubicBezTo>
                    <a:pt x="2657445" y="1154544"/>
                    <a:pt x="2670594" y="1141400"/>
                    <a:pt x="2686814" y="1141400"/>
                  </a:cubicBezTo>
                  <a:close/>
                  <a:moveTo>
                    <a:pt x="3036857" y="1141399"/>
                  </a:moveTo>
                  <a:cubicBezTo>
                    <a:pt x="3052639" y="1141399"/>
                    <a:pt x="3065432" y="1154544"/>
                    <a:pt x="3065432" y="1170765"/>
                  </a:cubicBezTo>
                  <a:cubicBezTo>
                    <a:pt x="3065432" y="1186980"/>
                    <a:pt x="3052639" y="1200133"/>
                    <a:pt x="3036857" y="1200133"/>
                  </a:cubicBezTo>
                  <a:cubicBezTo>
                    <a:pt x="3021075" y="1200133"/>
                    <a:pt x="3008282" y="1186980"/>
                    <a:pt x="3008282" y="1170765"/>
                  </a:cubicBezTo>
                  <a:cubicBezTo>
                    <a:pt x="3008282" y="1154544"/>
                    <a:pt x="3021075" y="1141399"/>
                    <a:pt x="3036857" y="1141399"/>
                  </a:cubicBezTo>
                  <a:close/>
                  <a:moveTo>
                    <a:pt x="1285893" y="1139813"/>
                  </a:moveTo>
                  <a:cubicBezTo>
                    <a:pt x="1302549" y="1139813"/>
                    <a:pt x="1316056" y="1153668"/>
                    <a:pt x="1316056" y="1170766"/>
                  </a:cubicBezTo>
                  <a:cubicBezTo>
                    <a:pt x="1316056" y="1187862"/>
                    <a:pt x="1302549" y="1201722"/>
                    <a:pt x="1285893" y="1201722"/>
                  </a:cubicBezTo>
                  <a:cubicBezTo>
                    <a:pt x="1269235" y="1201722"/>
                    <a:pt x="1255728" y="1187862"/>
                    <a:pt x="1255728" y="1170766"/>
                  </a:cubicBezTo>
                  <a:cubicBezTo>
                    <a:pt x="1255728" y="1153668"/>
                    <a:pt x="1269235" y="1139813"/>
                    <a:pt x="1285893" y="1139813"/>
                  </a:cubicBezTo>
                  <a:close/>
                  <a:moveTo>
                    <a:pt x="1519208" y="1138226"/>
                  </a:moveTo>
                  <a:cubicBezTo>
                    <a:pt x="1537620" y="1138226"/>
                    <a:pt x="1552546" y="1152790"/>
                    <a:pt x="1552546" y="1170766"/>
                  </a:cubicBezTo>
                  <a:cubicBezTo>
                    <a:pt x="1552546" y="1188738"/>
                    <a:pt x="1537620" y="1203310"/>
                    <a:pt x="1519208" y="1203310"/>
                  </a:cubicBezTo>
                  <a:cubicBezTo>
                    <a:pt x="1500796" y="1203310"/>
                    <a:pt x="1485870" y="1188738"/>
                    <a:pt x="1485870" y="1170766"/>
                  </a:cubicBezTo>
                  <a:cubicBezTo>
                    <a:pt x="1485870" y="1152790"/>
                    <a:pt x="1500796" y="1138226"/>
                    <a:pt x="1519208" y="1138226"/>
                  </a:cubicBezTo>
                  <a:close/>
                  <a:moveTo>
                    <a:pt x="2920176" y="1138225"/>
                  </a:moveTo>
                  <a:cubicBezTo>
                    <a:pt x="2938150" y="1138225"/>
                    <a:pt x="2952720" y="1152790"/>
                    <a:pt x="2952720" y="1170765"/>
                  </a:cubicBezTo>
                  <a:cubicBezTo>
                    <a:pt x="2952720" y="1188737"/>
                    <a:pt x="2938150" y="1203309"/>
                    <a:pt x="2920176" y="1203309"/>
                  </a:cubicBezTo>
                  <a:cubicBezTo>
                    <a:pt x="2902202" y="1203309"/>
                    <a:pt x="2887632" y="1188737"/>
                    <a:pt x="2887632" y="1170765"/>
                  </a:cubicBezTo>
                  <a:cubicBezTo>
                    <a:pt x="2887632" y="1152790"/>
                    <a:pt x="2902202" y="1138225"/>
                    <a:pt x="2920176" y="1138225"/>
                  </a:cubicBezTo>
                  <a:close/>
                  <a:moveTo>
                    <a:pt x="1402527" y="1136637"/>
                  </a:moveTo>
                  <a:cubicBezTo>
                    <a:pt x="1421378" y="1136637"/>
                    <a:pt x="1436659" y="1151915"/>
                    <a:pt x="1436659" y="1170766"/>
                  </a:cubicBezTo>
                  <a:cubicBezTo>
                    <a:pt x="1436659" y="1189615"/>
                    <a:pt x="1421378" y="1204898"/>
                    <a:pt x="1402527" y="1204898"/>
                  </a:cubicBezTo>
                  <a:cubicBezTo>
                    <a:pt x="1383676" y="1204898"/>
                    <a:pt x="1368442" y="1189615"/>
                    <a:pt x="1368442" y="1170766"/>
                  </a:cubicBezTo>
                  <a:cubicBezTo>
                    <a:pt x="1368442" y="1151915"/>
                    <a:pt x="1383676" y="1136637"/>
                    <a:pt x="1402527" y="1136637"/>
                  </a:cubicBezTo>
                  <a:close/>
                  <a:moveTo>
                    <a:pt x="2803495" y="1135048"/>
                  </a:moveTo>
                  <a:cubicBezTo>
                    <a:pt x="2822784" y="1135048"/>
                    <a:pt x="2838420" y="1151038"/>
                    <a:pt x="2838420" y="1170765"/>
                  </a:cubicBezTo>
                  <a:cubicBezTo>
                    <a:pt x="2838420" y="1190489"/>
                    <a:pt x="2822784" y="1206485"/>
                    <a:pt x="2803495" y="1206485"/>
                  </a:cubicBezTo>
                  <a:cubicBezTo>
                    <a:pt x="2784206" y="1206485"/>
                    <a:pt x="2768570" y="1190489"/>
                    <a:pt x="2768570" y="1170765"/>
                  </a:cubicBezTo>
                  <a:cubicBezTo>
                    <a:pt x="2768570" y="1151038"/>
                    <a:pt x="2784206" y="1135048"/>
                    <a:pt x="2803495" y="1135048"/>
                  </a:cubicBezTo>
                  <a:close/>
                  <a:moveTo>
                    <a:pt x="235763" y="1052502"/>
                  </a:moveTo>
                  <a:cubicBezTo>
                    <a:pt x="236202" y="1052502"/>
                    <a:pt x="236557" y="1052857"/>
                    <a:pt x="236557" y="1053296"/>
                  </a:cubicBezTo>
                  <a:cubicBezTo>
                    <a:pt x="236557" y="1053734"/>
                    <a:pt x="236202" y="1054089"/>
                    <a:pt x="235763" y="1054089"/>
                  </a:cubicBezTo>
                  <a:cubicBezTo>
                    <a:pt x="235323" y="1054089"/>
                    <a:pt x="234968" y="1053734"/>
                    <a:pt x="234968" y="1053296"/>
                  </a:cubicBezTo>
                  <a:cubicBezTo>
                    <a:pt x="234968" y="1052857"/>
                    <a:pt x="235323" y="1052502"/>
                    <a:pt x="235763" y="1052502"/>
                  </a:cubicBezTo>
                  <a:close/>
                  <a:moveTo>
                    <a:pt x="3970308" y="1052500"/>
                  </a:moveTo>
                  <a:cubicBezTo>
                    <a:pt x="3971186" y="1052500"/>
                    <a:pt x="3971897" y="1053210"/>
                    <a:pt x="3971897" y="1054087"/>
                  </a:cubicBezTo>
                  <a:cubicBezTo>
                    <a:pt x="3971897" y="1054965"/>
                    <a:pt x="3971186" y="1055676"/>
                    <a:pt x="3970308" y="1055676"/>
                  </a:cubicBezTo>
                  <a:cubicBezTo>
                    <a:pt x="3969431" y="1055676"/>
                    <a:pt x="3968720" y="1054965"/>
                    <a:pt x="3968720" y="1054087"/>
                  </a:cubicBezTo>
                  <a:cubicBezTo>
                    <a:pt x="3968720" y="1053210"/>
                    <a:pt x="3969431" y="1052500"/>
                    <a:pt x="3970308" y="1052500"/>
                  </a:cubicBezTo>
                  <a:close/>
                  <a:moveTo>
                    <a:pt x="352446" y="1050914"/>
                  </a:moveTo>
                  <a:cubicBezTo>
                    <a:pt x="354200" y="1050914"/>
                    <a:pt x="355620" y="1051981"/>
                    <a:pt x="355620" y="1053295"/>
                  </a:cubicBezTo>
                  <a:cubicBezTo>
                    <a:pt x="355620" y="1054611"/>
                    <a:pt x="354200" y="1055678"/>
                    <a:pt x="352446" y="1055678"/>
                  </a:cubicBezTo>
                  <a:cubicBezTo>
                    <a:pt x="350691" y="1055678"/>
                    <a:pt x="349269" y="1054611"/>
                    <a:pt x="349269" y="1053295"/>
                  </a:cubicBezTo>
                  <a:cubicBezTo>
                    <a:pt x="349269" y="1051981"/>
                    <a:pt x="350691" y="1050914"/>
                    <a:pt x="352446" y="1050914"/>
                  </a:cubicBezTo>
                  <a:close/>
                  <a:moveTo>
                    <a:pt x="3853626" y="1049326"/>
                  </a:moveTo>
                  <a:cubicBezTo>
                    <a:pt x="3855818" y="1049326"/>
                    <a:pt x="3857595" y="1051103"/>
                    <a:pt x="3857595" y="1053293"/>
                  </a:cubicBezTo>
                  <a:cubicBezTo>
                    <a:pt x="3857595" y="1055485"/>
                    <a:pt x="3855818" y="1057262"/>
                    <a:pt x="3853626" y="1057262"/>
                  </a:cubicBezTo>
                  <a:cubicBezTo>
                    <a:pt x="3851435" y="1057262"/>
                    <a:pt x="3849657" y="1055485"/>
                    <a:pt x="3849657" y="1053293"/>
                  </a:cubicBezTo>
                  <a:cubicBezTo>
                    <a:pt x="3849657" y="1051103"/>
                    <a:pt x="3851435" y="1049326"/>
                    <a:pt x="3853626" y="1049326"/>
                  </a:cubicBezTo>
                  <a:close/>
                  <a:moveTo>
                    <a:pt x="469124" y="1047740"/>
                  </a:moveTo>
                  <a:cubicBezTo>
                    <a:pt x="472193" y="1047740"/>
                    <a:pt x="474681" y="1050227"/>
                    <a:pt x="474681" y="1053295"/>
                  </a:cubicBezTo>
                  <a:cubicBezTo>
                    <a:pt x="474681" y="1056364"/>
                    <a:pt x="472193" y="1058852"/>
                    <a:pt x="469124" y="1058852"/>
                  </a:cubicBezTo>
                  <a:cubicBezTo>
                    <a:pt x="466054" y="1058852"/>
                    <a:pt x="463566" y="1056364"/>
                    <a:pt x="463566" y="1053295"/>
                  </a:cubicBezTo>
                  <a:cubicBezTo>
                    <a:pt x="463566" y="1050227"/>
                    <a:pt x="466054" y="1047740"/>
                    <a:pt x="469124" y="1047740"/>
                  </a:cubicBezTo>
                  <a:close/>
                  <a:moveTo>
                    <a:pt x="3736945" y="1047738"/>
                  </a:moveTo>
                  <a:cubicBezTo>
                    <a:pt x="3740452" y="1047738"/>
                    <a:pt x="3743295" y="1050580"/>
                    <a:pt x="3743295" y="1054086"/>
                  </a:cubicBezTo>
                  <a:cubicBezTo>
                    <a:pt x="3743295" y="1057593"/>
                    <a:pt x="3740452" y="1060437"/>
                    <a:pt x="3736945" y="1060437"/>
                  </a:cubicBezTo>
                  <a:cubicBezTo>
                    <a:pt x="3733438" y="1060437"/>
                    <a:pt x="3730595" y="1057593"/>
                    <a:pt x="3730595" y="1054086"/>
                  </a:cubicBezTo>
                  <a:cubicBezTo>
                    <a:pt x="3730595" y="1050580"/>
                    <a:pt x="3733438" y="1047738"/>
                    <a:pt x="3736945" y="1047738"/>
                  </a:cubicBezTo>
                  <a:close/>
                  <a:moveTo>
                    <a:pt x="585809" y="1046153"/>
                  </a:moveTo>
                  <a:cubicBezTo>
                    <a:pt x="590193" y="1046153"/>
                    <a:pt x="593749" y="1049706"/>
                    <a:pt x="593749" y="1054089"/>
                  </a:cubicBezTo>
                  <a:cubicBezTo>
                    <a:pt x="593749" y="1058473"/>
                    <a:pt x="590193" y="1062027"/>
                    <a:pt x="585809" y="1062027"/>
                  </a:cubicBezTo>
                  <a:cubicBezTo>
                    <a:pt x="581425" y="1062027"/>
                    <a:pt x="577874" y="1058473"/>
                    <a:pt x="577874" y="1054089"/>
                  </a:cubicBezTo>
                  <a:cubicBezTo>
                    <a:pt x="577874" y="1049706"/>
                    <a:pt x="581425" y="1046153"/>
                    <a:pt x="585809" y="1046153"/>
                  </a:cubicBezTo>
                  <a:close/>
                  <a:moveTo>
                    <a:pt x="3619470" y="1044563"/>
                  </a:moveTo>
                  <a:cubicBezTo>
                    <a:pt x="3624731" y="1044563"/>
                    <a:pt x="3628995" y="1048827"/>
                    <a:pt x="3628995" y="1054086"/>
                  </a:cubicBezTo>
                  <a:cubicBezTo>
                    <a:pt x="3628995" y="1059347"/>
                    <a:pt x="3624731" y="1063611"/>
                    <a:pt x="3619470" y="1063611"/>
                  </a:cubicBezTo>
                  <a:cubicBezTo>
                    <a:pt x="3614209" y="1063611"/>
                    <a:pt x="3609945" y="1059347"/>
                    <a:pt x="3609945" y="1054086"/>
                  </a:cubicBezTo>
                  <a:cubicBezTo>
                    <a:pt x="3609945" y="1048827"/>
                    <a:pt x="3614209" y="1044563"/>
                    <a:pt x="3619470" y="1044563"/>
                  </a:cubicBezTo>
                  <a:close/>
                  <a:moveTo>
                    <a:pt x="702487" y="1042977"/>
                  </a:moveTo>
                  <a:cubicBezTo>
                    <a:pt x="709064" y="1042977"/>
                    <a:pt x="714394" y="1047954"/>
                    <a:pt x="714394" y="1054089"/>
                  </a:cubicBezTo>
                  <a:cubicBezTo>
                    <a:pt x="714394" y="1060227"/>
                    <a:pt x="709064" y="1065203"/>
                    <a:pt x="702487" y="1065203"/>
                  </a:cubicBezTo>
                  <a:cubicBezTo>
                    <a:pt x="695913" y="1065203"/>
                    <a:pt x="690582" y="1060227"/>
                    <a:pt x="690582" y="1054089"/>
                  </a:cubicBezTo>
                  <a:cubicBezTo>
                    <a:pt x="690582" y="1047954"/>
                    <a:pt x="695913" y="1042977"/>
                    <a:pt x="702487" y="1042977"/>
                  </a:cubicBezTo>
                  <a:close/>
                  <a:moveTo>
                    <a:pt x="3503582" y="1041387"/>
                  </a:moveTo>
                  <a:cubicBezTo>
                    <a:pt x="3510596" y="1041387"/>
                    <a:pt x="3516282" y="1047075"/>
                    <a:pt x="3516282" y="1054086"/>
                  </a:cubicBezTo>
                  <a:cubicBezTo>
                    <a:pt x="3516282" y="1061100"/>
                    <a:pt x="3510596" y="1066785"/>
                    <a:pt x="3503582" y="1066785"/>
                  </a:cubicBezTo>
                  <a:cubicBezTo>
                    <a:pt x="3496568" y="1066785"/>
                    <a:pt x="3490882" y="1061100"/>
                    <a:pt x="3490882" y="1054086"/>
                  </a:cubicBezTo>
                  <a:cubicBezTo>
                    <a:pt x="3490882" y="1047075"/>
                    <a:pt x="3496568" y="1041387"/>
                    <a:pt x="3503582" y="1041387"/>
                  </a:cubicBezTo>
                  <a:close/>
                  <a:moveTo>
                    <a:pt x="819160" y="1039802"/>
                  </a:moveTo>
                  <a:cubicBezTo>
                    <a:pt x="827053" y="1039802"/>
                    <a:pt x="833449" y="1046200"/>
                    <a:pt x="833449" y="1054089"/>
                  </a:cubicBezTo>
                  <a:cubicBezTo>
                    <a:pt x="833449" y="1061980"/>
                    <a:pt x="827053" y="1068377"/>
                    <a:pt x="819160" y="1068377"/>
                  </a:cubicBezTo>
                  <a:cubicBezTo>
                    <a:pt x="811272" y="1068377"/>
                    <a:pt x="804876" y="1061980"/>
                    <a:pt x="804876" y="1054089"/>
                  </a:cubicBezTo>
                  <a:cubicBezTo>
                    <a:pt x="804876" y="1046200"/>
                    <a:pt x="811272" y="1039802"/>
                    <a:pt x="819160" y="1039802"/>
                  </a:cubicBezTo>
                  <a:close/>
                  <a:moveTo>
                    <a:pt x="3386902" y="1038213"/>
                  </a:moveTo>
                  <a:cubicBezTo>
                    <a:pt x="3395232" y="1038213"/>
                    <a:pt x="3401984" y="1044965"/>
                    <a:pt x="3401984" y="1053294"/>
                  </a:cubicBezTo>
                  <a:cubicBezTo>
                    <a:pt x="3401984" y="1061624"/>
                    <a:pt x="3395232" y="1068375"/>
                    <a:pt x="3386902" y="1068375"/>
                  </a:cubicBezTo>
                  <a:cubicBezTo>
                    <a:pt x="3378572" y="1068375"/>
                    <a:pt x="3371820" y="1061624"/>
                    <a:pt x="3371820" y="1053294"/>
                  </a:cubicBezTo>
                  <a:cubicBezTo>
                    <a:pt x="3371820" y="1044965"/>
                    <a:pt x="3378572" y="1038213"/>
                    <a:pt x="3386902" y="1038213"/>
                  </a:cubicBezTo>
                  <a:close/>
                  <a:moveTo>
                    <a:pt x="935857" y="1036628"/>
                  </a:moveTo>
                  <a:cubicBezTo>
                    <a:pt x="945939" y="1036628"/>
                    <a:pt x="954113" y="1044445"/>
                    <a:pt x="954113" y="1054089"/>
                  </a:cubicBezTo>
                  <a:cubicBezTo>
                    <a:pt x="954113" y="1063733"/>
                    <a:pt x="945939" y="1071552"/>
                    <a:pt x="935857" y="1071552"/>
                  </a:cubicBezTo>
                  <a:cubicBezTo>
                    <a:pt x="925773" y="1071552"/>
                    <a:pt x="917598" y="1063733"/>
                    <a:pt x="917598" y="1054089"/>
                  </a:cubicBezTo>
                  <a:cubicBezTo>
                    <a:pt x="917598" y="1044445"/>
                    <a:pt x="925773" y="1036628"/>
                    <a:pt x="935857" y="1036628"/>
                  </a:cubicBezTo>
                  <a:close/>
                  <a:moveTo>
                    <a:pt x="3270220" y="1035038"/>
                  </a:moveTo>
                  <a:cubicBezTo>
                    <a:pt x="3280741" y="1035038"/>
                    <a:pt x="3289270" y="1043212"/>
                    <a:pt x="3289270" y="1053294"/>
                  </a:cubicBezTo>
                  <a:cubicBezTo>
                    <a:pt x="3289270" y="1063376"/>
                    <a:pt x="3280741" y="1071551"/>
                    <a:pt x="3270220" y="1071551"/>
                  </a:cubicBezTo>
                  <a:cubicBezTo>
                    <a:pt x="3259699" y="1071551"/>
                    <a:pt x="3251170" y="1063376"/>
                    <a:pt x="3251170" y="1053294"/>
                  </a:cubicBezTo>
                  <a:cubicBezTo>
                    <a:pt x="3251170" y="1043212"/>
                    <a:pt x="3259699" y="1035038"/>
                    <a:pt x="3270220" y="1035038"/>
                  </a:cubicBezTo>
                  <a:close/>
                  <a:moveTo>
                    <a:pt x="1052530" y="1033453"/>
                  </a:moveTo>
                  <a:cubicBezTo>
                    <a:pt x="1063927" y="1033453"/>
                    <a:pt x="1073167" y="1042692"/>
                    <a:pt x="1073167" y="1054089"/>
                  </a:cubicBezTo>
                  <a:cubicBezTo>
                    <a:pt x="1073167" y="1065487"/>
                    <a:pt x="1063927" y="1074727"/>
                    <a:pt x="1052530" y="1074727"/>
                  </a:cubicBezTo>
                  <a:cubicBezTo>
                    <a:pt x="1041133" y="1074727"/>
                    <a:pt x="1031894" y="1065487"/>
                    <a:pt x="1031894" y="1054089"/>
                  </a:cubicBezTo>
                  <a:cubicBezTo>
                    <a:pt x="1031894" y="1042692"/>
                    <a:pt x="1041133" y="1033453"/>
                    <a:pt x="1052530" y="1033453"/>
                  </a:cubicBezTo>
                  <a:close/>
                  <a:moveTo>
                    <a:pt x="3153539" y="1031863"/>
                  </a:moveTo>
                  <a:cubicBezTo>
                    <a:pt x="3165376" y="1031863"/>
                    <a:pt x="3174971" y="1041812"/>
                    <a:pt x="3174971" y="1054087"/>
                  </a:cubicBezTo>
                  <a:cubicBezTo>
                    <a:pt x="3174971" y="1066361"/>
                    <a:pt x="3165376" y="1076313"/>
                    <a:pt x="3153539" y="1076313"/>
                  </a:cubicBezTo>
                  <a:cubicBezTo>
                    <a:pt x="3141702" y="1076313"/>
                    <a:pt x="3132107" y="1066361"/>
                    <a:pt x="3132107" y="1054087"/>
                  </a:cubicBezTo>
                  <a:cubicBezTo>
                    <a:pt x="3132107" y="1041812"/>
                    <a:pt x="3141702" y="1031863"/>
                    <a:pt x="3153539" y="1031863"/>
                  </a:cubicBezTo>
                  <a:close/>
                  <a:moveTo>
                    <a:pt x="1169208" y="1030278"/>
                  </a:moveTo>
                  <a:cubicBezTo>
                    <a:pt x="1182797" y="1030278"/>
                    <a:pt x="1193818" y="1040937"/>
                    <a:pt x="1193818" y="1054089"/>
                  </a:cubicBezTo>
                  <a:cubicBezTo>
                    <a:pt x="1193818" y="1067240"/>
                    <a:pt x="1182797" y="1077903"/>
                    <a:pt x="1169208" y="1077903"/>
                  </a:cubicBezTo>
                  <a:cubicBezTo>
                    <a:pt x="1155622" y="1077903"/>
                    <a:pt x="1144602" y="1067240"/>
                    <a:pt x="1144602" y="1054089"/>
                  </a:cubicBezTo>
                  <a:cubicBezTo>
                    <a:pt x="1144602" y="1040937"/>
                    <a:pt x="1155622" y="1030278"/>
                    <a:pt x="1169208" y="1030278"/>
                  </a:cubicBezTo>
                  <a:close/>
                  <a:moveTo>
                    <a:pt x="2219295" y="1028690"/>
                  </a:moveTo>
                  <a:cubicBezTo>
                    <a:pt x="2233323" y="1028690"/>
                    <a:pt x="2244695" y="1040060"/>
                    <a:pt x="2244695" y="1054087"/>
                  </a:cubicBezTo>
                  <a:cubicBezTo>
                    <a:pt x="2244695" y="1068114"/>
                    <a:pt x="2233323" y="1079489"/>
                    <a:pt x="2219295" y="1079489"/>
                  </a:cubicBezTo>
                  <a:cubicBezTo>
                    <a:pt x="2205267" y="1079489"/>
                    <a:pt x="2193895" y="1068114"/>
                    <a:pt x="2193895" y="1054087"/>
                  </a:cubicBezTo>
                  <a:cubicBezTo>
                    <a:pt x="2193895" y="1040060"/>
                    <a:pt x="2205267" y="1028690"/>
                    <a:pt x="2219295" y="1028690"/>
                  </a:cubicBezTo>
                  <a:close/>
                  <a:moveTo>
                    <a:pt x="2103407" y="1028690"/>
                  </a:moveTo>
                  <a:cubicBezTo>
                    <a:pt x="2117435" y="1028690"/>
                    <a:pt x="2128807" y="1040060"/>
                    <a:pt x="2128807" y="1054087"/>
                  </a:cubicBezTo>
                  <a:cubicBezTo>
                    <a:pt x="2128807" y="1068114"/>
                    <a:pt x="2117435" y="1079489"/>
                    <a:pt x="2103407" y="1079489"/>
                  </a:cubicBezTo>
                  <a:cubicBezTo>
                    <a:pt x="2089379" y="1079489"/>
                    <a:pt x="2078007" y="1068114"/>
                    <a:pt x="2078007" y="1054087"/>
                  </a:cubicBezTo>
                  <a:cubicBezTo>
                    <a:pt x="2078007" y="1040060"/>
                    <a:pt x="2089379" y="1028690"/>
                    <a:pt x="2103407" y="1028690"/>
                  </a:cubicBezTo>
                  <a:close/>
                  <a:moveTo>
                    <a:pt x="3036857" y="1028689"/>
                  </a:moveTo>
                  <a:cubicBezTo>
                    <a:pt x="3050885" y="1028689"/>
                    <a:pt x="3062257" y="1040059"/>
                    <a:pt x="3062257" y="1054087"/>
                  </a:cubicBezTo>
                  <a:cubicBezTo>
                    <a:pt x="3062257" y="1068114"/>
                    <a:pt x="3050885" y="1079489"/>
                    <a:pt x="3036857" y="1079489"/>
                  </a:cubicBezTo>
                  <a:cubicBezTo>
                    <a:pt x="3022829" y="1079489"/>
                    <a:pt x="3011457" y="1068114"/>
                    <a:pt x="3011457" y="1054087"/>
                  </a:cubicBezTo>
                  <a:cubicBezTo>
                    <a:pt x="3011457" y="1040059"/>
                    <a:pt x="3022829" y="1028689"/>
                    <a:pt x="3036857" y="1028689"/>
                  </a:cubicBezTo>
                  <a:close/>
                  <a:moveTo>
                    <a:pt x="1285893" y="1027103"/>
                  </a:moveTo>
                  <a:cubicBezTo>
                    <a:pt x="1300792" y="1027103"/>
                    <a:pt x="1312881" y="1039185"/>
                    <a:pt x="1312881" y="1054089"/>
                  </a:cubicBezTo>
                  <a:cubicBezTo>
                    <a:pt x="1312881" y="1068993"/>
                    <a:pt x="1300792" y="1081077"/>
                    <a:pt x="1285893" y="1081077"/>
                  </a:cubicBezTo>
                  <a:cubicBezTo>
                    <a:pt x="1270989" y="1081077"/>
                    <a:pt x="1258905" y="1068993"/>
                    <a:pt x="1258905" y="1054089"/>
                  </a:cubicBezTo>
                  <a:cubicBezTo>
                    <a:pt x="1258905" y="1039185"/>
                    <a:pt x="1270989" y="1027103"/>
                    <a:pt x="1285893" y="1027103"/>
                  </a:cubicBezTo>
                  <a:close/>
                  <a:moveTo>
                    <a:pt x="1986726" y="1027103"/>
                  </a:moveTo>
                  <a:cubicBezTo>
                    <a:pt x="2001193" y="1027103"/>
                    <a:pt x="2012920" y="1038828"/>
                    <a:pt x="2012920" y="1053295"/>
                  </a:cubicBezTo>
                  <a:cubicBezTo>
                    <a:pt x="2012920" y="1067761"/>
                    <a:pt x="2001193" y="1079491"/>
                    <a:pt x="1986726" y="1079491"/>
                  </a:cubicBezTo>
                  <a:cubicBezTo>
                    <a:pt x="1972259" y="1079491"/>
                    <a:pt x="1960532" y="1067761"/>
                    <a:pt x="1960532" y="1053295"/>
                  </a:cubicBezTo>
                  <a:cubicBezTo>
                    <a:pt x="1960532" y="1038828"/>
                    <a:pt x="1972259" y="1027103"/>
                    <a:pt x="1986726" y="1027103"/>
                  </a:cubicBezTo>
                  <a:close/>
                  <a:moveTo>
                    <a:pt x="1870045" y="1025515"/>
                  </a:moveTo>
                  <a:cubicBezTo>
                    <a:pt x="1885827" y="1025515"/>
                    <a:pt x="1898620" y="1038307"/>
                    <a:pt x="1898620" y="1054087"/>
                  </a:cubicBezTo>
                  <a:cubicBezTo>
                    <a:pt x="1898620" y="1069869"/>
                    <a:pt x="1885827" y="1082663"/>
                    <a:pt x="1870045" y="1082663"/>
                  </a:cubicBezTo>
                  <a:cubicBezTo>
                    <a:pt x="1854263" y="1082663"/>
                    <a:pt x="1841470" y="1069869"/>
                    <a:pt x="1841470" y="1054087"/>
                  </a:cubicBezTo>
                  <a:cubicBezTo>
                    <a:pt x="1841470" y="1038307"/>
                    <a:pt x="1854263" y="1025515"/>
                    <a:pt x="1870045" y="1025515"/>
                  </a:cubicBezTo>
                  <a:close/>
                  <a:moveTo>
                    <a:pt x="2335977" y="1025515"/>
                  </a:moveTo>
                  <a:cubicBezTo>
                    <a:pt x="2351321" y="1025515"/>
                    <a:pt x="2363759" y="1037952"/>
                    <a:pt x="2363759" y="1053295"/>
                  </a:cubicBezTo>
                  <a:cubicBezTo>
                    <a:pt x="2363759" y="1068638"/>
                    <a:pt x="2351321" y="1081077"/>
                    <a:pt x="2335977" y="1081077"/>
                  </a:cubicBezTo>
                  <a:cubicBezTo>
                    <a:pt x="2320633" y="1081077"/>
                    <a:pt x="2308195" y="1068638"/>
                    <a:pt x="2308195" y="1053295"/>
                  </a:cubicBezTo>
                  <a:cubicBezTo>
                    <a:pt x="2308195" y="1037952"/>
                    <a:pt x="2320633" y="1025515"/>
                    <a:pt x="2335977" y="1025515"/>
                  </a:cubicBezTo>
                  <a:close/>
                  <a:moveTo>
                    <a:pt x="2920177" y="1025515"/>
                  </a:moveTo>
                  <a:cubicBezTo>
                    <a:pt x="2935521" y="1025515"/>
                    <a:pt x="2947959" y="1037951"/>
                    <a:pt x="2947959" y="1053294"/>
                  </a:cubicBezTo>
                  <a:cubicBezTo>
                    <a:pt x="2947959" y="1068638"/>
                    <a:pt x="2935521" y="1081076"/>
                    <a:pt x="2920177" y="1081076"/>
                  </a:cubicBezTo>
                  <a:cubicBezTo>
                    <a:pt x="2904833" y="1081076"/>
                    <a:pt x="2892395" y="1068638"/>
                    <a:pt x="2892395" y="1053294"/>
                  </a:cubicBezTo>
                  <a:cubicBezTo>
                    <a:pt x="2892395" y="1037951"/>
                    <a:pt x="2904833" y="1025515"/>
                    <a:pt x="2920177" y="1025515"/>
                  </a:cubicBezTo>
                  <a:close/>
                  <a:moveTo>
                    <a:pt x="1403320" y="1023929"/>
                  </a:moveTo>
                  <a:cubicBezTo>
                    <a:pt x="1419979" y="1023929"/>
                    <a:pt x="1433483" y="1037431"/>
                    <a:pt x="1433483" y="1054089"/>
                  </a:cubicBezTo>
                  <a:cubicBezTo>
                    <a:pt x="1433483" y="1070747"/>
                    <a:pt x="1419979" y="1084252"/>
                    <a:pt x="1403320" y="1084252"/>
                  </a:cubicBezTo>
                  <a:cubicBezTo>
                    <a:pt x="1386661" y="1084252"/>
                    <a:pt x="1373206" y="1070747"/>
                    <a:pt x="1373206" y="1054089"/>
                  </a:cubicBezTo>
                  <a:cubicBezTo>
                    <a:pt x="1373206" y="1037431"/>
                    <a:pt x="1386661" y="1023929"/>
                    <a:pt x="1403320" y="1023929"/>
                  </a:cubicBezTo>
                  <a:close/>
                  <a:moveTo>
                    <a:pt x="2802702" y="1022341"/>
                  </a:moveTo>
                  <a:cubicBezTo>
                    <a:pt x="2819799" y="1022341"/>
                    <a:pt x="2833659" y="1036198"/>
                    <a:pt x="2833659" y="1053294"/>
                  </a:cubicBezTo>
                  <a:cubicBezTo>
                    <a:pt x="2833659" y="1070390"/>
                    <a:pt x="2819799" y="1084252"/>
                    <a:pt x="2802702" y="1084252"/>
                  </a:cubicBezTo>
                  <a:cubicBezTo>
                    <a:pt x="2785605" y="1084252"/>
                    <a:pt x="2771745" y="1070390"/>
                    <a:pt x="2771745" y="1053294"/>
                  </a:cubicBezTo>
                  <a:cubicBezTo>
                    <a:pt x="2771745" y="1036198"/>
                    <a:pt x="2785605" y="1022341"/>
                    <a:pt x="2802702" y="1022341"/>
                  </a:cubicBezTo>
                  <a:close/>
                  <a:moveTo>
                    <a:pt x="2453452" y="1022341"/>
                  </a:moveTo>
                  <a:cubicBezTo>
                    <a:pt x="2470549" y="1022341"/>
                    <a:pt x="2484409" y="1036199"/>
                    <a:pt x="2484409" y="1053295"/>
                  </a:cubicBezTo>
                  <a:cubicBezTo>
                    <a:pt x="2484409" y="1070391"/>
                    <a:pt x="2470549" y="1084252"/>
                    <a:pt x="2453452" y="1084252"/>
                  </a:cubicBezTo>
                  <a:cubicBezTo>
                    <a:pt x="2436355" y="1084252"/>
                    <a:pt x="2422495" y="1070391"/>
                    <a:pt x="2422495" y="1053295"/>
                  </a:cubicBezTo>
                  <a:cubicBezTo>
                    <a:pt x="2422495" y="1036199"/>
                    <a:pt x="2436355" y="1022341"/>
                    <a:pt x="2453452" y="1022341"/>
                  </a:cubicBezTo>
                  <a:close/>
                  <a:moveTo>
                    <a:pt x="1519208" y="1020754"/>
                  </a:moveTo>
                  <a:cubicBezTo>
                    <a:pt x="1537620" y="1020754"/>
                    <a:pt x="1552546" y="1035322"/>
                    <a:pt x="1552546" y="1053295"/>
                  </a:cubicBezTo>
                  <a:cubicBezTo>
                    <a:pt x="1552546" y="1071268"/>
                    <a:pt x="1537620" y="1085839"/>
                    <a:pt x="1519208" y="1085839"/>
                  </a:cubicBezTo>
                  <a:cubicBezTo>
                    <a:pt x="1500796" y="1085839"/>
                    <a:pt x="1485870" y="1071268"/>
                    <a:pt x="1485870" y="1053295"/>
                  </a:cubicBezTo>
                  <a:cubicBezTo>
                    <a:pt x="1485870" y="1035322"/>
                    <a:pt x="1500796" y="1020754"/>
                    <a:pt x="1519208" y="1020754"/>
                  </a:cubicBezTo>
                  <a:close/>
                  <a:moveTo>
                    <a:pt x="1752570" y="1019167"/>
                  </a:moveTo>
                  <a:cubicBezTo>
                    <a:pt x="1770982" y="1019167"/>
                    <a:pt x="1785908" y="1034445"/>
                    <a:pt x="1785908" y="1053295"/>
                  </a:cubicBezTo>
                  <a:cubicBezTo>
                    <a:pt x="1785908" y="1072146"/>
                    <a:pt x="1770982" y="1087425"/>
                    <a:pt x="1752570" y="1087425"/>
                  </a:cubicBezTo>
                  <a:cubicBezTo>
                    <a:pt x="1734158" y="1087425"/>
                    <a:pt x="1719232" y="1072146"/>
                    <a:pt x="1719232" y="1053295"/>
                  </a:cubicBezTo>
                  <a:cubicBezTo>
                    <a:pt x="1719232" y="1034445"/>
                    <a:pt x="1734158" y="1019167"/>
                    <a:pt x="1752570" y="1019167"/>
                  </a:cubicBezTo>
                  <a:close/>
                  <a:moveTo>
                    <a:pt x="1636682" y="1019167"/>
                  </a:moveTo>
                  <a:cubicBezTo>
                    <a:pt x="1655971" y="1019167"/>
                    <a:pt x="1671607" y="1034800"/>
                    <a:pt x="1671607" y="1054088"/>
                  </a:cubicBezTo>
                  <a:cubicBezTo>
                    <a:pt x="1671607" y="1073376"/>
                    <a:pt x="1655971" y="1089011"/>
                    <a:pt x="1636682" y="1089011"/>
                  </a:cubicBezTo>
                  <a:cubicBezTo>
                    <a:pt x="1617393" y="1089011"/>
                    <a:pt x="1601757" y="1073376"/>
                    <a:pt x="1601757" y="1054088"/>
                  </a:cubicBezTo>
                  <a:cubicBezTo>
                    <a:pt x="1601757" y="1034800"/>
                    <a:pt x="1617393" y="1019167"/>
                    <a:pt x="1636682" y="1019167"/>
                  </a:cubicBezTo>
                  <a:close/>
                  <a:moveTo>
                    <a:pt x="2686020" y="1019166"/>
                  </a:moveTo>
                  <a:cubicBezTo>
                    <a:pt x="2704432" y="1019166"/>
                    <a:pt x="2719358" y="1034444"/>
                    <a:pt x="2719358" y="1053294"/>
                  </a:cubicBezTo>
                  <a:cubicBezTo>
                    <a:pt x="2719358" y="1072145"/>
                    <a:pt x="2704432" y="1087425"/>
                    <a:pt x="2686020" y="1087425"/>
                  </a:cubicBezTo>
                  <a:cubicBezTo>
                    <a:pt x="2667608" y="1087425"/>
                    <a:pt x="2652682" y="1072145"/>
                    <a:pt x="2652682" y="1053294"/>
                  </a:cubicBezTo>
                  <a:cubicBezTo>
                    <a:pt x="2652682" y="1034444"/>
                    <a:pt x="2667608" y="1019166"/>
                    <a:pt x="2686020" y="1019166"/>
                  </a:cubicBezTo>
                  <a:close/>
                  <a:moveTo>
                    <a:pt x="2569339" y="1017579"/>
                  </a:moveTo>
                  <a:cubicBezTo>
                    <a:pt x="2589066" y="1017579"/>
                    <a:pt x="2605058" y="1033569"/>
                    <a:pt x="2605058" y="1053294"/>
                  </a:cubicBezTo>
                  <a:cubicBezTo>
                    <a:pt x="2605058" y="1073021"/>
                    <a:pt x="2589066" y="1089012"/>
                    <a:pt x="2569339" y="1089012"/>
                  </a:cubicBezTo>
                  <a:cubicBezTo>
                    <a:pt x="2549612" y="1089012"/>
                    <a:pt x="2533620" y="1073021"/>
                    <a:pt x="2533620" y="1053294"/>
                  </a:cubicBezTo>
                  <a:cubicBezTo>
                    <a:pt x="2533620" y="1033569"/>
                    <a:pt x="2549612" y="1017579"/>
                    <a:pt x="2569339" y="1017579"/>
                  </a:cubicBezTo>
                  <a:close/>
                  <a:moveTo>
                    <a:pt x="3969514" y="936623"/>
                  </a:moveTo>
                  <a:cubicBezTo>
                    <a:pt x="3969953" y="936623"/>
                    <a:pt x="3970308" y="936979"/>
                    <a:pt x="3970308" y="937418"/>
                  </a:cubicBezTo>
                  <a:cubicBezTo>
                    <a:pt x="3970308" y="937856"/>
                    <a:pt x="3969953" y="938212"/>
                    <a:pt x="3969514" y="938212"/>
                  </a:cubicBezTo>
                  <a:cubicBezTo>
                    <a:pt x="3969076" y="938212"/>
                    <a:pt x="3968720" y="937856"/>
                    <a:pt x="3968720" y="937418"/>
                  </a:cubicBezTo>
                  <a:cubicBezTo>
                    <a:pt x="3968720" y="936979"/>
                    <a:pt x="3969076" y="936623"/>
                    <a:pt x="3969514" y="936623"/>
                  </a:cubicBezTo>
                  <a:close/>
                  <a:moveTo>
                    <a:pt x="352446" y="935038"/>
                  </a:moveTo>
                  <a:cubicBezTo>
                    <a:pt x="353323" y="935038"/>
                    <a:pt x="354034" y="935749"/>
                    <a:pt x="354034" y="936627"/>
                  </a:cubicBezTo>
                  <a:cubicBezTo>
                    <a:pt x="354034" y="937505"/>
                    <a:pt x="353323" y="938215"/>
                    <a:pt x="352446" y="938215"/>
                  </a:cubicBezTo>
                  <a:cubicBezTo>
                    <a:pt x="351568" y="938215"/>
                    <a:pt x="350857" y="937505"/>
                    <a:pt x="350857" y="936627"/>
                  </a:cubicBezTo>
                  <a:cubicBezTo>
                    <a:pt x="350857" y="935749"/>
                    <a:pt x="351568" y="935038"/>
                    <a:pt x="352446" y="935038"/>
                  </a:cubicBezTo>
                  <a:close/>
                  <a:moveTo>
                    <a:pt x="3853627" y="935036"/>
                  </a:moveTo>
                  <a:cubicBezTo>
                    <a:pt x="3854943" y="935036"/>
                    <a:pt x="3856009" y="936103"/>
                    <a:pt x="3856009" y="937419"/>
                  </a:cubicBezTo>
                  <a:cubicBezTo>
                    <a:pt x="3856009" y="938735"/>
                    <a:pt x="3854943" y="939801"/>
                    <a:pt x="3853627" y="939801"/>
                  </a:cubicBezTo>
                  <a:cubicBezTo>
                    <a:pt x="3852312" y="939801"/>
                    <a:pt x="3851245" y="938735"/>
                    <a:pt x="3851245" y="937419"/>
                  </a:cubicBezTo>
                  <a:cubicBezTo>
                    <a:pt x="3851245" y="936103"/>
                    <a:pt x="3852312" y="935036"/>
                    <a:pt x="3853627" y="935036"/>
                  </a:cubicBezTo>
                  <a:close/>
                  <a:moveTo>
                    <a:pt x="469123" y="933450"/>
                  </a:moveTo>
                  <a:cubicBezTo>
                    <a:pt x="471314" y="933450"/>
                    <a:pt x="473091" y="934872"/>
                    <a:pt x="473091" y="936626"/>
                  </a:cubicBezTo>
                  <a:cubicBezTo>
                    <a:pt x="473091" y="938379"/>
                    <a:pt x="471314" y="939801"/>
                    <a:pt x="469123" y="939801"/>
                  </a:cubicBezTo>
                  <a:cubicBezTo>
                    <a:pt x="466931" y="939801"/>
                    <a:pt x="465154" y="938379"/>
                    <a:pt x="465154" y="936626"/>
                  </a:cubicBezTo>
                  <a:cubicBezTo>
                    <a:pt x="465154" y="934872"/>
                    <a:pt x="466931" y="933450"/>
                    <a:pt x="469123" y="933450"/>
                  </a:cubicBezTo>
                  <a:close/>
                  <a:moveTo>
                    <a:pt x="3736946" y="931860"/>
                  </a:moveTo>
                  <a:cubicBezTo>
                    <a:pt x="3739577" y="931860"/>
                    <a:pt x="3741709" y="933994"/>
                    <a:pt x="3741709" y="936625"/>
                  </a:cubicBezTo>
                  <a:cubicBezTo>
                    <a:pt x="3741709" y="939257"/>
                    <a:pt x="3739577" y="941389"/>
                    <a:pt x="3736946" y="941389"/>
                  </a:cubicBezTo>
                  <a:cubicBezTo>
                    <a:pt x="3734315" y="941389"/>
                    <a:pt x="3732182" y="939257"/>
                    <a:pt x="3732182" y="936625"/>
                  </a:cubicBezTo>
                  <a:cubicBezTo>
                    <a:pt x="3732182" y="933994"/>
                    <a:pt x="3734315" y="931860"/>
                    <a:pt x="3736946" y="931860"/>
                  </a:cubicBezTo>
                  <a:close/>
                  <a:moveTo>
                    <a:pt x="585809" y="930273"/>
                  </a:moveTo>
                  <a:cubicBezTo>
                    <a:pt x="589314" y="930273"/>
                    <a:pt x="592159" y="933117"/>
                    <a:pt x="592159" y="936626"/>
                  </a:cubicBezTo>
                  <a:cubicBezTo>
                    <a:pt x="592159" y="940134"/>
                    <a:pt x="589314" y="942977"/>
                    <a:pt x="585809" y="942977"/>
                  </a:cubicBezTo>
                  <a:cubicBezTo>
                    <a:pt x="582303" y="942977"/>
                    <a:pt x="579459" y="940134"/>
                    <a:pt x="579459" y="936626"/>
                  </a:cubicBezTo>
                  <a:cubicBezTo>
                    <a:pt x="579459" y="933117"/>
                    <a:pt x="582303" y="930273"/>
                    <a:pt x="585809" y="930273"/>
                  </a:cubicBezTo>
                  <a:close/>
                  <a:moveTo>
                    <a:pt x="702487" y="928686"/>
                  </a:moveTo>
                  <a:cubicBezTo>
                    <a:pt x="707311" y="928686"/>
                    <a:pt x="711219" y="932596"/>
                    <a:pt x="711219" y="937421"/>
                  </a:cubicBezTo>
                  <a:cubicBezTo>
                    <a:pt x="711219" y="942245"/>
                    <a:pt x="707311" y="946153"/>
                    <a:pt x="702487" y="946153"/>
                  </a:cubicBezTo>
                  <a:cubicBezTo>
                    <a:pt x="697667" y="946153"/>
                    <a:pt x="693755" y="942245"/>
                    <a:pt x="693755" y="937421"/>
                  </a:cubicBezTo>
                  <a:cubicBezTo>
                    <a:pt x="693755" y="932596"/>
                    <a:pt x="697667" y="928686"/>
                    <a:pt x="702487" y="928686"/>
                  </a:cubicBezTo>
                  <a:close/>
                  <a:moveTo>
                    <a:pt x="3620264" y="928684"/>
                  </a:moveTo>
                  <a:cubicBezTo>
                    <a:pt x="3624210" y="928684"/>
                    <a:pt x="3627408" y="932239"/>
                    <a:pt x="3627408" y="936624"/>
                  </a:cubicBezTo>
                  <a:cubicBezTo>
                    <a:pt x="3627408" y="941010"/>
                    <a:pt x="3624210" y="944564"/>
                    <a:pt x="3620264" y="944564"/>
                  </a:cubicBezTo>
                  <a:cubicBezTo>
                    <a:pt x="3616318" y="944564"/>
                    <a:pt x="3613120" y="941010"/>
                    <a:pt x="3613120" y="936624"/>
                  </a:cubicBezTo>
                  <a:cubicBezTo>
                    <a:pt x="3613120" y="932239"/>
                    <a:pt x="3616318" y="928684"/>
                    <a:pt x="3620264" y="928684"/>
                  </a:cubicBezTo>
                  <a:close/>
                  <a:moveTo>
                    <a:pt x="3503582" y="927095"/>
                  </a:moveTo>
                  <a:cubicBezTo>
                    <a:pt x="3508843" y="927095"/>
                    <a:pt x="3513107" y="931360"/>
                    <a:pt x="3513107" y="936624"/>
                  </a:cubicBezTo>
                  <a:cubicBezTo>
                    <a:pt x="3513107" y="941886"/>
                    <a:pt x="3508843" y="946149"/>
                    <a:pt x="3503582" y="946149"/>
                  </a:cubicBezTo>
                  <a:cubicBezTo>
                    <a:pt x="3498321" y="946149"/>
                    <a:pt x="3494057" y="941886"/>
                    <a:pt x="3494057" y="936624"/>
                  </a:cubicBezTo>
                  <a:cubicBezTo>
                    <a:pt x="3494057" y="931360"/>
                    <a:pt x="3498321" y="927095"/>
                    <a:pt x="3503582" y="927095"/>
                  </a:cubicBezTo>
                  <a:close/>
                  <a:moveTo>
                    <a:pt x="819160" y="925509"/>
                  </a:moveTo>
                  <a:cubicBezTo>
                    <a:pt x="825298" y="925509"/>
                    <a:pt x="830274" y="930843"/>
                    <a:pt x="830274" y="937421"/>
                  </a:cubicBezTo>
                  <a:cubicBezTo>
                    <a:pt x="830274" y="943997"/>
                    <a:pt x="825298" y="949328"/>
                    <a:pt x="819160" y="949328"/>
                  </a:cubicBezTo>
                  <a:cubicBezTo>
                    <a:pt x="813023" y="949328"/>
                    <a:pt x="808050" y="943997"/>
                    <a:pt x="808050" y="937421"/>
                  </a:cubicBezTo>
                  <a:cubicBezTo>
                    <a:pt x="808050" y="930843"/>
                    <a:pt x="813023" y="925509"/>
                    <a:pt x="819160" y="925509"/>
                  </a:cubicBezTo>
                  <a:close/>
                  <a:moveTo>
                    <a:pt x="3386901" y="923919"/>
                  </a:moveTo>
                  <a:cubicBezTo>
                    <a:pt x="3394354" y="923919"/>
                    <a:pt x="3400395" y="929607"/>
                    <a:pt x="3400395" y="936624"/>
                  </a:cubicBezTo>
                  <a:cubicBezTo>
                    <a:pt x="3400395" y="943639"/>
                    <a:pt x="3394354" y="949323"/>
                    <a:pt x="3386901" y="949323"/>
                  </a:cubicBezTo>
                  <a:cubicBezTo>
                    <a:pt x="3379448" y="949323"/>
                    <a:pt x="3373407" y="943639"/>
                    <a:pt x="3373407" y="936624"/>
                  </a:cubicBezTo>
                  <a:cubicBezTo>
                    <a:pt x="3373407" y="929607"/>
                    <a:pt x="3379448" y="923919"/>
                    <a:pt x="3386901" y="923919"/>
                  </a:cubicBezTo>
                  <a:close/>
                  <a:moveTo>
                    <a:pt x="935857" y="922333"/>
                  </a:moveTo>
                  <a:cubicBezTo>
                    <a:pt x="944185" y="922333"/>
                    <a:pt x="950939" y="928732"/>
                    <a:pt x="950939" y="936627"/>
                  </a:cubicBezTo>
                  <a:cubicBezTo>
                    <a:pt x="950939" y="944518"/>
                    <a:pt x="944185" y="950914"/>
                    <a:pt x="935857" y="950914"/>
                  </a:cubicBezTo>
                  <a:cubicBezTo>
                    <a:pt x="927529" y="950914"/>
                    <a:pt x="920775" y="944518"/>
                    <a:pt x="920775" y="936627"/>
                  </a:cubicBezTo>
                  <a:cubicBezTo>
                    <a:pt x="920775" y="928732"/>
                    <a:pt x="927529" y="922333"/>
                    <a:pt x="935857" y="922333"/>
                  </a:cubicBezTo>
                  <a:close/>
                  <a:moveTo>
                    <a:pt x="3270220" y="920743"/>
                  </a:moveTo>
                  <a:cubicBezTo>
                    <a:pt x="3278988" y="920743"/>
                    <a:pt x="3286095" y="927853"/>
                    <a:pt x="3286095" y="936624"/>
                  </a:cubicBezTo>
                  <a:cubicBezTo>
                    <a:pt x="3286095" y="945392"/>
                    <a:pt x="3278988" y="952498"/>
                    <a:pt x="3270220" y="952498"/>
                  </a:cubicBezTo>
                  <a:cubicBezTo>
                    <a:pt x="3261452" y="952498"/>
                    <a:pt x="3254345" y="945392"/>
                    <a:pt x="3254345" y="936624"/>
                  </a:cubicBezTo>
                  <a:cubicBezTo>
                    <a:pt x="3254345" y="927853"/>
                    <a:pt x="3261452" y="920743"/>
                    <a:pt x="3270220" y="920743"/>
                  </a:cubicBezTo>
                  <a:close/>
                  <a:moveTo>
                    <a:pt x="1052530" y="919157"/>
                  </a:moveTo>
                  <a:cubicBezTo>
                    <a:pt x="1062175" y="919157"/>
                    <a:pt x="1069994" y="926978"/>
                    <a:pt x="1069994" y="936627"/>
                  </a:cubicBezTo>
                  <a:cubicBezTo>
                    <a:pt x="1069994" y="946272"/>
                    <a:pt x="1062175" y="954089"/>
                    <a:pt x="1052530" y="954089"/>
                  </a:cubicBezTo>
                  <a:cubicBezTo>
                    <a:pt x="1042886" y="954089"/>
                    <a:pt x="1035068" y="946272"/>
                    <a:pt x="1035068" y="936627"/>
                  </a:cubicBezTo>
                  <a:cubicBezTo>
                    <a:pt x="1035068" y="926978"/>
                    <a:pt x="1042886" y="919157"/>
                    <a:pt x="1052530" y="919157"/>
                  </a:cubicBezTo>
                  <a:close/>
                  <a:moveTo>
                    <a:pt x="3153539" y="917567"/>
                  </a:moveTo>
                  <a:cubicBezTo>
                    <a:pt x="3163622" y="917567"/>
                    <a:pt x="3171796" y="926099"/>
                    <a:pt x="3171796" y="936624"/>
                  </a:cubicBezTo>
                  <a:cubicBezTo>
                    <a:pt x="3171796" y="947145"/>
                    <a:pt x="3163622" y="955672"/>
                    <a:pt x="3153539" y="955672"/>
                  </a:cubicBezTo>
                  <a:cubicBezTo>
                    <a:pt x="3143456" y="955672"/>
                    <a:pt x="3135282" y="947145"/>
                    <a:pt x="3135282" y="936624"/>
                  </a:cubicBezTo>
                  <a:cubicBezTo>
                    <a:pt x="3135282" y="926099"/>
                    <a:pt x="3143456" y="917567"/>
                    <a:pt x="3153539" y="917567"/>
                  </a:cubicBezTo>
                  <a:close/>
                  <a:moveTo>
                    <a:pt x="1169208" y="915980"/>
                  </a:moveTo>
                  <a:cubicBezTo>
                    <a:pt x="1180167" y="915980"/>
                    <a:pt x="1189053" y="925224"/>
                    <a:pt x="1189053" y="936627"/>
                  </a:cubicBezTo>
                  <a:cubicBezTo>
                    <a:pt x="1189053" y="948024"/>
                    <a:pt x="1180167" y="957262"/>
                    <a:pt x="1169208" y="957262"/>
                  </a:cubicBezTo>
                  <a:cubicBezTo>
                    <a:pt x="1158250" y="957262"/>
                    <a:pt x="1149364" y="948024"/>
                    <a:pt x="1149364" y="936627"/>
                  </a:cubicBezTo>
                  <a:cubicBezTo>
                    <a:pt x="1149364" y="925224"/>
                    <a:pt x="1158250" y="915980"/>
                    <a:pt x="1169208" y="915980"/>
                  </a:cubicBezTo>
                  <a:close/>
                  <a:moveTo>
                    <a:pt x="3036064" y="915979"/>
                  </a:moveTo>
                  <a:cubicBezTo>
                    <a:pt x="3047901" y="915979"/>
                    <a:pt x="3057496" y="925578"/>
                    <a:pt x="3057496" y="937419"/>
                  </a:cubicBezTo>
                  <a:cubicBezTo>
                    <a:pt x="3057496" y="949255"/>
                    <a:pt x="3047901" y="958849"/>
                    <a:pt x="3036064" y="958849"/>
                  </a:cubicBezTo>
                  <a:cubicBezTo>
                    <a:pt x="3024227" y="958849"/>
                    <a:pt x="3014632" y="949255"/>
                    <a:pt x="3014632" y="937419"/>
                  </a:cubicBezTo>
                  <a:cubicBezTo>
                    <a:pt x="3014632" y="925578"/>
                    <a:pt x="3024227" y="915979"/>
                    <a:pt x="3036064" y="915979"/>
                  </a:cubicBezTo>
                  <a:close/>
                  <a:moveTo>
                    <a:pt x="1285895" y="912804"/>
                  </a:moveTo>
                  <a:cubicBezTo>
                    <a:pt x="1299045" y="912804"/>
                    <a:pt x="1309706" y="923469"/>
                    <a:pt x="1309706" y="936626"/>
                  </a:cubicBezTo>
                  <a:cubicBezTo>
                    <a:pt x="1309706" y="949777"/>
                    <a:pt x="1299045" y="960437"/>
                    <a:pt x="1285895" y="960437"/>
                  </a:cubicBezTo>
                  <a:cubicBezTo>
                    <a:pt x="1272741" y="960437"/>
                    <a:pt x="1262081" y="949777"/>
                    <a:pt x="1262081" y="936626"/>
                  </a:cubicBezTo>
                  <a:cubicBezTo>
                    <a:pt x="1262081" y="923469"/>
                    <a:pt x="1272741" y="912804"/>
                    <a:pt x="1285895" y="912804"/>
                  </a:cubicBezTo>
                  <a:close/>
                  <a:moveTo>
                    <a:pt x="2920177" y="912803"/>
                  </a:moveTo>
                  <a:cubicBezTo>
                    <a:pt x="2933767" y="912803"/>
                    <a:pt x="2944784" y="923468"/>
                    <a:pt x="2944784" y="936625"/>
                  </a:cubicBezTo>
                  <a:cubicBezTo>
                    <a:pt x="2944784" y="949777"/>
                    <a:pt x="2933767" y="960436"/>
                    <a:pt x="2920177" y="960436"/>
                  </a:cubicBezTo>
                  <a:cubicBezTo>
                    <a:pt x="2906587" y="960436"/>
                    <a:pt x="2895570" y="949777"/>
                    <a:pt x="2895570" y="936625"/>
                  </a:cubicBezTo>
                  <a:cubicBezTo>
                    <a:pt x="2895570" y="923468"/>
                    <a:pt x="2906587" y="912803"/>
                    <a:pt x="2920177" y="912803"/>
                  </a:cubicBezTo>
                  <a:close/>
                  <a:moveTo>
                    <a:pt x="1402526" y="911215"/>
                  </a:moveTo>
                  <a:cubicBezTo>
                    <a:pt x="1416993" y="911215"/>
                    <a:pt x="1428720" y="922592"/>
                    <a:pt x="1428720" y="936625"/>
                  </a:cubicBezTo>
                  <a:cubicBezTo>
                    <a:pt x="1428720" y="950652"/>
                    <a:pt x="1416993" y="962023"/>
                    <a:pt x="1402526" y="962023"/>
                  </a:cubicBezTo>
                  <a:cubicBezTo>
                    <a:pt x="1388059" y="962023"/>
                    <a:pt x="1376381" y="950652"/>
                    <a:pt x="1376381" y="936625"/>
                  </a:cubicBezTo>
                  <a:cubicBezTo>
                    <a:pt x="1376381" y="922592"/>
                    <a:pt x="1388059" y="911215"/>
                    <a:pt x="1402526" y="911215"/>
                  </a:cubicBezTo>
                  <a:close/>
                  <a:moveTo>
                    <a:pt x="2803495" y="909627"/>
                  </a:moveTo>
                  <a:cubicBezTo>
                    <a:pt x="2818400" y="909627"/>
                    <a:pt x="2830483" y="921715"/>
                    <a:pt x="2830483" y="936625"/>
                  </a:cubicBezTo>
                  <a:cubicBezTo>
                    <a:pt x="2830483" y="951530"/>
                    <a:pt x="2818400" y="963609"/>
                    <a:pt x="2803495" y="963609"/>
                  </a:cubicBezTo>
                  <a:cubicBezTo>
                    <a:pt x="2788590" y="963609"/>
                    <a:pt x="2776507" y="951530"/>
                    <a:pt x="2776507" y="936625"/>
                  </a:cubicBezTo>
                  <a:cubicBezTo>
                    <a:pt x="2776507" y="921715"/>
                    <a:pt x="2788590" y="909627"/>
                    <a:pt x="2803495" y="909627"/>
                  </a:cubicBezTo>
                  <a:close/>
                  <a:moveTo>
                    <a:pt x="1519207" y="908039"/>
                  </a:moveTo>
                  <a:cubicBezTo>
                    <a:pt x="1534989" y="908039"/>
                    <a:pt x="1547782" y="920837"/>
                    <a:pt x="1547782" y="936625"/>
                  </a:cubicBezTo>
                  <a:cubicBezTo>
                    <a:pt x="1547782" y="952406"/>
                    <a:pt x="1534989" y="965198"/>
                    <a:pt x="1519207" y="965198"/>
                  </a:cubicBezTo>
                  <a:cubicBezTo>
                    <a:pt x="1503425" y="965198"/>
                    <a:pt x="1490632" y="952406"/>
                    <a:pt x="1490632" y="936625"/>
                  </a:cubicBezTo>
                  <a:cubicBezTo>
                    <a:pt x="1490632" y="920837"/>
                    <a:pt x="1503425" y="908039"/>
                    <a:pt x="1519207" y="908039"/>
                  </a:cubicBezTo>
                  <a:close/>
                  <a:moveTo>
                    <a:pt x="2686814" y="908038"/>
                  </a:moveTo>
                  <a:cubicBezTo>
                    <a:pt x="2703034" y="908038"/>
                    <a:pt x="2716183" y="920836"/>
                    <a:pt x="2716183" y="936624"/>
                  </a:cubicBezTo>
                  <a:cubicBezTo>
                    <a:pt x="2716183" y="952406"/>
                    <a:pt x="2703034" y="965197"/>
                    <a:pt x="2686814" y="965197"/>
                  </a:cubicBezTo>
                  <a:cubicBezTo>
                    <a:pt x="2670594" y="965197"/>
                    <a:pt x="2657445" y="952406"/>
                    <a:pt x="2657445" y="936624"/>
                  </a:cubicBezTo>
                  <a:cubicBezTo>
                    <a:pt x="2657445" y="920836"/>
                    <a:pt x="2670594" y="908038"/>
                    <a:pt x="2686814" y="908038"/>
                  </a:cubicBezTo>
                  <a:close/>
                  <a:moveTo>
                    <a:pt x="1635889" y="906451"/>
                  </a:moveTo>
                  <a:cubicBezTo>
                    <a:pt x="1652986" y="906451"/>
                    <a:pt x="1666846" y="919960"/>
                    <a:pt x="1666846" y="936626"/>
                  </a:cubicBezTo>
                  <a:cubicBezTo>
                    <a:pt x="1666846" y="953285"/>
                    <a:pt x="1652986" y="966786"/>
                    <a:pt x="1635889" y="966786"/>
                  </a:cubicBezTo>
                  <a:cubicBezTo>
                    <a:pt x="1618792" y="966786"/>
                    <a:pt x="1604932" y="953285"/>
                    <a:pt x="1604932" y="936626"/>
                  </a:cubicBezTo>
                  <a:cubicBezTo>
                    <a:pt x="1604932" y="919960"/>
                    <a:pt x="1618792" y="906451"/>
                    <a:pt x="1635889" y="906451"/>
                  </a:cubicBezTo>
                  <a:close/>
                  <a:moveTo>
                    <a:pt x="2569339" y="906450"/>
                  </a:moveTo>
                  <a:cubicBezTo>
                    <a:pt x="2586436" y="906450"/>
                    <a:pt x="2600296" y="920316"/>
                    <a:pt x="2600296" y="937420"/>
                  </a:cubicBezTo>
                  <a:cubicBezTo>
                    <a:pt x="2600296" y="954516"/>
                    <a:pt x="2586436" y="968372"/>
                    <a:pt x="2569339" y="968372"/>
                  </a:cubicBezTo>
                  <a:cubicBezTo>
                    <a:pt x="2552242" y="968372"/>
                    <a:pt x="2538382" y="954516"/>
                    <a:pt x="2538382" y="937420"/>
                  </a:cubicBezTo>
                  <a:cubicBezTo>
                    <a:pt x="2538382" y="920316"/>
                    <a:pt x="2552242" y="906450"/>
                    <a:pt x="2569339" y="906450"/>
                  </a:cubicBezTo>
                  <a:close/>
                  <a:moveTo>
                    <a:pt x="1752570" y="904863"/>
                  </a:moveTo>
                  <a:cubicBezTo>
                    <a:pt x="1770105" y="904863"/>
                    <a:pt x="1784320" y="919083"/>
                    <a:pt x="1784320" y="936624"/>
                  </a:cubicBezTo>
                  <a:cubicBezTo>
                    <a:pt x="1784320" y="954159"/>
                    <a:pt x="1770105" y="968371"/>
                    <a:pt x="1752570" y="968371"/>
                  </a:cubicBezTo>
                  <a:cubicBezTo>
                    <a:pt x="1735035" y="968371"/>
                    <a:pt x="1720820" y="954159"/>
                    <a:pt x="1720820" y="936624"/>
                  </a:cubicBezTo>
                  <a:cubicBezTo>
                    <a:pt x="1720820" y="919083"/>
                    <a:pt x="1735035" y="904863"/>
                    <a:pt x="1752570" y="904863"/>
                  </a:cubicBezTo>
                  <a:close/>
                  <a:moveTo>
                    <a:pt x="2453451" y="903275"/>
                  </a:moveTo>
                  <a:cubicBezTo>
                    <a:pt x="2471425" y="903275"/>
                    <a:pt x="2485995" y="918206"/>
                    <a:pt x="2485995" y="936625"/>
                  </a:cubicBezTo>
                  <a:cubicBezTo>
                    <a:pt x="2485995" y="955036"/>
                    <a:pt x="2471425" y="969958"/>
                    <a:pt x="2453451" y="969958"/>
                  </a:cubicBezTo>
                  <a:cubicBezTo>
                    <a:pt x="2435477" y="969958"/>
                    <a:pt x="2420907" y="955036"/>
                    <a:pt x="2420907" y="936625"/>
                  </a:cubicBezTo>
                  <a:cubicBezTo>
                    <a:pt x="2420907" y="918206"/>
                    <a:pt x="2435477" y="903275"/>
                    <a:pt x="2453451" y="903275"/>
                  </a:cubicBezTo>
                  <a:close/>
                  <a:moveTo>
                    <a:pt x="2336770" y="903275"/>
                  </a:moveTo>
                  <a:cubicBezTo>
                    <a:pt x="2355182" y="903275"/>
                    <a:pt x="2370108" y="918207"/>
                    <a:pt x="2370108" y="936625"/>
                  </a:cubicBezTo>
                  <a:cubicBezTo>
                    <a:pt x="2370108" y="955036"/>
                    <a:pt x="2355182" y="969958"/>
                    <a:pt x="2336770" y="969958"/>
                  </a:cubicBezTo>
                  <a:cubicBezTo>
                    <a:pt x="2318358" y="969958"/>
                    <a:pt x="2303432" y="955036"/>
                    <a:pt x="2303432" y="936625"/>
                  </a:cubicBezTo>
                  <a:cubicBezTo>
                    <a:pt x="2303432" y="918207"/>
                    <a:pt x="2318358" y="903275"/>
                    <a:pt x="2336770" y="903275"/>
                  </a:cubicBezTo>
                  <a:close/>
                  <a:moveTo>
                    <a:pt x="2220089" y="903275"/>
                  </a:moveTo>
                  <a:cubicBezTo>
                    <a:pt x="2238940" y="903275"/>
                    <a:pt x="2254221" y="918561"/>
                    <a:pt x="2254221" y="937420"/>
                  </a:cubicBezTo>
                  <a:cubicBezTo>
                    <a:pt x="2254221" y="956268"/>
                    <a:pt x="2238940" y="971545"/>
                    <a:pt x="2220089" y="971545"/>
                  </a:cubicBezTo>
                  <a:cubicBezTo>
                    <a:pt x="2201238" y="971545"/>
                    <a:pt x="2185957" y="956268"/>
                    <a:pt x="2185957" y="937420"/>
                  </a:cubicBezTo>
                  <a:cubicBezTo>
                    <a:pt x="2185957" y="918561"/>
                    <a:pt x="2201238" y="903275"/>
                    <a:pt x="2220089" y="903275"/>
                  </a:cubicBezTo>
                  <a:close/>
                  <a:moveTo>
                    <a:pt x="1985932" y="903275"/>
                  </a:moveTo>
                  <a:cubicBezTo>
                    <a:pt x="2005221" y="903275"/>
                    <a:pt x="2020857" y="918561"/>
                    <a:pt x="2020857" y="937420"/>
                  </a:cubicBezTo>
                  <a:cubicBezTo>
                    <a:pt x="2020857" y="956268"/>
                    <a:pt x="2005221" y="971545"/>
                    <a:pt x="1985932" y="971545"/>
                  </a:cubicBezTo>
                  <a:cubicBezTo>
                    <a:pt x="1966643" y="971545"/>
                    <a:pt x="1951007" y="956268"/>
                    <a:pt x="1951007" y="937420"/>
                  </a:cubicBezTo>
                  <a:cubicBezTo>
                    <a:pt x="1951007" y="918561"/>
                    <a:pt x="1966643" y="903275"/>
                    <a:pt x="1985932" y="903275"/>
                  </a:cubicBezTo>
                  <a:close/>
                  <a:moveTo>
                    <a:pt x="1870045" y="903275"/>
                  </a:moveTo>
                  <a:cubicBezTo>
                    <a:pt x="1888457" y="903275"/>
                    <a:pt x="1903383" y="918207"/>
                    <a:pt x="1903383" y="936626"/>
                  </a:cubicBezTo>
                  <a:cubicBezTo>
                    <a:pt x="1903383" y="955037"/>
                    <a:pt x="1888457" y="969958"/>
                    <a:pt x="1870045" y="969958"/>
                  </a:cubicBezTo>
                  <a:cubicBezTo>
                    <a:pt x="1851633" y="969958"/>
                    <a:pt x="1836707" y="955037"/>
                    <a:pt x="1836707" y="936626"/>
                  </a:cubicBezTo>
                  <a:cubicBezTo>
                    <a:pt x="1836707" y="918207"/>
                    <a:pt x="1851633" y="903275"/>
                    <a:pt x="1870045" y="903275"/>
                  </a:cubicBezTo>
                  <a:close/>
                  <a:moveTo>
                    <a:pt x="2103407" y="901686"/>
                  </a:moveTo>
                  <a:cubicBezTo>
                    <a:pt x="2122696" y="901686"/>
                    <a:pt x="2138332" y="917329"/>
                    <a:pt x="2138332" y="936624"/>
                  </a:cubicBezTo>
                  <a:cubicBezTo>
                    <a:pt x="2138332" y="955911"/>
                    <a:pt x="2122696" y="971544"/>
                    <a:pt x="2103407" y="971544"/>
                  </a:cubicBezTo>
                  <a:cubicBezTo>
                    <a:pt x="2084118" y="971544"/>
                    <a:pt x="2068482" y="955911"/>
                    <a:pt x="2068482" y="936624"/>
                  </a:cubicBezTo>
                  <a:cubicBezTo>
                    <a:pt x="2068482" y="917329"/>
                    <a:pt x="2084118" y="901686"/>
                    <a:pt x="2103407" y="901686"/>
                  </a:cubicBezTo>
                  <a:close/>
                  <a:moveTo>
                    <a:pt x="353240" y="819136"/>
                  </a:moveTo>
                  <a:cubicBezTo>
                    <a:pt x="353678" y="819136"/>
                    <a:pt x="354034" y="819492"/>
                    <a:pt x="354034" y="819930"/>
                  </a:cubicBezTo>
                  <a:cubicBezTo>
                    <a:pt x="354034" y="820369"/>
                    <a:pt x="353678" y="820724"/>
                    <a:pt x="353240" y="820724"/>
                  </a:cubicBezTo>
                  <a:cubicBezTo>
                    <a:pt x="352801" y="820724"/>
                    <a:pt x="352446" y="820369"/>
                    <a:pt x="352446" y="819930"/>
                  </a:cubicBezTo>
                  <a:cubicBezTo>
                    <a:pt x="352446" y="819492"/>
                    <a:pt x="352801" y="819136"/>
                    <a:pt x="353240" y="819136"/>
                  </a:cubicBezTo>
                  <a:close/>
                  <a:moveTo>
                    <a:pt x="3853626" y="819134"/>
                  </a:moveTo>
                  <a:cubicBezTo>
                    <a:pt x="3854065" y="819134"/>
                    <a:pt x="3854420" y="819490"/>
                    <a:pt x="3854420" y="819928"/>
                  </a:cubicBezTo>
                  <a:cubicBezTo>
                    <a:pt x="3854420" y="820367"/>
                    <a:pt x="3854065" y="820721"/>
                    <a:pt x="3853626" y="820721"/>
                  </a:cubicBezTo>
                  <a:cubicBezTo>
                    <a:pt x="3853188" y="820721"/>
                    <a:pt x="3852832" y="820367"/>
                    <a:pt x="3852832" y="819928"/>
                  </a:cubicBezTo>
                  <a:cubicBezTo>
                    <a:pt x="3852832" y="819490"/>
                    <a:pt x="3853188" y="819134"/>
                    <a:pt x="3853626" y="819134"/>
                  </a:cubicBezTo>
                  <a:close/>
                  <a:moveTo>
                    <a:pt x="469124" y="817550"/>
                  </a:moveTo>
                  <a:cubicBezTo>
                    <a:pt x="470440" y="817550"/>
                    <a:pt x="471506" y="818618"/>
                    <a:pt x="471506" y="819931"/>
                  </a:cubicBezTo>
                  <a:cubicBezTo>
                    <a:pt x="471506" y="821245"/>
                    <a:pt x="470440" y="822311"/>
                    <a:pt x="469124" y="822311"/>
                  </a:cubicBezTo>
                  <a:cubicBezTo>
                    <a:pt x="467807" y="822311"/>
                    <a:pt x="466743" y="821245"/>
                    <a:pt x="466743" y="819931"/>
                  </a:cubicBezTo>
                  <a:cubicBezTo>
                    <a:pt x="466743" y="818618"/>
                    <a:pt x="467807" y="817550"/>
                    <a:pt x="469124" y="817550"/>
                  </a:cubicBezTo>
                  <a:close/>
                  <a:moveTo>
                    <a:pt x="3736945" y="817548"/>
                  </a:moveTo>
                  <a:cubicBezTo>
                    <a:pt x="3738698" y="817548"/>
                    <a:pt x="3740120" y="818614"/>
                    <a:pt x="3740120" y="819929"/>
                  </a:cubicBezTo>
                  <a:cubicBezTo>
                    <a:pt x="3740120" y="821244"/>
                    <a:pt x="3738698" y="822309"/>
                    <a:pt x="3736945" y="822309"/>
                  </a:cubicBezTo>
                  <a:cubicBezTo>
                    <a:pt x="3735192" y="822309"/>
                    <a:pt x="3733770" y="821244"/>
                    <a:pt x="3733770" y="819929"/>
                  </a:cubicBezTo>
                  <a:cubicBezTo>
                    <a:pt x="3733770" y="818614"/>
                    <a:pt x="3735192" y="817548"/>
                    <a:pt x="3736945" y="817548"/>
                  </a:cubicBezTo>
                  <a:close/>
                  <a:moveTo>
                    <a:pt x="585810" y="815962"/>
                  </a:moveTo>
                  <a:cubicBezTo>
                    <a:pt x="588442" y="815962"/>
                    <a:pt x="590572" y="817739"/>
                    <a:pt x="590572" y="819930"/>
                  </a:cubicBezTo>
                  <a:cubicBezTo>
                    <a:pt x="590572" y="822120"/>
                    <a:pt x="588442" y="823896"/>
                    <a:pt x="585810" y="823896"/>
                  </a:cubicBezTo>
                  <a:cubicBezTo>
                    <a:pt x="583181" y="823896"/>
                    <a:pt x="581048" y="822120"/>
                    <a:pt x="581048" y="819930"/>
                  </a:cubicBezTo>
                  <a:cubicBezTo>
                    <a:pt x="581048" y="817739"/>
                    <a:pt x="583181" y="815962"/>
                    <a:pt x="585810" y="815962"/>
                  </a:cubicBezTo>
                  <a:close/>
                  <a:moveTo>
                    <a:pt x="3620264" y="814373"/>
                  </a:moveTo>
                  <a:cubicBezTo>
                    <a:pt x="3623333" y="814373"/>
                    <a:pt x="3625821" y="816861"/>
                    <a:pt x="3625821" y="819929"/>
                  </a:cubicBezTo>
                  <a:cubicBezTo>
                    <a:pt x="3625821" y="822996"/>
                    <a:pt x="3623333" y="825485"/>
                    <a:pt x="3620264" y="825485"/>
                  </a:cubicBezTo>
                  <a:cubicBezTo>
                    <a:pt x="3617195" y="825485"/>
                    <a:pt x="3614707" y="822996"/>
                    <a:pt x="3614707" y="819929"/>
                  </a:cubicBezTo>
                  <a:cubicBezTo>
                    <a:pt x="3614707" y="816861"/>
                    <a:pt x="3617195" y="814373"/>
                    <a:pt x="3620264" y="814373"/>
                  </a:cubicBezTo>
                  <a:close/>
                  <a:moveTo>
                    <a:pt x="702487" y="812788"/>
                  </a:moveTo>
                  <a:cubicBezTo>
                    <a:pt x="706434" y="812788"/>
                    <a:pt x="709632" y="815984"/>
                    <a:pt x="709632" y="819930"/>
                  </a:cubicBezTo>
                  <a:cubicBezTo>
                    <a:pt x="709632" y="823873"/>
                    <a:pt x="706434" y="827073"/>
                    <a:pt x="702487" y="827073"/>
                  </a:cubicBezTo>
                  <a:cubicBezTo>
                    <a:pt x="698544" y="827073"/>
                    <a:pt x="695345" y="823873"/>
                    <a:pt x="695345" y="819930"/>
                  </a:cubicBezTo>
                  <a:cubicBezTo>
                    <a:pt x="695345" y="815984"/>
                    <a:pt x="698544" y="812788"/>
                    <a:pt x="702487" y="812788"/>
                  </a:cubicBezTo>
                  <a:close/>
                  <a:moveTo>
                    <a:pt x="3503583" y="812786"/>
                  </a:moveTo>
                  <a:cubicBezTo>
                    <a:pt x="3507967" y="812786"/>
                    <a:pt x="3511521" y="815983"/>
                    <a:pt x="3511521" y="819928"/>
                  </a:cubicBezTo>
                  <a:cubicBezTo>
                    <a:pt x="3511521" y="823872"/>
                    <a:pt x="3507967" y="827071"/>
                    <a:pt x="3503583" y="827071"/>
                  </a:cubicBezTo>
                  <a:cubicBezTo>
                    <a:pt x="3499199" y="827071"/>
                    <a:pt x="3495645" y="823872"/>
                    <a:pt x="3495645" y="819928"/>
                  </a:cubicBezTo>
                  <a:cubicBezTo>
                    <a:pt x="3495645" y="815983"/>
                    <a:pt x="3499199" y="812786"/>
                    <a:pt x="3503583" y="812786"/>
                  </a:cubicBezTo>
                  <a:close/>
                  <a:moveTo>
                    <a:pt x="819160" y="811201"/>
                  </a:moveTo>
                  <a:cubicBezTo>
                    <a:pt x="824422" y="811201"/>
                    <a:pt x="828688" y="815109"/>
                    <a:pt x="828688" y="819931"/>
                  </a:cubicBezTo>
                  <a:cubicBezTo>
                    <a:pt x="828688" y="824752"/>
                    <a:pt x="824422" y="828660"/>
                    <a:pt x="819160" y="828660"/>
                  </a:cubicBezTo>
                  <a:cubicBezTo>
                    <a:pt x="813903" y="828660"/>
                    <a:pt x="809638" y="824752"/>
                    <a:pt x="809638" y="819931"/>
                  </a:cubicBezTo>
                  <a:cubicBezTo>
                    <a:pt x="809638" y="815109"/>
                    <a:pt x="813903" y="811201"/>
                    <a:pt x="819160" y="811201"/>
                  </a:cubicBezTo>
                  <a:close/>
                  <a:moveTo>
                    <a:pt x="3386901" y="809612"/>
                  </a:moveTo>
                  <a:cubicBezTo>
                    <a:pt x="3392600" y="809612"/>
                    <a:pt x="3397220" y="814231"/>
                    <a:pt x="3397220" y="819929"/>
                  </a:cubicBezTo>
                  <a:cubicBezTo>
                    <a:pt x="3397220" y="825625"/>
                    <a:pt x="3392600" y="830243"/>
                    <a:pt x="3386901" y="830243"/>
                  </a:cubicBezTo>
                  <a:cubicBezTo>
                    <a:pt x="3381202" y="830243"/>
                    <a:pt x="3376582" y="825625"/>
                    <a:pt x="3376582" y="819929"/>
                  </a:cubicBezTo>
                  <a:cubicBezTo>
                    <a:pt x="3376582" y="814231"/>
                    <a:pt x="3381202" y="809612"/>
                    <a:pt x="3386901" y="809612"/>
                  </a:cubicBezTo>
                  <a:close/>
                  <a:moveTo>
                    <a:pt x="935857" y="808027"/>
                  </a:moveTo>
                  <a:cubicBezTo>
                    <a:pt x="942433" y="808027"/>
                    <a:pt x="947764" y="813357"/>
                    <a:pt x="947764" y="819931"/>
                  </a:cubicBezTo>
                  <a:cubicBezTo>
                    <a:pt x="947764" y="826505"/>
                    <a:pt x="942433" y="831832"/>
                    <a:pt x="935857" y="831832"/>
                  </a:cubicBezTo>
                  <a:cubicBezTo>
                    <a:pt x="929282" y="831832"/>
                    <a:pt x="923950" y="826505"/>
                    <a:pt x="923950" y="819931"/>
                  </a:cubicBezTo>
                  <a:cubicBezTo>
                    <a:pt x="923950" y="813357"/>
                    <a:pt x="929282" y="808027"/>
                    <a:pt x="935857" y="808027"/>
                  </a:cubicBezTo>
                  <a:close/>
                  <a:moveTo>
                    <a:pt x="3270220" y="808025"/>
                  </a:moveTo>
                  <a:cubicBezTo>
                    <a:pt x="3277234" y="808025"/>
                    <a:pt x="3282920" y="813710"/>
                    <a:pt x="3282920" y="820722"/>
                  </a:cubicBezTo>
                  <a:cubicBezTo>
                    <a:pt x="3282920" y="827734"/>
                    <a:pt x="3277234" y="833419"/>
                    <a:pt x="3270220" y="833419"/>
                  </a:cubicBezTo>
                  <a:cubicBezTo>
                    <a:pt x="3263206" y="833419"/>
                    <a:pt x="3257520" y="827734"/>
                    <a:pt x="3257520" y="820722"/>
                  </a:cubicBezTo>
                  <a:cubicBezTo>
                    <a:pt x="3257520" y="813710"/>
                    <a:pt x="3263206" y="808025"/>
                    <a:pt x="3270220" y="808025"/>
                  </a:cubicBezTo>
                  <a:close/>
                  <a:moveTo>
                    <a:pt x="1052530" y="806439"/>
                  </a:moveTo>
                  <a:cubicBezTo>
                    <a:pt x="1060421" y="806439"/>
                    <a:pt x="1066819" y="812478"/>
                    <a:pt x="1066819" y="819930"/>
                  </a:cubicBezTo>
                  <a:cubicBezTo>
                    <a:pt x="1066819" y="827381"/>
                    <a:pt x="1060421" y="833423"/>
                    <a:pt x="1052530" y="833423"/>
                  </a:cubicBezTo>
                  <a:cubicBezTo>
                    <a:pt x="1044639" y="833423"/>
                    <a:pt x="1038243" y="827381"/>
                    <a:pt x="1038243" y="819930"/>
                  </a:cubicBezTo>
                  <a:cubicBezTo>
                    <a:pt x="1038243" y="812478"/>
                    <a:pt x="1044639" y="806439"/>
                    <a:pt x="1052530" y="806439"/>
                  </a:cubicBezTo>
                  <a:close/>
                  <a:moveTo>
                    <a:pt x="3153539" y="804851"/>
                  </a:moveTo>
                  <a:cubicBezTo>
                    <a:pt x="3161869" y="804851"/>
                    <a:pt x="3168621" y="811602"/>
                    <a:pt x="3168621" y="819930"/>
                  </a:cubicBezTo>
                  <a:cubicBezTo>
                    <a:pt x="3168621" y="828256"/>
                    <a:pt x="3161869" y="835011"/>
                    <a:pt x="3153539" y="835011"/>
                  </a:cubicBezTo>
                  <a:cubicBezTo>
                    <a:pt x="3145209" y="835011"/>
                    <a:pt x="3138457" y="828256"/>
                    <a:pt x="3138457" y="819930"/>
                  </a:cubicBezTo>
                  <a:cubicBezTo>
                    <a:pt x="3138457" y="811602"/>
                    <a:pt x="3145209" y="804851"/>
                    <a:pt x="3153539" y="804851"/>
                  </a:cubicBezTo>
                  <a:close/>
                  <a:moveTo>
                    <a:pt x="1169208" y="803266"/>
                  </a:moveTo>
                  <a:cubicBezTo>
                    <a:pt x="1178413" y="803266"/>
                    <a:pt x="1185877" y="810726"/>
                    <a:pt x="1185877" y="819930"/>
                  </a:cubicBezTo>
                  <a:cubicBezTo>
                    <a:pt x="1185877" y="829133"/>
                    <a:pt x="1178413" y="836596"/>
                    <a:pt x="1169208" y="836596"/>
                  </a:cubicBezTo>
                  <a:cubicBezTo>
                    <a:pt x="1160003" y="836596"/>
                    <a:pt x="1152541" y="829133"/>
                    <a:pt x="1152541" y="819930"/>
                  </a:cubicBezTo>
                  <a:cubicBezTo>
                    <a:pt x="1152541" y="810726"/>
                    <a:pt x="1160003" y="803266"/>
                    <a:pt x="1169208" y="803266"/>
                  </a:cubicBezTo>
                  <a:close/>
                  <a:moveTo>
                    <a:pt x="3036858" y="801677"/>
                  </a:moveTo>
                  <a:cubicBezTo>
                    <a:pt x="3046503" y="801677"/>
                    <a:pt x="3054321" y="809849"/>
                    <a:pt x="3054321" y="819930"/>
                  </a:cubicBezTo>
                  <a:cubicBezTo>
                    <a:pt x="3054321" y="830009"/>
                    <a:pt x="3046503" y="838184"/>
                    <a:pt x="3036858" y="838184"/>
                  </a:cubicBezTo>
                  <a:cubicBezTo>
                    <a:pt x="3027213" y="838184"/>
                    <a:pt x="3019395" y="830009"/>
                    <a:pt x="3019395" y="819930"/>
                  </a:cubicBezTo>
                  <a:cubicBezTo>
                    <a:pt x="3019395" y="809849"/>
                    <a:pt x="3027213" y="801677"/>
                    <a:pt x="3036858" y="801677"/>
                  </a:cubicBezTo>
                  <a:close/>
                  <a:moveTo>
                    <a:pt x="1285895" y="800091"/>
                  </a:moveTo>
                  <a:cubicBezTo>
                    <a:pt x="1296413" y="800091"/>
                    <a:pt x="1304944" y="808973"/>
                    <a:pt x="1304944" y="819930"/>
                  </a:cubicBezTo>
                  <a:cubicBezTo>
                    <a:pt x="1304944" y="830886"/>
                    <a:pt x="1296413" y="839770"/>
                    <a:pt x="1285895" y="839770"/>
                  </a:cubicBezTo>
                  <a:cubicBezTo>
                    <a:pt x="1275373" y="839770"/>
                    <a:pt x="1266843" y="830886"/>
                    <a:pt x="1266843" y="819930"/>
                  </a:cubicBezTo>
                  <a:cubicBezTo>
                    <a:pt x="1266843" y="808973"/>
                    <a:pt x="1275373" y="800091"/>
                    <a:pt x="1285895" y="800091"/>
                  </a:cubicBezTo>
                  <a:close/>
                  <a:moveTo>
                    <a:pt x="2919383" y="800091"/>
                  </a:moveTo>
                  <a:cubicBezTo>
                    <a:pt x="2930781" y="800091"/>
                    <a:pt x="2940021" y="808973"/>
                    <a:pt x="2940021" y="819929"/>
                  </a:cubicBezTo>
                  <a:cubicBezTo>
                    <a:pt x="2940021" y="830886"/>
                    <a:pt x="2930781" y="839769"/>
                    <a:pt x="2919383" y="839769"/>
                  </a:cubicBezTo>
                  <a:cubicBezTo>
                    <a:pt x="2907985" y="839769"/>
                    <a:pt x="2898745" y="830886"/>
                    <a:pt x="2898745" y="819929"/>
                  </a:cubicBezTo>
                  <a:cubicBezTo>
                    <a:pt x="2898745" y="808973"/>
                    <a:pt x="2907985" y="800091"/>
                    <a:pt x="2919383" y="800091"/>
                  </a:cubicBezTo>
                  <a:close/>
                  <a:moveTo>
                    <a:pt x="1402527" y="798505"/>
                  </a:moveTo>
                  <a:cubicBezTo>
                    <a:pt x="1414364" y="798505"/>
                    <a:pt x="1423959" y="808097"/>
                    <a:pt x="1423959" y="819931"/>
                  </a:cubicBezTo>
                  <a:cubicBezTo>
                    <a:pt x="1423959" y="831763"/>
                    <a:pt x="1414364" y="841359"/>
                    <a:pt x="1402527" y="841359"/>
                  </a:cubicBezTo>
                  <a:cubicBezTo>
                    <a:pt x="1390690" y="841359"/>
                    <a:pt x="1381095" y="831763"/>
                    <a:pt x="1381095" y="819931"/>
                  </a:cubicBezTo>
                  <a:cubicBezTo>
                    <a:pt x="1381095" y="808097"/>
                    <a:pt x="1390690" y="798505"/>
                    <a:pt x="1402527" y="798505"/>
                  </a:cubicBezTo>
                  <a:close/>
                  <a:moveTo>
                    <a:pt x="1519208" y="796918"/>
                  </a:moveTo>
                  <a:cubicBezTo>
                    <a:pt x="1532360" y="796918"/>
                    <a:pt x="1543021" y="807575"/>
                    <a:pt x="1543021" y="820723"/>
                  </a:cubicBezTo>
                  <a:cubicBezTo>
                    <a:pt x="1543021" y="833873"/>
                    <a:pt x="1532360" y="844530"/>
                    <a:pt x="1519208" y="844530"/>
                  </a:cubicBezTo>
                  <a:cubicBezTo>
                    <a:pt x="1506056" y="844530"/>
                    <a:pt x="1495395" y="833873"/>
                    <a:pt x="1495395" y="820723"/>
                  </a:cubicBezTo>
                  <a:cubicBezTo>
                    <a:pt x="1495395" y="807575"/>
                    <a:pt x="1506056" y="796918"/>
                    <a:pt x="1519208" y="796918"/>
                  </a:cubicBezTo>
                  <a:close/>
                  <a:moveTo>
                    <a:pt x="2803495" y="796916"/>
                  </a:moveTo>
                  <a:cubicBezTo>
                    <a:pt x="2815770" y="796916"/>
                    <a:pt x="2825720" y="807220"/>
                    <a:pt x="2825720" y="819929"/>
                  </a:cubicBezTo>
                  <a:cubicBezTo>
                    <a:pt x="2825720" y="832637"/>
                    <a:pt x="2815770" y="842942"/>
                    <a:pt x="2803495" y="842942"/>
                  </a:cubicBezTo>
                  <a:cubicBezTo>
                    <a:pt x="2791220" y="842942"/>
                    <a:pt x="2781270" y="832637"/>
                    <a:pt x="2781270" y="819929"/>
                  </a:cubicBezTo>
                  <a:cubicBezTo>
                    <a:pt x="2781270" y="807220"/>
                    <a:pt x="2791220" y="796916"/>
                    <a:pt x="2803495" y="796916"/>
                  </a:cubicBezTo>
                  <a:close/>
                  <a:moveTo>
                    <a:pt x="2686814" y="795331"/>
                  </a:moveTo>
                  <a:cubicBezTo>
                    <a:pt x="2700404" y="795331"/>
                    <a:pt x="2711421" y="806344"/>
                    <a:pt x="2711421" y="819930"/>
                  </a:cubicBezTo>
                  <a:cubicBezTo>
                    <a:pt x="2711421" y="833516"/>
                    <a:pt x="2700404" y="844530"/>
                    <a:pt x="2686814" y="844530"/>
                  </a:cubicBezTo>
                  <a:cubicBezTo>
                    <a:pt x="2673224" y="844530"/>
                    <a:pt x="2662207" y="833516"/>
                    <a:pt x="2662207" y="819930"/>
                  </a:cubicBezTo>
                  <a:cubicBezTo>
                    <a:pt x="2662207" y="806344"/>
                    <a:pt x="2673224" y="795331"/>
                    <a:pt x="2686814" y="795331"/>
                  </a:cubicBezTo>
                  <a:close/>
                  <a:moveTo>
                    <a:pt x="1636682" y="793745"/>
                  </a:moveTo>
                  <a:cubicBezTo>
                    <a:pt x="1650710" y="793745"/>
                    <a:pt x="1662082" y="805467"/>
                    <a:pt x="1662082" y="819929"/>
                  </a:cubicBezTo>
                  <a:cubicBezTo>
                    <a:pt x="1662082" y="834393"/>
                    <a:pt x="1650710" y="846117"/>
                    <a:pt x="1636682" y="846117"/>
                  </a:cubicBezTo>
                  <a:cubicBezTo>
                    <a:pt x="1622654" y="846117"/>
                    <a:pt x="1611282" y="834393"/>
                    <a:pt x="1611282" y="819929"/>
                  </a:cubicBezTo>
                  <a:cubicBezTo>
                    <a:pt x="1611282" y="805467"/>
                    <a:pt x="1622654" y="793745"/>
                    <a:pt x="1636682" y="793745"/>
                  </a:cubicBezTo>
                  <a:close/>
                  <a:moveTo>
                    <a:pt x="2569339" y="793744"/>
                  </a:moveTo>
                  <a:cubicBezTo>
                    <a:pt x="2583806" y="793744"/>
                    <a:pt x="2595533" y="805465"/>
                    <a:pt x="2595533" y="819929"/>
                  </a:cubicBezTo>
                  <a:cubicBezTo>
                    <a:pt x="2595533" y="834393"/>
                    <a:pt x="2583806" y="846117"/>
                    <a:pt x="2569339" y="846117"/>
                  </a:cubicBezTo>
                  <a:cubicBezTo>
                    <a:pt x="2554872" y="846117"/>
                    <a:pt x="2543145" y="834393"/>
                    <a:pt x="2543145" y="819929"/>
                  </a:cubicBezTo>
                  <a:cubicBezTo>
                    <a:pt x="2543145" y="805465"/>
                    <a:pt x="2554872" y="793744"/>
                    <a:pt x="2569339" y="793744"/>
                  </a:cubicBezTo>
                  <a:close/>
                  <a:moveTo>
                    <a:pt x="2453452" y="792155"/>
                  </a:moveTo>
                  <a:cubicBezTo>
                    <a:pt x="2468796" y="792155"/>
                    <a:pt x="2481234" y="804589"/>
                    <a:pt x="2481234" y="819930"/>
                  </a:cubicBezTo>
                  <a:cubicBezTo>
                    <a:pt x="2481234" y="835270"/>
                    <a:pt x="2468796" y="847706"/>
                    <a:pt x="2453452" y="847706"/>
                  </a:cubicBezTo>
                  <a:cubicBezTo>
                    <a:pt x="2438108" y="847706"/>
                    <a:pt x="2425670" y="835270"/>
                    <a:pt x="2425670" y="819930"/>
                  </a:cubicBezTo>
                  <a:cubicBezTo>
                    <a:pt x="2425670" y="804589"/>
                    <a:pt x="2438108" y="792155"/>
                    <a:pt x="2453452" y="792155"/>
                  </a:cubicBezTo>
                  <a:close/>
                  <a:moveTo>
                    <a:pt x="1869252" y="792155"/>
                  </a:moveTo>
                  <a:cubicBezTo>
                    <a:pt x="1884596" y="792155"/>
                    <a:pt x="1897034" y="804589"/>
                    <a:pt x="1897034" y="819930"/>
                  </a:cubicBezTo>
                  <a:cubicBezTo>
                    <a:pt x="1897034" y="835270"/>
                    <a:pt x="1884596" y="847707"/>
                    <a:pt x="1869252" y="847707"/>
                  </a:cubicBezTo>
                  <a:cubicBezTo>
                    <a:pt x="1853908" y="847707"/>
                    <a:pt x="1841470" y="835270"/>
                    <a:pt x="1841470" y="819930"/>
                  </a:cubicBezTo>
                  <a:cubicBezTo>
                    <a:pt x="1841470" y="804589"/>
                    <a:pt x="1853908" y="792155"/>
                    <a:pt x="1869252" y="792155"/>
                  </a:cubicBezTo>
                  <a:close/>
                  <a:moveTo>
                    <a:pt x="1752570" y="792155"/>
                  </a:moveTo>
                  <a:cubicBezTo>
                    <a:pt x="1767475" y="792155"/>
                    <a:pt x="1779558" y="804589"/>
                    <a:pt x="1779558" y="819930"/>
                  </a:cubicBezTo>
                  <a:cubicBezTo>
                    <a:pt x="1779558" y="835270"/>
                    <a:pt x="1767475" y="847707"/>
                    <a:pt x="1752570" y="847707"/>
                  </a:cubicBezTo>
                  <a:cubicBezTo>
                    <a:pt x="1737665" y="847707"/>
                    <a:pt x="1725582" y="835270"/>
                    <a:pt x="1725582" y="819930"/>
                  </a:cubicBezTo>
                  <a:cubicBezTo>
                    <a:pt x="1725582" y="804589"/>
                    <a:pt x="1737665" y="792155"/>
                    <a:pt x="1752570" y="792155"/>
                  </a:cubicBezTo>
                  <a:close/>
                  <a:moveTo>
                    <a:pt x="2336770" y="790566"/>
                  </a:moveTo>
                  <a:cubicBezTo>
                    <a:pt x="2352552" y="790566"/>
                    <a:pt x="2365345" y="803714"/>
                    <a:pt x="2365345" y="819929"/>
                  </a:cubicBezTo>
                  <a:cubicBezTo>
                    <a:pt x="2365345" y="836146"/>
                    <a:pt x="2352552" y="849293"/>
                    <a:pt x="2336770" y="849293"/>
                  </a:cubicBezTo>
                  <a:cubicBezTo>
                    <a:pt x="2320988" y="849293"/>
                    <a:pt x="2308195" y="836146"/>
                    <a:pt x="2308195" y="819929"/>
                  </a:cubicBezTo>
                  <a:cubicBezTo>
                    <a:pt x="2308195" y="803714"/>
                    <a:pt x="2320988" y="790566"/>
                    <a:pt x="2336770" y="790566"/>
                  </a:cubicBezTo>
                  <a:close/>
                  <a:moveTo>
                    <a:pt x="2220089" y="790566"/>
                  </a:moveTo>
                  <a:cubicBezTo>
                    <a:pt x="2236309" y="790566"/>
                    <a:pt x="2249458" y="803714"/>
                    <a:pt x="2249458" y="819929"/>
                  </a:cubicBezTo>
                  <a:cubicBezTo>
                    <a:pt x="2249458" y="836146"/>
                    <a:pt x="2236309" y="849293"/>
                    <a:pt x="2220089" y="849293"/>
                  </a:cubicBezTo>
                  <a:cubicBezTo>
                    <a:pt x="2203869" y="849293"/>
                    <a:pt x="2190720" y="836146"/>
                    <a:pt x="2190720" y="819929"/>
                  </a:cubicBezTo>
                  <a:cubicBezTo>
                    <a:pt x="2190720" y="803714"/>
                    <a:pt x="2203869" y="790566"/>
                    <a:pt x="2220089" y="790566"/>
                  </a:cubicBezTo>
                  <a:close/>
                  <a:moveTo>
                    <a:pt x="2102614" y="790566"/>
                  </a:moveTo>
                  <a:cubicBezTo>
                    <a:pt x="2118834" y="790566"/>
                    <a:pt x="2131983" y="803714"/>
                    <a:pt x="2131983" y="819929"/>
                  </a:cubicBezTo>
                  <a:cubicBezTo>
                    <a:pt x="2131983" y="836146"/>
                    <a:pt x="2118834" y="849293"/>
                    <a:pt x="2102614" y="849293"/>
                  </a:cubicBezTo>
                  <a:cubicBezTo>
                    <a:pt x="2086394" y="849293"/>
                    <a:pt x="2073245" y="836146"/>
                    <a:pt x="2073245" y="819929"/>
                  </a:cubicBezTo>
                  <a:cubicBezTo>
                    <a:pt x="2073245" y="803714"/>
                    <a:pt x="2086394" y="790566"/>
                    <a:pt x="2102614" y="790566"/>
                  </a:cubicBezTo>
                  <a:close/>
                  <a:moveTo>
                    <a:pt x="1986726" y="790566"/>
                  </a:moveTo>
                  <a:cubicBezTo>
                    <a:pt x="2002946" y="790566"/>
                    <a:pt x="2016095" y="803714"/>
                    <a:pt x="2016095" y="819929"/>
                  </a:cubicBezTo>
                  <a:cubicBezTo>
                    <a:pt x="2016095" y="836146"/>
                    <a:pt x="2002946" y="849293"/>
                    <a:pt x="1986726" y="849293"/>
                  </a:cubicBezTo>
                  <a:cubicBezTo>
                    <a:pt x="1970506" y="849293"/>
                    <a:pt x="1957357" y="836146"/>
                    <a:pt x="1957357" y="819929"/>
                  </a:cubicBezTo>
                  <a:cubicBezTo>
                    <a:pt x="1957357" y="803714"/>
                    <a:pt x="1970506" y="790566"/>
                    <a:pt x="1986726" y="790566"/>
                  </a:cubicBezTo>
                  <a:close/>
                  <a:moveTo>
                    <a:pt x="469123" y="703261"/>
                  </a:moveTo>
                  <a:cubicBezTo>
                    <a:pt x="469561" y="703261"/>
                    <a:pt x="469916" y="703616"/>
                    <a:pt x="469916" y="704055"/>
                  </a:cubicBezTo>
                  <a:cubicBezTo>
                    <a:pt x="469916" y="704493"/>
                    <a:pt x="469561" y="704849"/>
                    <a:pt x="469123" y="704849"/>
                  </a:cubicBezTo>
                  <a:cubicBezTo>
                    <a:pt x="468684" y="704849"/>
                    <a:pt x="468328" y="704493"/>
                    <a:pt x="468328" y="704055"/>
                  </a:cubicBezTo>
                  <a:cubicBezTo>
                    <a:pt x="468328" y="703616"/>
                    <a:pt x="468684" y="703261"/>
                    <a:pt x="469123" y="703261"/>
                  </a:cubicBezTo>
                  <a:close/>
                  <a:moveTo>
                    <a:pt x="3736945" y="701671"/>
                  </a:moveTo>
                  <a:cubicBezTo>
                    <a:pt x="3737823" y="701671"/>
                    <a:pt x="3738534" y="702382"/>
                    <a:pt x="3738534" y="703259"/>
                  </a:cubicBezTo>
                  <a:cubicBezTo>
                    <a:pt x="3738534" y="704136"/>
                    <a:pt x="3737823" y="704847"/>
                    <a:pt x="3736945" y="704847"/>
                  </a:cubicBezTo>
                  <a:cubicBezTo>
                    <a:pt x="3736068" y="704847"/>
                    <a:pt x="3735357" y="704136"/>
                    <a:pt x="3735357" y="703259"/>
                  </a:cubicBezTo>
                  <a:cubicBezTo>
                    <a:pt x="3735357" y="702382"/>
                    <a:pt x="3736068" y="701671"/>
                    <a:pt x="3736945" y="701671"/>
                  </a:cubicBezTo>
                  <a:close/>
                  <a:moveTo>
                    <a:pt x="585809" y="700086"/>
                  </a:moveTo>
                  <a:cubicBezTo>
                    <a:pt x="587563" y="700086"/>
                    <a:pt x="588984" y="701507"/>
                    <a:pt x="588984" y="703261"/>
                  </a:cubicBezTo>
                  <a:cubicBezTo>
                    <a:pt x="588984" y="705014"/>
                    <a:pt x="587563" y="706435"/>
                    <a:pt x="585809" y="706435"/>
                  </a:cubicBezTo>
                  <a:cubicBezTo>
                    <a:pt x="584056" y="706435"/>
                    <a:pt x="582634" y="705014"/>
                    <a:pt x="582634" y="703261"/>
                  </a:cubicBezTo>
                  <a:cubicBezTo>
                    <a:pt x="582634" y="701507"/>
                    <a:pt x="584056" y="700086"/>
                    <a:pt x="585809" y="700086"/>
                  </a:cubicBezTo>
                  <a:close/>
                  <a:moveTo>
                    <a:pt x="3619470" y="700084"/>
                  </a:moveTo>
                  <a:cubicBezTo>
                    <a:pt x="3621223" y="700084"/>
                    <a:pt x="3622645" y="701506"/>
                    <a:pt x="3622645" y="703259"/>
                  </a:cubicBezTo>
                  <a:cubicBezTo>
                    <a:pt x="3622645" y="705012"/>
                    <a:pt x="3621223" y="706433"/>
                    <a:pt x="3619470" y="706433"/>
                  </a:cubicBezTo>
                  <a:cubicBezTo>
                    <a:pt x="3617717" y="706433"/>
                    <a:pt x="3616295" y="705012"/>
                    <a:pt x="3616295" y="703259"/>
                  </a:cubicBezTo>
                  <a:cubicBezTo>
                    <a:pt x="3616295" y="701506"/>
                    <a:pt x="3617717" y="700084"/>
                    <a:pt x="3619470" y="700084"/>
                  </a:cubicBezTo>
                  <a:close/>
                  <a:moveTo>
                    <a:pt x="702487" y="698498"/>
                  </a:moveTo>
                  <a:cubicBezTo>
                    <a:pt x="704680" y="698498"/>
                    <a:pt x="706456" y="700630"/>
                    <a:pt x="706456" y="703261"/>
                  </a:cubicBezTo>
                  <a:cubicBezTo>
                    <a:pt x="706456" y="705891"/>
                    <a:pt x="704680" y="708024"/>
                    <a:pt x="702487" y="708024"/>
                  </a:cubicBezTo>
                  <a:cubicBezTo>
                    <a:pt x="700296" y="708024"/>
                    <a:pt x="698519" y="705891"/>
                    <a:pt x="698519" y="703261"/>
                  </a:cubicBezTo>
                  <a:cubicBezTo>
                    <a:pt x="698519" y="700630"/>
                    <a:pt x="700296" y="698498"/>
                    <a:pt x="702487" y="698498"/>
                  </a:cubicBezTo>
                  <a:close/>
                  <a:moveTo>
                    <a:pt x="3503584" y="698496"/>
                  </a:moveTo>
                  <a:cubicBezTo>
                    <a:pt x="3506215" y="698496"/>
                    <a:pt x="3508347" y="700629"/>
                    <a:pt x="3508347" y="703260"/>
                  </a:cubicBezTo>
                  <a:cubicBezTo>
                    <a:pt x="3508347" y="705890"/>
                    <a:pt x="3506215" y="708022"/>
                    <a:pt x="3503584" y="708022"/>
                  </a:cubicBezTo>
                  <a:cubicBezTo>
                    <a:pt x="3500953" y="708022"/>
                    <a:pt x="3498820" y="705890"/>
                    <a:pt x="3498820" y="703260"/>
                  </a:cubicBezTo>
                  <a:cubicBezTo>
                    <a:pt x="3498820" y="700629"/>
                    <a:pt x="3500953" y="698496"/>
                    <a:pt x="3503584" y="698496"/>
                  </a:cubicBezTo>
                  <a:close/>
                  <a:moveTo>
                    <a:pt x="819160" y="696911"/>
                  </a:moveTo>
                  <a:cubicBezTo>
                    <a:pt x="822669" y="696911"/>
                    <a:pt x="825512" y="699754"/>
                    <a:pt x="825512" y="703261"/>
                  </a:cubicBezTo>
                  <a:cubicBezTo>
                    <a:pt x="825512" y="706767"/>
                    <a:pt x="822669" y="709609"/>
                    <a:pt x="819160" y="709609"/>
                  </a:cubicBezTo>
                  <a:cubicBezTo>
                    <a:pt x="815655" y="709609"/>
                    <a:pt x="812811" y="706767"/>
                    <a:pt x="812811" y="703261"/>
                  </a:cubicBezTo>
                  <a:cubicBezTo>
                    <a:pt x="812811" y="699754"/>
                    <a:pt x="815655" y="696911"/>
                    <a:pt x="819160" y="696911"/>
                  </a:cubicBezTo>
                  <a:close/>
                  <a:moveTo>
                    <a:pt x="3386901" y="695320"/>
                  </a:moveTo>
                  <a:cubicBezTo>
                    <a:pt x="3390847" y="695320"/>
                    <a:pt x="3394045" y="698875"/>
                    <a:pt x="3394045" y="703259"/>
                  </a:cubicBezTo>
                  <a:cubicBezTo>
                    <a:pt x="3394045" y="707643"/>
                    <a:pt x="3390847" y="711196"/>
                    <a:pt x="3386901" y="711196"/>
                  </a:cubicBezTo>
                  <a:cubicBezTo>
                    <a:pt x="3382955" y="711196"/>
                    <a:pt x="3379757" y="707643"/>
                    <a:pt x="3379757" y="703259"/>
                  </a:cubicBezTo>
                  <a:cubicBezTo>
                    <a:pt x="3379757" y="698875"/>
                    <a:pt x="3382955" y="695320"/>
                    <a:pt x="3386901" y="695320"/>
                  </a:cubicBezTo>
                  <a:close/>
                  <a:moveTo>
                    <a:pt x="935857" y="693737"/>
                  </a:moveTo>
                  <a:cubicBezTo>
                    <a:pt x="940679" y="693737"/>
                    <a:pt x="944588" y="697999"/>
                    <a:pt x="944588" y="703261"/>
                  </a:cubicBezTo>
                  <a:cubicBezTo>
                    <a:pt x="944588" y="708521"/>
                    <a:pt x="940679" y="712785"/>
                    <a:pt x="935857" y="712785"/>
                  </a:cubicBezTo>
                  <a:cubicBezTo>
                    <a:pt x="931035" y="712785"/>
                    <a:pt x="927125" y="708521"/>
                    <a:pt x="927125" y="703261"/>
                  </a:cubicBezTo>
                  <a:cubicBezTo>
                    <a:pt x="927125" y="697999"/>
                    <a:pt x="931035" y="693737"/>
                    <a:pt x="935857" y="693737"/>
                  </a:cubicBezTo>
                  <a:close/>
                  <a:moveTo>
                    <a:pt x="3270220" y="693734"/>
                  </a:moveTo>
                  <a:cubicBezTo>
                    <a:pt x="3275481" y="693734"/>
                    <a:pt x="3279745" y="697998"/>
                    <a:pt x="3279745" y="703259"/>
                  </a:cubicBezTo>
                  <a:cubicBezTo>
                    <a:pt x="3279745" y="708519"/>
                    <a:pt x="3275481" y="712784"/>
                    <a:pt x="3270220" y="712784"/>
                  </a:cubicBezTo>
                  <a:cubicBezTo>
                    <a:pt x="3264959" y="712784"/>
                    <a:pt x="3260695" y="708519"/>
                    <a:pt x="3260695" y="703259"/>
                  </a:cubicBezTo>
                  <a:cubicBezTo>
                    <a:pt x="3260695" y="697998"/>
                    <a:pt x="3264959" y="693734"/>
                    <a:pt x="3270220" y="693734"/>
                  </a:cubicBezTo>
                  <a:close/>
                  <a:moveTo>
                    <a:pt x="1052530" y="692146"/>
                  </a:moveTo>
                  <a:cubicBezTo>
                    <a:pt x="1058667" y="692146"/>
                    <a:pt x="1063642" y="697122"/>
                    <a:pt x="1063642" y="703261"/>
                  </a:cubicBezTo>
                  <a:cubicBezTo>
                    <a:pt x="1063642" y="709398"/>
                    <a:pt x="1058667" y="714372"/>
                    <a:pt x="1052530" y="714372"/>
                  </a:cubicBezTo>
                  <a:cubicBezTo>
                    <a:pt x="1046393" y="714372"/>
                    <a:pt x="1041418" y="709398"/>
                    <a:pt x="1041418" y="703261"/>
                  </a:cubicBezTo>
                  <a:cubicBezTo>
                    <a:pt x="1041418" y="697122"/>
                    <a:pt x="1046393" y="692146"/>
                    <a:pt x="1052530" y="692146"/>
                  </a:cubicBezTo>
                  <a:close/>
                  <a:moveTo>
                    <a:pt x="3153539" y="690559"/>
                  </a:moveTo>
                  <a:cubicBezTo>
                    <a:pt x="3160115" y="690559"/>
                    <a:pt x="3165446" y="696245"/>
                    <a:pt x="3165446" y="703259"/>
                  </a:cubicBezTo>
                  <a:cubicBezTo>
                    <a:pt x="3165446" y="710272"/>
                    <a:pt x="3160115" y="715958"/>
                    <a:pt x="3153539" y="715958"/>
                  </a:cubicBezTo>
                  <a:cubicBezTo>
                    <a:pt x="3146963" y="715958"/>
                    <a:pt x="3141632" y="710272"/>
                    <a:pt x="3141632" y="703259"/>
                  </a:cubicBezTo>
                  <a:cubicBezTo>
                    <a:pt x="3141632" y="696245"/>
                    <a:pt x="3146963" y="690559"/>
                    <a:pt x="3153539" y="690559"/>
                  </a:cubicBezTo>
                  <a:close/>
                  <a:moveTo>
                    <a:pt x="3036858" y="688972"/>
                  </a:moveTo>
                  <a:cubicBezTo>
                    <a:pt x="3044749" y="688972"/>
                    <a:pt x="3051146" y="695368"/>
                    <a:pt x="3051146" y="703259"/>
                  </a:cubicBezTo>
                  <a:cubicBezTo>
                    <a:pt x="3051146" y="711150"/>
                    <a:pt x="3044749" y="717545"/>
                    <a:pt x="3036858" y="717545"/>
                  </a:cubicBezTo>
                  <a:cubicBezTo>
                    <a:pt x="3028967" y="717545"/>
                    <a:pt x="3022570" y="711150"/>
                    <a:pt x="3022570" y="703259"/>
                  </a:cubicBezTo>
                  <a:cubicBezTo>
                    <a:pt x="3022570" y="695368"/>
                    <a:pt x="3028967" y="688972"/>
                    <a:pt x="3036858" y="688972"/>
                  </a:cubicBezTo>
                  <a:close/>
                  <a:moveTo>
                    <a:pt x="1169210" y="688972"/>
                  </a:moveTo>
                  <a:cubicBezTo>
                    <a:pt x="1176661" y="688972"/>
                    <a:pt x="1182703" y="695370"/>
                    <a:pt x="1182703" y="703261"/>
                  </a:cubicBezTo>
                  <a:cubicBezTo>
                    <a:pt x="1182703" y="711151"/>
                    <a:pt x="1176661" y="717545"/>
                    <a:pt x="1169210" y="717545"/>
                  </a:cubicBezTo>
                  <a:cubicBezTo>
                    <a:pt x="1161753" y="717545"/>
                    <a:pt x="1155716" y="711151"/>
                    <a:pt x="1155716" y="703261"/>
                  </a:cubicBezTo>
                  <a:cubicBezTo>
                    <a:pt x="1155716" y="695370"/>
                    <a:pt x="1161753" y="688972"/>
                    <a:pt x="1169210" y="688972"/>
                  </a:cubicBezTo>
                  <a:close/>
                  <a:moveTo>
                    <a:pt x="1285895" y="687385"/>
                  </a:moveTo>
                  <a:cubicBezTo>
                    <a:pt x="1294661" y="687385"/>
                    <a:pt x="1301768" y="694493"/>
                    <a:pt x="1301768" y="703261"/>
                  </a:cubicBezTo>
                  <a:cubicBezTo>
                    <a:pt x="1301768" y="712027"/>
                    <a:pt x="1294661" y="719133"/>
                    <a:pt x="1285895" y="719133"/>
                  </a:cubicBezTo>
                  <a:cubicBezTo>
                    <a:pt x="1277126" y="719133"/>
                    <a:pt x="1270018" y="712027"/>
                    <a:pt x="1270018" y="703261"/>
                  </a:cubicBezTo>
                  <a:cubicBezTo>
                    <a:pt x="1270018" y="694493"/>
                    <a:pt x="1277126" y="687385"/>
                    <a:pt x="1285895" y="687385"/>
                  </a:cubicBezTo>
                  <a:close/>
                  <a:moveTo>
                    <a:pt x="2920176" y="687384"/>
                  </a:moveTo>
                  <a:cubicBezTo>
                    <a:pt x="2929382" y="687384"/>
                    <a:pt x="2936845" y="694491"/>
                    <a:pt x="2936845" y="703259"/>
                  </a:cubicBezTo>
                  <a:cubicBezTo>
                    <a:pt x="2936845" y="712026"/>
                    <a:pt x="2929382" y="719132"/>
                    <a:pt x="2920176" y="719132"/>
                  </a:cubicBezTo>
                  <a:cubicBezTo>
                    <a:pt x="2910970" y="719132"/>
                    <a:pt x="2903507" y="712026"/>
                    <a:pt x="2903507" y="703259"/>
                  </a:cubicBezTo>
                  <a:cubicBezTo>
                    <a:pt x="2903507" y="694491"/>
                    <a:pt x="2910970" y="687384"/>
                    <a:pt x="2920176" y="687384"/>
                  </a:cubicBezTo>
                  <a:close/>
                  <a:moveTo>
                    <a:pt x="1402527" y="685796"/>
                  </a:moveTo>
                  <a:cubicBezTo>
                    <a:pt x="1412610" y="685796"/>
                    <a:pt x="1420784" y="693615"/>
                    <a:pt x="1420784" y="703260"/>
                  </a:cubicBezTo>
                  <a:cubicBezTo>
                    <a:pt x="1420784" y="712904"/>
                    <a:pt x="1412610" y="720721"/>
                    <a:pt x="1402527" y="720721"/>
                  </a:cubicBezTo>
                  <a:cubicBezTo>
                    <a:pt x="1392444" y="720721"/>
                    <a:pt x="1384270" y="712904"/>
                    <a:pt x="1384270" y="703260"/>
                  </a:cubicBezTo>
                  <a:cubicBezTo>
                    <a:pt x="1384270" y="693615"/>
                    <a:pt x="1392444" y="685796"/>
                    <a:pt x="1402527" y="685796"/>
                  </a:cubicBezTo>
                  <a:close/>
                  <a:moveTo>
                    <a:pt x="1520001" y="684211"/>
                  </a:moveTo>
                  <a:cubicBezTo>
                    <a:pt x="1530961" y="684211"/>
                    <a:pt x="1539845" y="692736"/>
                    <a:pt x="1539845" y="703260"/>
                  </a:cubicBezTo>
                  <a:cubicBezTo>
                    <a:pt x="1539845" y="713780"/>
                    <a:pt x="1530961" y="722308"/>
                    <a:pt x="1520001" y="722308"/>
                  </a:cubicBezTo>
                  <a:cubicBezTo>
                    <a:pt x="1509041" y="722308"/>
                    <a:pt x="1500157" y="713780"/>
                    <a:pt x="1500157" y="703260"/>
                  </a:cubicBezTo>
                  <a:cubicBezTo>
                    <a:pt x="1500157" y="692736"/>
                    <a:pt x="1509041" y="684211"/>
                    <a:pt x="1520001" y="684211"/>
                  </a:cubicBezTo>
                  <a:close/>
                  <a:moveTo>
                    <a:pt x="2802702" y="684208"/>
                  </a:moveTo>
                  <a:cubicBezTo>
                    <a:pt x="2812785" y="684208"/>
                    <a:pt x="2820959" y="692736"/>
                    <a:pt x="2820959" y="703259"/>
                  </a:cubicBezTo>
                  <a:cubicBezTo>
                    <a:pt x="2820959" y="713779"/>
                    <a:pt x="2812785" y="722307"/>
                    <a:pt x="2802702" y="722307"/>
                  </a:cubicBezTo>
                  <a:cubicBezTo>
                    <a:pt x="2792619" y="722307"/>
                    <a:pt x="2784445" y="713779"/>
                    <a:pt x="2784445" y="703259"/>
                  </a:cubicBezTo>
                  <a:cubicBezTo>
                    <a:pt x="2784445" y="692736"/>
                    <a:pt x="2792619" y="684208"/>
                    <a:pt x="2802702" y="684208"/>
                  </a:cubicBezTo>
                  <a:close/>
                  <a:moveTo>
                    <a:pt x="2686814" y="682619"/>
                  </a:moveTo>
                  <a:cubicBezTo>
                    <a:pt x="2697774" y="682619"/>
                    <a:pt x="2706658" y="691860"/>
                    <a:pt x="2706658" y="703260"/>
                  </a:cubicBezTo>
                  <a:cubicBezTo>
                    <a:pt x="2706658" y="714655"/>
                    <a:pt x="2697774" y="723894"/>
                    <a:pt x="2686814" y="723894"/>
                  </a:cubicBezTo>
                  <a:cubicBezTo>
                    <a:pt x="2675854" y="723894"/>
                    <a:pt x="2666970" y="714655"/>
                    <a:pt x="2666970" y="703260"/>
                  </a:cubicBezTo>
                  <a:cubicBezTo>
                    <a:pt x="2666970" y="691860"/>
                    <a:pt x="2675854" y="682619"/>
                    <a:pt x="2686814" y="682619"/>
                  </a:cubicBezTo>
                  <a:close/>
                  <a:moveTo>
                    <a:pt x="1753364" y="681034"/>
                  </a:moveTo>
                  <a:cubicBezTo>
                    <a:pt x="1766077" y="681034"/>
                    <a:pt x="1776383" y="690984"/>
                    <a:pt x="1776383" y="703260"/>
                  </a:cubicBezTo>
                  <a:cubicBezTo>
                    <a:pt x="1776383" y="715533"/>
                    <a:pt x="1766077" y="725481"/>
                    <a:pt x="1753364" y="725481"/>
                  </a:cubicBezTo>
                  <a:cubicBezTo>
                    <a:pt x="1740651" y="725481"/>
                    <a:pt x="1730345" y="715533"/>
                    <a:pt x="1730345" y="703260"/>
                  </a:cubicBezTo>
                  <a:cubicBezTo>
                    <a:pt x="1730345" y="690984"/>
                    <a:pt x="1740651" y="681034"/>
                    <a:pt x="1753364" y="681034"/>
                  </a:cubicBezTo>
                  <a:close/>
                  <a:moveTo>
                    <a:pt x="1635889" y="681034"/>
                  </a:moveTo>
                  <a:cubicBezTo>
                    <a:pt x="1647726" y="681034"/>
                    <a:pt x="1657321" y="690629"/>
                    <a:pt x="1657321" y="702467"/>
                  </a:cubicBezTo>
                  <a:cubicBezTo>
                    <a:pt x="1657321" y="714303"/>
                    <a:pt x="1647726" y="723896"/>
                    <a:pt x="1635889" y="723896"/>
                  </a:cubicBezTo>
                  <a:cubicBezTo>
                    <a:pt x="1624052" y="723896"/>
                    <a:pt x="1614457" y="714303"/>
                    <a:pt x="1614457" y="702467"/>
                  </a:cubicBezTo>
                  <a:cubicBezTo>
                    <a:pt x="1614457" y="690629"/>
                    <a:pt x="1624052" y="681034"/>
                    <a:pt x="1635889" y="681034"/>
                  </a:cubicBezTo>
                  <a:close/>
                  <a:moveTo>
                    <a:pt x="2569339" y="681033"/>
                  </a:moveTo>
                  <a:cubicBezTo>
                    <a:pt x="2581176" y="681033"/>
                    <a:pt x="2590771" y="690984"/>
                    <a:pt x="2590771" y="703260"/>
                  </a:cubicBezTo>
                  <a:cubicBezTo>
                    <a:pt x="2590771" y="715533"/>
                    <a:pt x="2581176" y="725481"/>
                    <a:pt x="2569339" y="725481"/>
                  </a:cubicBezTo>
                  <a:cubicBezTo>
                    <a:pt x="2557502" y="725481"/>
                    <a:pt x="2547907" y="715533"/>
                    <a:pt x="2547907" y="703260"/>
                  </a:cubicBezTo>
                  <a:cubicBezTo>
                    <a:pt x="2547907" y="690984"/>
                    <a:pt x="2557502" y="681033"/>
                    <a:pt x="2569339" y="681033"/>
                  </a:cubicBezTo>
                  <a:close/>
                  <a:moveTo>
                    <a:pt x="2453451" y="681033"/>
                  </a:moveTo>
                  <a:cubicBezTo>
                    <a:pt x="2466164" y="681033"/>
                    <a:pt x="2476470" y="691340"/>
                    <a:pt x="2476470" y="704054"/>
                  </a:cubicBezTo>
                  <a:cubicBezTo>
                    <a:pt x="2476470" y="716764"/>
                    <a:pt x="2466164" y="727069"/>
                    <a:pt x="2453451" y="727069"/>
                  </a:cubicBezTo>
                  <a:cubicBezTo>
                    <a:pt x="2440738" y="727069"/>
                    <a:pt x="2430432" y="716764"/>
                    <a:pt x="2430432" y="704054"/>
                  </a:cubicBezTo>
                  <a:cubicBezTo>
                    <a:pt x="2430432" y="691340"/>
                    <a:pt x="2440738" y="681033"/>
                    <a:pt x="2453451" y="681033"/>
                  </a:cubicBezTo>
                  <a:close/>
                  <a:moveTo>
                    <a:pt x="1985933" y="679443"/>
                  </a:moveTo>
                  <a:cubicBezTo>
                    <a:pt x="1999085" y="679443"/>
                    <a:pt x="2009746" y="690108"/>
                    <a:pt x="2009746" y="703260"/>
                  </a:cubicBezTo>
                  <a:cubicBezTo>
                    <a:pt x="2009746" y="716410"/>
                    <a:pt x="1999085" y="727069"/>
                    <a:pt x="1985933" y="727069"/>
                  </a:cubicBezTo>
                  <a:cubicBezTo>
                    <a:pt x="1972781" y="727069"/>
                    <a:pt x="1962120" y="716410"/>
                    <a:pt x="1962120" y="703260"/>
                  </a:cubicBezTo>
                  <a:cubicBezTo>
                    <a:pt x="1962120" y="690108"/>
                    <a:pt x="1972781" y="679443"/>
                    <a:pt x="1985933" y="679443"/>
                  </a:cubicBezTo>
                  <a:close/>
                  <a:moveTo>
                    <a:pt x="1870045" y="679443"/>
                  </a:moveTo>
                  <a:cubicBezTo>
                    <a:pt x="1883197" y="679443"/>
                    <a:pt x="1893858" y="690108"/>
                    <a:pt x="1893858" y="703260"/>
                  </a:cubicBezTo>
                  <a:cubicBezTo>
                    <a:pt x="1893858" y="716410"/>
                    <a:pt x="1883197" y="727069"/>
                    <a:pt x="1870045" y="727069"/>
                  </a:cubicBezTo>
                  <a:cubicBezTo>
                    <a:pt x="1856893" y="727069"/>
                    <a:pt x="1846232" y="716410"/>
                    <a:pt x="1846232" y="703260"/>
                  </a:cubicBezTo>
                  <a:cubicBezTo>
                    <a:pt x="1846232" y="690108"/>
                    <a:pt x="1856893" y="679443"/>
                    <a:pt x="1870045" y="679443"/>
                  </a:cubicBezTo>
                  <a:close/>
                  <a:moveTo>
                    <a:pt x="2336770" y="679443"/>
                  </a:moveTo>
                  <a:cubicBezTo>
                    <a:pt x="2349922" y="679443"/>
                    <a:pt x="2360583" y="690108"/>
                    <a:pt x="2360583" y="703260"/>
                  </a:cubicBezTo>
                  <a:cubicBezTo>
                    <a:pt x="2360583" y="716409"/>
                    <a:pt x="2349922" y="727069"/>
                    <a:pt x="2336770" y="727069"/>
                  </a:cubicBezTo>
                  <a:cubicBezTo>
                    <a:pt x="2323618" y="727069"/>
                    <a:pt x="2312957" y="716409"/>
                    <a:pt x="2312957" y="703260"/>
                  </a:cubicBezTo>
                  <a:cubicBezTo>
                    <a:pt x="2312957" y="690108"/>
                    <a:pt x="2323618" y="679443"/>
                    <a:pt x="2336770" y="679443"/>
                  </a:cubicBezTo>
                  <a:close/>
                  <a:moveTo>
                    <a:pt x="2220089" y="679443"/>
                  </a:moveTo>
                  <a:cubicBezTo>
                    <a:pt x="2233679" y="679443"/>
                    <a:pt x="2244696" y="690108"/>
                    <a:pt x="2244696" y="703260"/>
                  </a:cubicBezTo>
                  <a:cubicBezTo>
                    <a:pt x="2244696" y="716409"/>
                    <a:pt x="2233679" y="727069"/>
                    <a:pt x="2220089" y="727069"/>
                  </a:cubicBezTo>
                  <a:cubicBezTo>
                    <a:pt x="2206499" y="727069"/>
                    <a:pt x="2195482" y="716409"/>
                    <a:pt x="2195482" y="703260"/>
                  </a:cubicBezTo>
                  <a:cubicBezTo>
                    <a:pt x="2195482" y="690108"/>
                    <a:pt x="2206499" y="679443"/>
                    <a:pt x="2220089" y="679443"/>
                  </a:cubicBezTo>
                  <a:close/>
                  <a:moveTo>
                    <a:pt x="2102614" y="677856"/>
                  </a:moveTo>
                  <a:cubicBezTo>
                    <a:pt x="2116204" y="677856"/>
                    <a:pt x="2127221" y="688876"/>
                    <a:pt x="2127221" y="702467"/>
                  </a:cubicBezTo>
                  <a:cubicBezTo>
                    <a:pt x="2127221" y="716055"/>
                    <a:pt x="2116204" y="727070"/>
                    <a:pt x="2102614" y="727070"/>
                  </a:cubicBezTo>
                  <a:cubicBezTo>
                    <a:pt x="2089024" y="727070"/>
                    <a:pt x="2078007" y="716055"/>
                    <a:pt x="2078007" y="702467"/>
                  </a:cubicBezTo>
                  <a:cubicBezTo>
                    <a:pt x="2078007" y="688876"/>
                    <a:pt x="2089024" y="677856"/>
                    <a:pt x="2102614" y="677856"/>
                  </a:cubicBezTo>
                  <a:close/>
                  <a:moveTo>
                    <a:pt x="585810" y="585790"/>
                  </a:moveTo>
                  <a:cubicBezTo>
                    <a:pt x="586688" y="585790"/>
                    <a:pt x="587399" y="586144"/>
                    <a:pt x="587399" y="586583"/>
                  </a:cubicBezTo>
                  <a:cubicBezTo>
                    <a:pt x="587399" y="587020"/>
                    <a:pt x="586688" y="587378"/>
                    <a:pt x="585810" y="587378"/>
                  </a:cubicBezTo>
                  <a:cubicBezTo>
                    <a:pt x="584936" y="587378"/>
                    <a:pt x="584225" y="587020"/>
                    <a:pt x="584225" y="586583"/>
                  </a:cubicBezTo>
                  <a:cubicBezTo>
                    <a:pt x="584225" y="586144"/>
                    <a:pt x="584936" y="585790"/>
                    <a:pt x="585810" y="585790"/>
                  </a:cubicBezTo>
                  <a:close/>
                  <a:moveTo>
                    <a:pt x="3737739" y="585787"/>
                  </a:moveTo>
                  <a:cubicBezTo>
                    <a:pt x="3738178" y="585787"/>
                    <a:pt x="3738533" y="586142"/>
                    <a:pt x="3738533" y="586580"/>
                  </a:cubicBezTo>
                  <a:cubicBezTo>
                    <a:pt x="3738533" y="587020"/>
                    <a:pt x="3738178" y="587373"/>
                    <a:pt x="3737739" y="587373"/>
                  </a:cubicBezTo>
                  <a:cubicBezTo>
                    <a:pt x="3737301" y="587373"/>
                    <a:pt x="3736945" y="587020"/>
                    <a:pt x="3736945" y="586580"/>
                  </a:cubicBezTo>
                  <a:cubicBezTo>
                    <a:pt x="3736945" y="586142"/>
                    <a:pt x="3737301" y="585787"/>
                    <a:pt x="3737739" y="585787"/>
                  </a:cubicBezTo>
                  <a:close/>
                  <a:moveTo>
                    <a:pt x="3620264" y="585787"/>
                  </a:moveTo>
                  <a:cubicBezTo>
                    <a:pt x="3620703" y="585787"/>
                    <a:pt x="3621058" y="586142"/>
                    <a:pt x="3621058" y="586580"/>
                  </a:cubicBezTo>
                  <a:cubicBezTo>
                    <a:pt x="3621058" y="587020"/>
                    <a:pt x="3620703" y="587373"/>
                    <a:pt x="3620264" y="587373"/>
                  </a:cubicBezTo>
                  <a:cubicBezTo>
                    <a:pt x="3619826" y="587373"/>
                    <a:pt x="3619470" y="587020"/>
                    <a:pt x="3619470" y="586580"/>
                  </a:cubicBezTo>
                  <a:cubicBezTo>
                    <a:pt x="3619470" y="586142"/>
                    <a:pt x="3619826" y="585787"/>
                    <a:pt x="3620264" y="585787"/>
                  </a:cubicBezTo>
                  <a:close/>
                  <a:moveTo>
                    <a:pt x="702487" y="584200"/>
                  </a:moveTo>
                  <a:cubicBezTo>
                    <a:pt x="703803" y="584200"/>
                    <a:pt x="704870" y="585268"/>
                    <a:pt x="704870" y="586583"/>
                  </a:cubicBezTo>
                  <a:cubicBezTo>
                    <a:pt x="704870" y="587896"/>
                    <a:pt x="703803" y="588970"/>
                    <a:pt x="702487" y="588970"/>
                  </a:cubicBezTo>
                  <a:cubicBezTo>
                    <a:pt x="701173" y="588970"/>
                    <a:pt x="700107" y="587896"/>
                    <a:pt x="700107" y="586583"/>
                  </a:cubicBezTo>
                  <a:cubicBezTo>
                    <a:pt x="700107" y="585268"/>
                    <a:pt x="701173" y="584200"/>
                    <a:pt x="702487" y="584200"/>
                  </a:cubicBezTo>
                  <a:close/>
                  <a:moveTo>
                    <a:pt x="819160" y="582615"/>
                  </a:moveTo>
                  <a:cubicBezTo>
                    <a:pt x="821792" y="582615"/>
                    <a:pt x="823925" y="584394"/>
                    <a:pt x="823925" y="586583"/>
                  </a:cubicBezTo>
                  <a:cubicBezTo>
                    <a:pt x="823925" y="588779"/>
                    <a:pt x="821792" y="590555"/>
                    <a:pt x="819160" y="590555"/>
                  </a:cubicBezTo>
                  <a:cubicBezTo>
                    <a:pt x="816532" y="590555"/>
                    <a:pt x="814400" y="588779"/>
                    <a:pt x="814400" y="586583"/>
                  </a:cubicBezTo>
                  <a:cubicBezTo>
                    <a:pt x="814400" y="584394"/>
                    <a:pt x="816532" y="582615"/>
                    <a:pt x="819160" y="582615"/>
                  </a:cubicBezTo>
                  <a:close/>
                  <a:moveTo>
                    <a:pt x="3503582" y="582610"/>
                  </a:moveTo>
                  <a:cubicBezTo>
                    <a:pt x="3505335" y="582610"/>
                    <a:pt x="3506757" y="584390"/>
                    <a:pt x="3506757" y="586580"/>
                  </a:cubicBezTo>
                  <a:cubicBezTo>
                    <a:pt x="3506757" y="588776"/>
                    <a:pt x="3505335" y="590553"/>
                    <a:pt x="3503582" y="590553"/>
                  </a:cubicBezTo>
                  <a:cubicBezTo>
                    <a:pt x="3501829" y="590553"/>
                    <a:pt x="3500407" y="588776"/>
                    <a:pt x="3500407" y="586580"/>
                  </a:cubicBezTo>
                  <a:cubicBezTo>
                    <a:pt x="3500407" y="584390"/>
                    <a:pt x="3501829" y="582610"/>
                    <a:pt x="3503582" y="582610"/>
                  </a:cubicBezTo>
                  <a:close/>
                  <a:moveTo>
                    <a:pt x="935857" y="581028"/>
                  </a:moveTo>
                  <a:cubicBezTo>
                    <a:pt x="938926" y="581028"/>
                    <a:pt x="941413" y="583515"/>
                    <a:pt x="941413" y="586583"/>
                  </a:cubicBezTo>
                  <a:cubicBezTo>
                    <a:pt x="941413" y="589651"/>
                    <a:pt x="938926" y="592142"/>
                    <a:pt x="935857" y="592142"/>
                  </a:cubicBezTo>
                  <a:cubicBezTo>
                    <a:pt x="932789" y="592142"/>
                    <a:pt x="930301" y="589651"/>
                    <a:pt x="930301" y="586583"/>
                  </a:cubicBezTo>
                  <a:cubicBezTo>
                    <a:pt x="930301" y="583515"/>
                    <a:pt x="932789" y="581028"/>
                    <a:pt x="935857" y="581028"/>
                  </a:cubicBezTo>
                  <a:close/>
                  <a:moveTo>
                    <a:pt x="3386902" y="581023"/>
                  </a:moveTo>
                  <a:cubicBezTo>
                    <a:pt x="3389971" y="581023"/>
                    <a:pt x="3392459" y="583514"/>
                    <a:pt x="3392459" y="586581"/>
                  </a:cubicBezTo>
                  <a:cubicBezTo>
                    <a:pt x="3392459" y="589651"/>
                    <a:pt x="3389971" y="592142"/>
                    <a:pt x="3386902" y="592142"/>
                  </a:cubicBezTo>
                  <a:cubicBezTo>
                    <a:pt x="3383833" y="592142"/>
                    <a:pt x="3381345" y="589651"/>
                    <a:pt x="3381345" y="586581"/>
                  </a:cubicBezTo>
                  <a:cubicBezTo>
                    <a:pt x="3381345" y="583514"/>
                    <a:pt x="3383833" y="581023"/>
                    <a:pt x="3386902" y="581023"/>
                  </a:cubicBezTo>
                  <a:close/>
                  <a:moveTo>
                    <a:pt x="3269426" y="579437"/>
                  </a:moveTo>
                  <a:cubicBezTo>
                    <a:pt x="3273372" y="579437"/>
                    <a:pt x="3276570" y="582636"/>
                    <a:pt x="3276570" y="586581"/>
                  </a:cubicBezTo>
                  <a:cubicBezTo>
                    <a:pt x="3276570" y="590528"/>
                    <a:pt x="3273372" y="593726"/>
                    <a:pt x="3269426" y="593726"/>
                  </a:cubicBezTo>
                  <a:cubicBezTo>
                    <a:pt x="3265480" y="593726"/>
                    <a:pt x="3262282" y="590528"/>
                    <a:pt x="3262282" y="586581"/>
                  </a:cubicBezTo>
                  <a:cubicBezTo>
                    <a:pt x="3262282" y="582636"/>
                    <a:pt x="3265480" y="579437"/>
                    <a:pt x="3269426" y="579437"/>
                  </a:cubicBezTo>
                  <a:close/>
                  <a:moveTo>
                    <a:pt x="3153539" y="577856"/>
                  </a:moveTo>
                  <a:cubicBezTo>
                    <a:pt x="3158362" y="577856"/>
                    <a:pt x="3162271" y="581758"/>
                    <a:pt x="3162271" y="586581"/>
                  </a:cubicBezTo>
                  <a:cubicBezTo>
                    <a:pt x="3162271" y="591406"/>
                    <a:pt x="3158362" y="595316"/>
                    <a:pt x="3153539" y="595316"/>
                  </a:cubicBezTo>
                  <a:cubicBezTo>
                    <a:pt x="3148716" y="595316"/>
                    <a:pt x="3144807" y="591406"/>
                    <a:pt x="3144807" y="586581"/>
                  </a:cubicBezTo>
                  <a:cubicBezTo>
                    <a:pt x="3144807" y="581758"/>
                    <a:pt x="3148716" y="577856"/>
                    <a:pt x="3153539" y="577856"/>
                  </a:cubicBezTo>
                  <a:close/>
                  <a:moveTo>
                    <a:pt x="1052530" y="577856"/>
                  </a:moveTo>
                  <a:cubicBezTo>
                    <a:pt x="1056914" y="577856"/>
                    <a:pt x="1060469" y="581758"/>
                    <a:pt x="1060469" y="586581"/>
                  </a:cubicBezTo>
                  <a:cubicBezTo>
                    <a:pt x="1060469" y="591406"/>
                    <a:pt x="1056914" y="595316"/>
                    <a:pt x="1052530" y="595316"/>
                  </a:cubicBezTo>
                  <a:cubicBezTo>
                    <a:pt x="1048146" y="595316"/>
                    <a:pt x="1044592" y="591406"/>
                    <a:pt x="1044592" y="586581"/>
                  </a:cubicBezTo>
                  <a:cubicBezTo>
                    <a:pt x="1044592" y="581758"/>
                    <a:pt x="1048146" y="577856"/>
                    <a:pt x="1052530" y="577856"/>
                  </a:cubicBezTo>
                  <a:close/>
                  <a:moveTo>
                    <a:pt x="1169210" y="576258"/>
                  </a:moveTo>
                  <a:cubicBezTo>
                    <a:pt x="1174905" y="576258"/>
                    <a:pt x="1179527" y="580882"/>
                    <a:pt x="1179527" y="586581"/>
                  </a:cubicBezTo>
                  <a:cubicBezTo>
                    <a:pt x="1179527" y="592285"/>
                    <a:pt x="1174905" y="596903"/>
                    <a:pt x="1169210" y="596903"/>
                  </a:cubicBezTo>
                  <a:cubicBezTo>
                    <a:pt x="1163506" y="596903"/>
                    <a:pt x="1158891" y="592285"/>
                    <a:pt x="1158891" y="586581"/>
                  </a:cubicBezTo>
                  <a:cubicBezTo>
                    <a:pt x="1158891" y="580882"/>
                    <a:pt x="1163506" y="576258"/>
                    <a:pt x="1169210" y="576258"/>
                  </a:cubicBezTo>
                  <a:close/>
                  <a:moveTo>
                    <a:pt x="3036858" y="574677"/>
                  </a:moveTo>
                  <a:cubicBezTo>
                    <a:pt x="3042996" y="574677"/>
                    <a:pt x="3047971" y="579649"/>
                    <a:pt x="3047971" y="585787"/>
                  </a:cubicBezTo>
                  <a:cubicBezTo>
                    <a:pt x="3047971" y="591926"/>
                    <a:pt x="3042996" y="596901"/>
                    <a:pt x="3036858" y="596901"/>
                  </a:cubicBezTo>
                  <a:cubicBezTo>
                    <a:pt x="3030720" y="596901"/>
                    <a:pt x="3025745" y="591926"/>
                    <a:pt x="3025745" y="585787"/>
                  </a:cubicBezTo>
                  <a:cubicBezTo>
                    <a:pt x="3025745" y="579649"/>
                    <a:pt x="3030720" y="574677"/>
                    <a:pt x="3036858" y="574677"/>
                  </a:cubicBezTo>
                  <a:close/>
                  <a:moveTo>
                    <a:pt x="1285895" y="574677"/>
                  </a:moveTo>
                  <a:cubicBezTo>
                    <a:pt x="1292907" y="574677"/>
                    <a:pt x="1298593" y="580004"/>
                    <a:pt x="1298593" y="586581"/>
                  </a:cubicBezTo>
                  <a:cubicBezTo>
                    <a:pt x="1298593" y="593161"/>
                    <a:pt x="1292907" y="598491"/>
                    <a:pt x="1285895" y="598491"/>
                  </a:cubicBezTo>
                  <a:cubicBezTo>
                    <a:pt x="1278880" y="598491"/>
                    <a:pt x="1273194" y="593161"/>
                    <a:pt x="1273194" y="586581"/>
                  </a:cubicBezTo>
                  <a:cubicBezTo>
                    <a:pt x="1273194" y="580004"/>
                    <a:pt x="1278880" y="574677"/>
                    <a:pt x="1285895" y="574677"/>
                  </a:cubicBezTo>
                  <a:close/>
                  <a:moveTo>
                    <a:pt x="1402526" y="573089"/>
                  </a:moveTo>
                  <a:cubicBezTo>
                    <a:pt x="1409979" y="573089"/>
                    <a:pt x="1416020" y="579135"/>
                    <a:pt x="1416020" y="586581"/>
                  </a:cubicBezTo>
                  <a:cubicBezTo>
                    <a:pt x="1416020" y="594036"/>
                    <a:pt x="1409979" y="600078"/>
                    <a:pt x="1402526" y="600078"/>
                  </a:cubicBezTo>
                  <a:cubicBezTo>
                    <a:pt x="1395073" y="600078"/>
                    <a:pt x="1389032" y="594036"/>
                    <a:pt x="1389032" y="586581"/>
                  </a:cubicBezTo>
                  <a:cubicBezTo>
                    <a:pt x="1389032" y="579135"/>
                    <a:pt x="1395073" y="573089"/>
                    <a:pt x="1402526" y="573089"/>
                  </a:cubicBezTo>
                  <a:close/>
                  <a:moveTo>
                    <a:pt x="2919382" y="573085"/>
                  </a:moveTo>
                  <a:cubicBezTo>
                    <a:pt x="2926396" y="573085"/>
                    <a:pt x="2932082" y="579125"/>
                    <a:pt x="2932082" y="586581"/>
                  </a:cubicBezTo>
                  <a:cubicBezTo>
                    <a:pt x="2932082" y="594034"/>
                    <a:pt x="2926396" y="600078"/>
                    <a:pt x="2919382" y="600078"/>
                  </a:cubicBezTo>
                  <a:cubicBezTo>
                    <a:pt x="2912368" y="600078"/>
                    <a:pt x="2906682" y="594034"/>
                    <a:pt x="2906682" y="586581"/>
                  </a:cubicBezTo>
                  <a:cubicBezTo>
                    <a:pt x="2906682" y="579125"/>
                    <a:pt x="2912368" y="573085"/>
                    <a:pt x="2919382" y="573085"/>
                  </a:cubicBezTo>
                  <a:close/>
                  <a:moveTo>
                    <a:pt x="1519207" y="571501"/>
                  </a:moveTo>
                  <a:cubicBezTo>
                    <a:pt x="1527975" y="571501"/>
                    <a:pt x="1535082" y="578254"/>
                    <a:pt x="1535082" y="586581"/>
                  </a:cubicBezTo>
                  <a:cubicBezTo>
                    <a:pt x="1535082" y="594914"/>
                    <a:pt x="1527975" y="601666"/>
                    <a:pt x="1519207" y="601666"/>
                  </a:cubicBezTo>
                  <a:cubicBezTo>
                    <a:pt x="1510439" y="601666"/>
                    <a:pt x="1503332" y="594914"/>
                    <a:pt x="1503332" y="586581"/>
                  </a:cubicBezTo>
                  <a:cubicBezTo>
                    <a:pt x="1503332" y="578254"/>
                    <a:pt x="1510439" y="571501"/>
                    <a:pt x="1519207" y="571501"/>
                  </a:cubicBezTo>
                  <a:close/>
                  <a:moveTo>
                    <a:pt x="2803495" y="571499"/>
                  </a:moveTo>
                  <a:cubicBezTo>
                    <a:pt x="2811386" y="571499"/>
                    <a:pt x="2817783" y="578254"/>
                    <a:pt x="2817783" y="586581"/>
                  </a:cubicBezTo>
                  <a:cubicBezTo>
                    <a:pt x="2817783" y="594914"/>
                    <a:pt x="2811386" y="601666"/>
                    <a:pt x="2803495" y="601666"/>
                  </a:cubicBezTo>
                  <a:cubicBezTo>
                    <a:pt x="2795604" y="601666"/>
                    <a:pt x="2789207" y="594914"/>
                    <a:pt x="2789207" y="586581"/>
                  </a:cubicBezTo>
                  <a:cubicBezTo>
                    <a:pt x="2789207" y="578254"/>
                    <a:pt x="2795604" y="571499"/>
                    <a:pt x="2803495" y="571499"/>
                  </a:cubicBezTo>
                  <a:close/>
                  <a:moveTo>
                    <a:pt x="2686814" y="569907"/>
                  </a:moveTo>
                  <a:cubicBezTo>
                    <a:pt x="2696020" y="569907"/>
                    <a:pt x="2703483" y="577379"/>
                    <a:pt x="2703483" y="586581"/>
                  </a:cubicBezTo>
                  <a:cubicBezTo>
                    <a:pt x="2703483" y="595789"/>
                    <a:pt x="2696020" y="603254"/>
                    <a:pt x="2686814" y="603254"/>
                  </a:cubicBezTo>
                  <a:cubicBezTo>
                    <a:pt x="2677608" y="603254"/>
                    <a:pt x="2670145" y="595789"/>
                    <a:pt x="2670145" y="586581"/>
                  </a:cubicBezTo>
                  <a:cubicBezTo>
                    <a:pt x="2670145" y="577379"/>
                    <a:pt x="2677608" y="569907"/>
                    <a:pt x="2686814" y="569907"/>
                  </a:cubicBezTo>
                  <a:close/>
                  <a:moveTo>
                    <a:pt x="1636683" y="569907"/>
                  </a:moveTo>
                  <a:cubicBezTo>
                    <a:pt x="1646328" y="569907"/>
                    <a:pt x="1654146" y="577379"/>
                    <a:pt x="1654146" y="586581"/>
                  </a:cubicBezTo>
                  <a:cubicBezTo>
                    <a:pt x="1654146" y="595789"/>
                    <a:pt x="1646328" y="603254"/>
                    <a:pt x="1636683" y="603254"/>
                  </a:cubicBezTo>
                  <a:cubicBezTo>
                    <a:pt x="1627038" y="603254"/>
                    <a:pt x="1619220" y="595789"/>
                    <a:pt x="1619220" y="586581"/>
                  </a:cubicBezTo>
                  <a:cubicBezTo>
                    <a:pt x="1619220" y="577379"/>
                    <a:pt x="1627038" y="569907"/>
                    <a:pt x="1636683" y="569907"/>
                  </a:cubicBezTo>
                  <a:close/>
                  <a:moveTo>
                    <a:pt x="2570133" y="568326"/>
                  </a:moveTo>
                  <a:cubicBezTo>
                    <a:pt x="2579778" y="568326"/>
                    <a:pt x="2587596" y="576134"/>
                    <a:pt x="2587596" y="585788"/>
                  </a:cubicBezTo>
                  <a:cubicBezTo>
                    <a:pt x="2587596" y="595433"/>
                    <a:pt x="2579778" y="603254"/>
                    <a:pt x="2570133" y="603254"/>
                  </a:cubicBezTo>
                  <a:cubicBezTo>
                    <a:pt x="2560488" y="603254"/>
                    <a:pt x="2552670" y="595433"/>
                    <a:pt x="2552670" y="585788"/>
                  </a:cubicBezTo>
                  <a:cubicBezTo>
                    <a:pt x="2552670" y="576134"/>
                    <a:pt x="2560488" y="568326"/>
                    <a:pt x="2570133" y="568326"/>
                  </a:cubicBezTo>
                  <a:close/>
                  <a:moveTo>
                    <a:pt x="2453452" y="568326"/>
                  </a:moveTo>
                  <a:cubicBezTo>
                    <a:pt x="2463535" y="568326"/>
                    <a:pt x="2471709" y="576493"/>
                    <a:pt x="2471709" y="586581"/>
                  </a:cubicBezTo>
                  <a:cubicBezTo>
                    <a:pt x="2471709" y="596667"/>
                    <a:pt x="2463535" y="604843"/>
                    <a:pt x="2453452" y="604843"/>
                  </a:cubicBezTo>
                  <a:cubicBezTo>
                    <a:pt x="2443369" y="604843"/>
                    <a:pt x="2435195" y="596667"/>
                    <a:pt x="2435195" y="586581"/>
                  </a:cubicBezTo>
                  <a:cubicBezTo>
                    <a:pt x="2435195" y="576493"/>
                    <a:pt x="2443369" y="568326"/>
                    <a:pt x="2453452" y="568326"/>
                  </a:cubicBezTo>
                  <a:close/>
                  <a:moveTo>
                    <a:pt x="1753364" y="568326"/>
                  </a:moveTo>
                  <a:cubicBezTo>
                    <a:pt x="1763447" y="568326"/>
                    <a:pt x="1771621" y="576493"/>
                    <a:pt x="1771621" y="586581"/>
                  </a:cubicBezTo>
                  <a:cubicBezTo>
                    <a:pt x="1771621" y="596667"/>
                    <a:pt x="1763447" y="604843"/>
                    <a:pt x="1753364" y="604843"/>
                  </a:cubicBezTo>
                  <a:cubicBezTo>
                    <a:pt x="1743281" y="604843"/>
                    <a:pt x="1735107" y="596667"/>
                    <a:pt x="1735107" y="586581"/>
                  </a:cubicBezTo>
                  <a:cubicBezTo>
                    <a:pt x="1735107" y="576493"/>
                    <a:pt x="1743281" y="568326"/>
                    <a:pt x="1753364" y="568326"/>
                  </a:cubicBezTo>
                  <a:close/>
                  <a:moveTo>
                    <a:pt x="2336770" y="566736"/>
                  </a:moveTo>
                  <a:cubicBezTo>
                    <a:pt x="2347291" y="566736"/>
                    <a:pt x="2355820" y="575621"/>
                    <a:pt x="2355820" y="586581"/>
                  </a:cubicBezTo>
                  <a:cubicBezTo>
                    <a:pt x="2355820" y="597544"/>
                    <a:pt x="2347291" y="606429"/>
                    <a:pt x="2336770" y="606429"/>
                  </a:cubicBezTo>
                  <a:cubicBezTo>
                    <a:pt x="2326249" y="606429"/>
                    <a:pt x="2317720" y="597544"/>
                    <a:pt x="2317720" y="586581"/>
                  </a:cubicBezTo>
                  <a:cubicBezTo>
                    <a:pt x="2317720" y="575621"/>
                    <a:pt x="2326249" y="566736"/>
                    <a:pt x="2336770" y="566736"/>
                  </a:cubicBezTo>
                  <a:close/>
                  <a:moveTo>
                    <a:pt x="2220089" y="566736"/>
                  </a:moveTo>
                  <a:cubicBezTo>
                    <a:pt x="2231049" y="566736"/>
                    <a:pt x="2239933" y="575621"/>
                    <a:pt x="2239933" y="586581"/>
                  </a:cubicBezTo>
                  <a:cubicBezTo>
                    <a:pt x="2239933" y="597544"/>
                    <a:pt x="2231049" y="606429"/>
                    <a:pt x="2220089" y="606429"/>
                  </a:cubicBezTo>
                  <a:cubicBezTo>
                    <a:pt x="2209129" y="606429"/>
                    <a:pt x="2200245" y="597544"/>
                    <a:pt x="2200245" y="586581"/>
                  </a:cubicBezTo>
                  <a:cubicBezTo>
                    <a:pt x="2200245" y="575621"/>
                    <a:pt x="2209129" y="566736"/>
                    <a:pt x="2220089" y="566736"/>
                  </a:cubicBezTo>
                  <a:close/>
                  <a:moveTo>
                    <a:pt x="2102614" y="566736"/>
                  </a:moveTo>
                  <a:cubicBezTo>
                    <a:pt x="2113574" y="566736"/>
                    <a:pt x="2122458" y="575621"/>
                    <a:pt x="2122458" y="586581"/>
                  </a:cubicBezTo>
                  <a:cubicBezTo>
                    <a:pt x="2122458" y="597544"/>
                    <a:pt x="2113574" y="606431"/>
                    <a:pt x="2102614" y="606431"/>
                  </a:cubicBezTo>
                  <a:cubicBezTo>
                    <a:pt x="2091654" y="606431"/>
                    <a:pt x="2082770" y="597544"/>
                    <a:pt x="2082770" y="586581"/>
                  </a:cubicBezTo>
                  <a:cubicBezTo>
                    <a:pt x="2082770" y="575621"/>
                    <a:pt x="2091654" y="566736"/>
                    <a:pt x="2102614" y="566736"/>
                  </a:cubicBezTo>
                  <a:close/>
                  <a:moveTo>
                    <a:pt x="1986726" y="566736"/>
                  </a:moveTo>
                  <a:cubicBezTo>
                    <a:pt x="1997686" y="566736"/>
                    <a:pt x="2006570" y="575621"/>
                    <a:pt x="2006570" y="586581"/>
                  </a:cubicBezTo>
                  <a:cubicBezTo>
                    <a:pt x="2006570" y="597544"/>
                    <a:pt x="1997686" y="606431"/>
                    <a:pt x="1986726" y="606431"/>
                  </a:cubicBezTo>
                  <a:cubicBezTo>
                    <a:pt x="1975766" y="606431"/>
                    <a:pt x="1966882" y="597544"/>
                    <a:pt x="1966882" y="586581"/>
                  </a:cubicBezTo>
                  <a:cubicBezTo>
                    <a:pt x="1966882" y="575621"/>
                    <a:pt x="1975766" y="566736"/>
                    <a:pt x="1986726" y="566736"/>
                  </a:cubicBezTo>
                  <a:close/>
                  <a:moveTo>
                    <a:pt x="1870045" y="566736"/>
                  </a:moveTo>
                  <a:cubicBezTo>
                    <a:pt x="1880566" y="566736"/>
                    <a:pt x="1889095" y="575621"/>
                    <a:pt x="1889095" y="586581"/>
                  </a:cubicBezTo>
                  <a:cubicBezTo>
                    <a:pt x="1889095" y="597544"/>
                    <a:pt x="1880566" y="606431"/>
                    <a:pt x="1870045" y="606431"/>
                  </a:cubicBezTo>
                  <a:cubicBezTo>
                    <a:pt x="1859524" y="606431"/>
                    <a:pt x="1850995" y="597544"/>
                    <a:pt x="1850995" y="586581"/>
                  </a:cubicBezTo>
                  <a:cubicBezTo>
                    <a:pt x="1850995" y="575621"/>
                    <a:pt x="1859524" y="566736"/>
                    <a:pt x="1870045" y="566736"/>
                  </a:cubicBezTo>
                  <a:close/>
                  <a:moveTo>
                    <a:pt x="702487" y="468310"/>
                  </a:moveTo>
                  <a:cubicBezTo>
                    <a:pt x="702926" y="468310"/>
                    <a:pt x="703281" y="468666"/>
                    <a:pt x="703281" y="469104"/>
                  </a:cubicBezTo>
                  <a:cubicBezTo>
                    <a:pt x="703281" y="469543"/>
                    <a:pt x="702926" y="469899"/>
                    <a:pt x="702487" y="469899"/>
                  </a:cubicBezTo>
                  <a:cubicBezTo>
                    <a:pt x="702050" y="469899"/>
                    <a:pt x="701694" y="469543"/>
                    <a:pt x="701694" y="469104"/>
                  </a:cubicBezTo>
                  <a:cubicBezTo>
                    <a:pt x="701694" y="468666"/>
                    <a:pt x="702050" y="468310"/>
                    <a:pt x="702487" y="468310"/>
                  </a:cubicBezTo>
                  <a:close/>
                  <a:moveTo>
                    <a:pt x="3503583" y="468308"/>
                  </a:moveTo>
                  <a:cubicBezTo>
                    <a:pt x="3504461" y="468308"/>
                    <a:pt x="3505172" y="469020"/>
                    <a:pt x="3505172" y="469897"/>
                  </a:cubicBezTo>
                  <a:cubicBezTo>
                    <a:pt x="3505172" y="470774"/>
                    <a:pt x="3504461" y="471485"/>
                    <a:pt x="3503583" y="471485"/>
                  </a:cubicBezTo>
                  <a:cubicBezTo>
                    <a:pt x="3502706" y="471485"/>
                    <a:pt x="3501995" y="470774"/>
                    <a:pt x="3501995" y="469897"/>
                  </a:cubicBezTo>
                  <a:cubicBezTo>
                    <a:pt x="3501995" y="469020"/>
                    <a:pt x="3502706" y="468308"/>
                    <a:pt x="3503583" y="468308"/>
                  </a:cubicBezTo>
                  <a:close/>
                  <a:moveTo>
                    <a:pt x="818368" y="466723"/>
                  </a:moveTo>
                  <a:cubicBezTo>
                    <a:pt x="819684" y="466723"/>
                    <a:pt x="820751" y="467788"/>
                    <a:pt x="820751" y="469104"/>
                  </a:cubicBezTo>
                  <a:cubicBezTo>
                    <a:pt x="820751" y="470420"/>
                    <a:pt x="819684" y="471486"/>
                    <a:pt x="818368" y="471486"/>
                  </a:cubicBezTo>
                  <a:cubicBezTo>
                    <a:pt x="817053" y="471486"/>
                    <a:pt x="815987" y="470420"/>
                    <a:pt x="815987" y="469104"/>
                  </a:cubicBezTo>
                  <a:cubicBezTo>
                    <a:pt x="815987" y="467788"/>
                    <a:pt x="817053" y="466723"/>
                    <a:pt x="818368" y="466723"/>
                  </a:cubicBezTo>
                  <a:close/>
                  <a:moveTo>
                    <a:pt x="3386902" y="466720"/>
                  </a:moveTo>
                  <a:cubicBezTo>
                    <a:pt x="3388218" y="466720"/>
                    <a:pt x="3389284" y="467787"/>
                    <a:pt x="3389284" y="469103"/>
                  </a:cubicBezTo>
                  <a:cubicBezTo>
                    <a:pt x="3389284" y="470418"/>
                    <a:pt x="3388218" y="471485"/>
                    <a:pt x="3386902" y="471485"/>
                  </a:cubicBezTo>
                  <a:cubicBezTo>
                    <a:pt x="3385587" y="471485"/>
                    <a:pt x="3384520" y="470418"/>
                    <a:pt x="3384520" y="469103"/>
                  </a:cubicBezTo>
                  <a:cubicBezTo>
                    <a:pt x="3384520" y="467787"/>
                    <a:pt x="3385587" y="466720"/>
                    <a:pt x="3386902" y="466720"/>
                  </a:cubicBezTo>
                  <a:close/>
                  <a:moveTo>
                    <a:pt x="935856" y="465136"/>
                  </a:moveTo>
                  <a:cubicBezTo>
                    <a:pt x="938049" y="465136"/>
                    <a:pt x="939826" y="466912"/>
                    <a:pt x="939826" y="469104"/>
                  </a:cubicBezTo>
                  <a:cubicBezTo>
                    <a:pt x="939826" y="471296"/>
                    <a:pt x="938049" y="473073"/>
                    <a:pt x="935856" y="473073"/>
                  </a:cubicBezTo>
                  <a:cubicBezTo>
                    <a:pt x="933667" y="473073"/>
                    <a:pt x="931889" y="471296"/>
                    <a:pt x="931889" y="469104"/>
                  </a:cubicBezTo>
                  <a:cubicBezTo>
                    <a:pt x="931889" y="466912"/>
                    <a:pt x="933667" y="465136"/>
                    <a:pt x="935856" y="465136"/>
                  </a:cubicBezTo>
                  <a:close/>
                  <a:moveTo>
                    <a:pt x="3270221" y="465134"/>
                  </a:moveTo>
                  <a:cubicBezTo>
                    <a:pt x="3272851" y="465134"/>
                    <a:pt x="3274984" y="467266"/>
                    <a:pt x="3274984" y="469898"/>
                  </a:cubicBezTo>
                  <a:cubicBezTo>
                    <a:pt x="3274984" y="472528"/>
                    <a:pt x="3272851" y="474660"/>
                    <a:pt x="3270221" y="474660"/>
                  </a:cubicBezTo>
                  <a:cubicBezTo>
                    <a:pt x="3267590" y="474660"/>
                    <a:pt x="3265457" y="472528"/>
                    <a:pt x="3265457" y="469898"/>
                  </a:cubicBezTo>
                  <a:cubicBezTo>
                    <a:pt x="3265457" y="467266"/>
                    <a:pt x="3267590" y="465134"/>
                    <a:pt x="3270221" y="465134"/>
                  </a:cubicBezTo>
                  <a:close/>
                  <a:moveTo>
                    <a:pt x="1052532" y="463547"/>
                  </a:moveTo>
                  <a:cubicBezTo>
                    <a:pt x="1055163" y="463547"/>
                    <a:pt x="1057294" y="466035"/>
                    <a:pt x="1057294" y="469104"/>
                  </a:cubicBezTo>
                  <a:cubicBezTo>
                    <a:pt x="1057294" y="472172"/>
                    <a:pt x="1055163" y="474660"/>
                    <a:pt x="1052532" y="474660"/>
                  </a:cubicBezTo>
                  <a:cubicBezTo>
                    <a:pt x="1049899" y="474660"/>
                    <a:pt x="1047767" y="472172"/>
                    <a:pt x="1047767" y="469104"/>
                  </a:cubicBezTo>
                  <a:cubicBezTo>
                    <a:pt x="1047767" y="466035"/>
                    <a:pt x="1049899" y="463547"/>
                    <a:pt x="1052532" y="463547"/>
                  </a:cubicBezTo>
                  <a:close/>
                  <a:moveTo>
                    <a:pt x="3153539" y="463546"/>
                  </a:moveTo>
                  <a:cubicBezTo>
                    <a:pt x="3156608" y="463546"/>
                    <a:pt x="3159096" y="466389"/>
                    <a:pt x="3159096" y="469896"/>
                  </a:cubicBezTo>
                  <a:cubicBezTo>
                    <a:pt x="3159096" y="473403"/>
                    <a:pt x="3156608" y="476246"/>
                    <a:pt x="3153539" y="476246"/>
                  </a:cubicBezTo>
                  <a:cubicBezTo>
                    <a:pt x="3150470" y="476246"/>
                    <a:pt x="3147982" y="473403"/>
                    <a:pt x="3147982" y="469896"/>
                  </a:cubicBezTo>
                  <a:cubicBezTo>
                    <a:pt x="3147982" y="466389"/>
                    <a:pt x="3150470" y="463546"/>
                    <a:pt x="3153539" y="463546"/>
                  </a:cubicBezTo>
                  <a:close/>
                  <a:moveTo>
                    <a:pt x="1169210" y="461960"/>
                  </a:moveTo>
                  <a:cubicBezTo>
                    <a:pt x="1173154" y="461960"/>
                    <a:pt x="1176352" y="465158"/>
                    <a:pt x="1176352" y="469104"/>
                  </a:cubicBezTo>
                  <a:cubicBezTo>
                    <a:pt x="1176352" y="473050"/>
                    <a:pt x="1173154" y="476247"/>
                    <a:pt x="1169210" y="476247"/>
                  </a:cubicBezTo>
                  <a:cubicBezTo>
                    <a:pt x="1165260" y="476247"/>
                    <a:pt x="1162063" y="473050"/>
                    <a:pt x="1162063" y="469104"/>
                  </a:cubicBezTo>
                  <a:cubicBezTo>
                    <a:pt x="1162063" y="465158"/>
                    <a:pt x="1165260" y="461960"/>
                    <a:pt x="1169210" y="461960"/>
                  </a:cubicBezTo>
                  <a:close/>
                  <a:moveTo>
                    <a:pt x="3036858" y="461959"/>
                  </a:moveTo>
                  <a:cubicBezTo>
                    <a:pt x="3041242" y="461959"/>
                    <a:pt x="3044796" y="465513"/>
                    <a:pt x="3044796" y="469897"/>
                  </a:cubicBezTo>
                  <a:cubicBezTo>
                    <a:pt x="3044796" y="474281"/>
                    <a:pt x="3041242" y="477835"/>
                    <a:pt x="3036858" y="477835"/>
                  </a:cubicBezTo>
                  <a:cubicBezTo>
                    <a:pt x="3032474" y="477835"/>
                    <a:pt x="3028920" y="474281"/>
                    <a:pt x="3028920" y="469897"/>
                  </a:cubicBezTo>
                  <a:cubicBezTo>
                    <a:pt x="3028920" y="465513"/>
                    <a:pt x="3032474" y="461959"/>
                    <a:pt x="3036858" y="461959"/>
                  </a:cubicBezTo>
                  <a:close/>
                  <a:moveTo>
                    <a:pt x="1285895" y="460373"/>
                  </a:moveTo>
                  <a:cubicBezTo>
                    <a:pt x="1291156" y="460373"/>
                    <a:pt x="1295417" y="464636"/>
                    <a:pt x="1295417" y="469897"/>
                  </a:cubicBezTo>
                  <a:cubicBezTo>
                    <a:pt x="1295417" y="475157"/>
                    <a:pt x="1291156" y="479423"/>
                    <a:pt x="1285895" y="479423"/>
                  </a:cubicBezTo>
                  <a:cubicBezTo>
                    <a:pt x="1280633" y="479423"/>
                    <a:pt x="1276369" y="475157"/>
                    <a:pt x="1276369" y="469897"/>
                  </a:cubicBezTo>
                  <a:cubicBezTo>
                    <a:pt x="1276369" y="464636"/>
                    <a:pt x="1280633" y="460373"/>
                    <a:pt x="1285895" y="460373"/>
                  </a:cubicBezTo>
                  <a:close/>
                  <a:moveTo>
                    <a:pt x="2919382" y="460371"/>
                  </a:moveTo>
                  <a:cubicBezTo>
                    <a:pt x="2924643" y="460371"/>
                    <a:pt x="2928907" y="464635"/>
                    <a:pt x="2928907" y="469896"/>
                  </a:cubicBezTo>
                  <a:cubicBezTo>
                    <a:pt x="2928907" y="475157"/>
                    <a:pt x="2924643" y="479422"/>
                    <a:pt x="2919382" y="479422"/>
                  </a:cubicBezTo>
                  <a:cubicBezTo>
                    <a:pt x="2914121" y="479422"/>
                    <a:pt x="2909857" y="475157"/>
                    <a:pt x="2909857" y="469896"/>
                  </a:cubicBezTo>
                  <a:cubicBezTo>
                    <a:pt x="2909857" y="464635"/>
                    <a:pt x="2914121" y="460371"/>
                    <a:pt x="2919382" y="460371"/>
                  </a:cubicBezTo>
                  <a:close/>
                  <a:moveTo>
                    <a:pt x="1402526" y="458786"/>
                  </a:moveTo>
                  <a:cubicBezTo>
                    <a:pt x="1408225" y="458786"/>
                    <a:pt x="1412845" y="463405"/>
                    <a:pt x="1412845" y="469104"/>
                  </a:cubicBezTo>
                  <a:cubicBezTo>
                    <a:pt x="1412845" y="474802"/>
                    <a:pt x="1408225" y="479424"/>
                    <a:pt x="1402526" y="479424"/>
                  </a:cubicBezTo>
                  <a:cubicBezTo>
                    <a:pt x="1396827" y="479424"/>
                    <a:pt x="1392207" y="474802"/>
                    <a:pt x="1392207" y="469104"/>
                  </a:cubicBezTo>
                  <a:cubicBezTo>
                    <a:pt x="1392207" y="463405"/>
                    <a:pt x="1396827" y="458786"/>
                    <a:pt x="1402526" y="458786"/>
                  </a:cubicBezTo>
                  <a:close/>
                  <a:moveTo>
                    <a:pt x="2803495" y="458785"/>
                  </a:moveTo>
                  <a:cubicBezTo>
                    <a:pt x="2809633" y="458785"/>
                    <a:pt x="2814608" y="463759"/>
                    <a:pt x="2814608" y="469897"/>
                  </a:cubicBezTo>
                  <a:cubicBezTo>
                    <a:pt x="2814608" y="476035"/>
                    <a:pt x="2809633" y="481010"/>
                    <a:pt x="2803495" y="481010"/>
                  </a:cubicBezTo>
                  <a:cubicBezTo>
                    <a:pt x="2797357" y="481010"/>
                    <a:pt x="2792382" y="476035"/>
                    <a:pt x="2792382" y="469897"/>
                  </a:cubicBezTo>
                  <a:cubicBezTo>
                    <a:pt x="2792382" y="463759"/>
                    <a:pt x="2797357" y="458785"/>
                    <a:pt x="2803495" y="458785"/>
                  </a:cubicBezTo>
                  <a:close/>
                  <a:moveTo>
                    <a:pt x="1636682" y="457197"/>
                  </a:moveTo>
                  <a:cubicBezTo>
                    <a:pt x="1643696" y="457197"/>
                    <a:pt x="1649382" y="462883"/>
                    <a:pt x="1649382" y="469897"/>
                  </a:cubicBezTo>
                  <a:cubicBezTo>
                    <a:pt x="1649382" y="476910"/>
                    <a:pt x="1643696" y="482596"/>
                    <a:pt x="1636682" y="482596"/>
                  </a:cubicBezTo>
                  <a:cubicBezTo>
                    <a:pt x="1629668" y="482596"/>
                    <a:pt x="1623982" y="476910"/>
                    <a:pt x="1623982" y="469897"/>
                  </a:cubicBezTo>
                  <a:cubicBezTo>
                    <a:pt x="1623982" y="462883"/>
                    <a:pt x="1629668" y="457197"/>
                    <a:pt x="1636682" y="457197"/>
                  </a:cubicBezTo>
                  <a:close/>
                  <a:moveTo>
                    <a:pt x="1520002" y="457197"/>
                  </a:moveTo>
                  <a:cubicBezTo>
                    <a:pt x="1526578" y="457197"/>
                    <a:pt x="1531909" y="462528"/>
                    <a:pt x="1531909" y="469104"/>
                  </a:cubicBezTo>
                  <a:cubicBezTo>
                    <a:pt x="1531909" y="475680"/>
                    <a:pt x="1526578" y="481011"/>
                    <a:pt x="1520002" y="481011"/>
                  </a:cubicBezTo>
                  <a:cubicBezTo>
                    <a:pt x="1513426" y="481011"/>
                    <a:pt x="1508095" y="475680"/>
                    <a:pt x="1508095" y="469104"/>
                  </a:cubicBezTo>
                  <a:cubicBezTo>
                    <a:pt x="1508095" y="462528"/>
                    <a:pt x="1513426" y="457197"/>
                    <a:pt x="1520002" y="457197"/>
                  </a:cubicBezTo>
                  <a:close/>
                  <a:moveTo>
                    <a:pt x="2686814" y="457197"/>
                  </a:moveTo>
                  <a:cubicBezTo>
                    <a:pt x="2693390" y="457197"/>
                    <a:pt x="2698721" y="462882"/>
                    <a:pt x="2698721" y="469896"/>
                  </a:cubicBezTo>
                  <a:cubicBezTo>
                    <a:pt x="2698721" y="476910"/>
                    <a:pt x="2693390" y="482596"/>
                    <a:pt x="2686814" y="482596"/>
                  </a:cubicBezTo>
                  <a:cubicBezTo>
                    <a:pt x="2680238" y="482596"/>
                    <a:pt x="2674907" y="476910"/>
                    <a:pt x="2674907" y="469896"/>
                  </a:cubicBezTo>
                  <a:cubicBezTo>
                    <a:pt x="2674907" y="462882"/>
                    <a:pt x="2680238" y="457197"/>
                    <a:pt x="2686814" y="457197"/>
                  </a:cubicBezTo>
                  <a:close/>
                  <a:moveTo>
                    <a:pt x="1752570" y="455610"/>
                  </a:moveTo>
                  <a:cubicBezTo>
                    <a:pt x="1760461" y="455610"/>
                    <a:pt x="1766858" y="462007"/>
                    <a:pt x="1766858" y="469898"/>
                  </a:cubicBezTo>
                  <a:cubicBezTo>
                    <a:pt x="1766858" y="477789"/>
                    <a:pt x="1760461" y="484185"/>
                    <a:pt x="1752570" y="484185"/>
                  </a:cubicBezTo>
                  <a:cubicBezTo>
                    <a:pt x="1744679" y="484185"/>
                    <a:pt x="1738282" y="477789"/>
                    <a:pt x="1738282" y="469898"/>
                  </a:cubicBezTo>
                  <a:cubicBezTo>
                    <a:pt x="1738282" y="462007"/>
                    <a:pt x="1744679" y="455610"/>
                    <a:pt x="1752570" y="455610"/>
                  </a:cubicBezTo>
                  <a:close/>
                  <a:moveTo>
                    <a:pt x="2569339" y="455609"/>
                  </a:moveTo>
                  <a:cubicBezTo>
                    <a:pt x="2576792" y="455609"/>
                    <a:pt x="2582833" y="461650"/>
                    <a:pt x="2582833" y="469103"/>
                  </a:cubicBezTo>
                  <a:cubicBezTo>
                    <a:pt x="2582833" y="476556"/>
                    <a:pt x="2576792" y="482596"/>
                    <a:pt x="2569339" y="482596"/>
                  </a:cubicBezTo>
                  <a:cubicBezTo>
                    <a:pt x="2561886" y="482596"/>
                    <a:pt x="2555845" y="476556"/>
                    <a:pt x="2555845" y="469103"/>
                  </a:cubicBezTo>
                  <a:cubicBezTo>
                    <a:pt x="2555845" y="461650"/>
                    <a:pt x="2561886" y="455609"/>
                    <a:pt x="2569339" y="455609"/>
                  </a:cubicBezTo>
                  <a:close/>
                  <a:moveTo>
                    <a:pt x="2452658" y="455609"/>
                  </a:moveTo>
                  <a:cubicBezTo>
                    <a:pt x="2460549" y="455609"/>
                    <a:pt x="2466946" y="462007"/>
                    <a:pt x="2466946" y="469897"/>
                  </a:cubicBezTo>
                  <a:cubicBezTo>
                    <a:pt x="2466946" y="477789"/>
                    <a:pt x="2460549" y="484185"/>
                    <a:pt x="2452658" y="484185"/>
                  </a:cubicBezTo>
                  <a:cubicBezTo>
                    <a:pt x="2444767" y="484185"/>
                    <a:pt x="2438370" y="477789"/>
                    <a:pt x="2438370" y="469897"/>
                  </a:cubicBezTo>
                  <a:cubicBezTo>
                    <a:pt x="2438370" y="462007"/>
                    <a:pt x="2444767" y="455609"/>
                    <a:pt x="2452658" y="455609"/>
                  </a:cubicBezTo>
                  <a:close/>
                  <a:moveTo>
                    <a:pt x="1869252" y="454021"/>
                  </a:moveTo>
                  <a:cubicBezTo>
                    <a:pt x="1877582" y="454021"/>
                    <a:pt x="1884334" y="460774"/>
                    <a:pt x="1884334" y="469104"/>
                  </a:cubicBezTo>
                  <a:cubicBezTo>
                    <a:pt x="1884334" y="477433"/>
                    <a:pt x="1877582" y="484185"/>
                    <a:pt x="1869252" y="484185"/>
                  </a:cubicBezTo>
                  <a:cubicBezTo>
                    <a:pt x="1860922" y="484185"/>
                    <a:pt x="1854170" y="477433"/>
                    <a:pt x="1854170" y="469104"/>
                  </a:cubicBezTo>
                  <a:cubicBezTo>
                    <a:pt x="1854170" y="460774"/>
                    <a:pt x="1860922" y="454021"/>
                    <a:pt x="1869252" y="454021"/>
                  </a:cubicBezTo>
                  <a:close/>
                  <a:moveTo>
                    <a:pt x="2335977" y="454021"/>
                  </a:moveTo>
                  <a:cubicBezTo>
                    <a:pt x="2344307" y="454021"/>
                    <a:pt x="2351059" y="460774"/>
                    <a:pt x="2351059" y="469104"/>
                  </a:cubicBezTo>
                  <a:cubicBezTo>
                    <a:pt x="2351059" y="477433"/>
                    <a:pt x="2344307" y="484185"/>
                    <a:pt x="2335977" y="484185"/>
                  </a:cubicBezTo>
                  <a:cubicBezTo>
                    <a:pt x="2327647" y="484185"/>
                    <a:pt x="2320895" y="477433"/>
                    <a:pt x="2320895" y="469104"/>
                  </a:cubicBezTo>
                  <a:cubicBezTo>
                    <a:pt x="2320895" y="460774"/>
                    <a:pt x="2327647" y="454021"/>
                    <a:pt x="2335977" y="454021"/>
                  </a:cubicBezTo>
                  <a:close/>
                  <a:moveTo>
                    <a:pt x="2220089" y="454021"/>
                  </a:moveTo>
                  <a:cubicBezTo>
                    <a:pt x="2228419" y="454021"/>
                    <a:pt x="2235171" y="461129"/>
                    <a:pt x="2235171" y="469897"/>
                  </a:cubicBezTo>
                  <a:cubicBezTo>
                    <a:pt x="2235171" y="478664"/>
                    <a:pt x="2228419" y="485770"/>
                    <a:pt x="2220089" y="485770"/>
                  </a:cubicBezTo>
                  <a:cubicBezTo>
                    <a:pt x="2211759" y="485770"/>
                    <a:pt x="2205007" y="478664"/>
                    <a:pt x="2205007" y="469897"/>
                  </a:cubicBezTo>
                  <a:cubicBezTo>
                    <a:pt x="2205007" y="461129"/>
                    <a:pt x="2211759" y="454021"/>
                    <a:pt x="2220089" y="454021"/>
                  </a:cubicBezTo>
                  <a:close/>
                  <a:moveTo>
                    <a:pt x="2103407" y="454021"/>
                  </a:moveTo>
                  <a:cubicBezTo>
                    <a:pt x="2112175" y="454021"/>
                    <a:pt x="2119282" y="461129"/>
                    <a:pt x="2119282" y="469897"/>
                  </a:cubicBezTo>
                  <a:cubicBezTo>
                    <a:pt x="2119282" y="478664"/>
                    <a:pt x="2112175" y="485770"/>
                    <a:pt x="2103407" y="485770"/>
                  </a:cubicBezTo>
                  <a:cubicBezTo>
                    <a:pt x="2094639" y="485770"/>
                    <a:pt x="2087532" y="478664"/>
                    <a:pt x="2087532" y="469897"/>
                  </a:cubicBezTo>
                  <a:cubicBezTo>
                    <a:pt x="2087532" y="461129"/>
                    <a:pt x="2094639" y="454021"/>
                    <a:pt x="2103407" y="454021"/>
                  </a:cubicBezTo>
                  <a:close/>
                  <a:moveTo>
                    <a:pt x="1985932" y="454021"/>
                  </a:moveTo>
                  <a:cubicBezTo>
                    <a:pt x="1994700" y="454021"/>
                    <a:pt x="2001807" y="461129"/>
                    <a:pt x="2001807" y="469897"/>
                  </a:cubicBezTo>
                  <a:cubicBezTo>
                    <a:pt x="2001807" y="478664"/>
                    <a:pt x="1994700" y="485771"/>
                    <a:pt x="1985932" y="485771"/>
                  </a:cubicBezTo>
                  <a:cubicBezTo>
                    <a:pt x="1977164" y="485771"/>
                    <a:pt x="1970057" y="478664"/>
                    <a:pt x="1970057" y="469897"/>
                  </a:cubicBezTo>
                  <a:cubicBezTo>
                    <a:pt x="1970057" y="461129"/>
                    <a:pt x="1977164" y="454021"/>
                    <a:pt x="1985932" y="454021"/>
                  </a:cubicBezTo>
                  <a:close/>
                  <a:moveTo>
                    <a:pt x="819955" y="352430"/>
                  </a:moveTo>
                  <a:cubicBezTo>
                    <a:pt x="820393" y="352430"/>
                    <a:pt x="820749" y="352785"/>
                    <a:pt x="820749" y="353223"/>
                  </a:cubicBezTo>
                  <a:cubicBezTo>
                    <a:pt x="820749" y="353662"/>
                    <a:pt x="820393" y="354017"/>
                    <a:pt x="819955" y="354017"/>
                  </a:cubicBezTo>
                  <a:cubicBezTo>
                    <a:pt x="819516" y="354017"/>
                    <a:pt x="819160" y="353662"/>
                    <a:pt x="819160" y="353223"/>
                  </a:cubicBezTo>
                  <a:cubicBezTo>
                    <a:pt x="819160" y="352785"/>
                    <a:pt x="819516" y="352430"/>
                    <a:pt x="819955" y="352430"/>
                  </a:cubicBezTo>
                  <a:close/>
                  <a:moveTo>
                    <a:pt x="3386901" y="352428"/>
                  </a:moveTo>
                  <a:cubicBezTo>
                    <a:pt x="3387340" y="352428"/>
                    <a:pt x="3387695" y="352784"/>
                    <a:pt x="3387695" y="353222"/>
                  </a:cubicBezTo>
                  <a:cubicBezTo>
                    <a:pt x="3387695" y="353660"/>
                    <a:pt x="3387340" y="354016"/>
                    <a:pt x="3386901" y="354016"/>
                  </a:cubicBezTo>
                  <a:cubicBezTo>
                    <a:pt x="3386463" y="354016"/>
                    <a:pt x="3386107" y="353660"/>
                    <a:pt x="3386107" y="353222"/>
                  </a:cubicBezTo>
                  <a:cubicBezTo>
                    <a:pt x="3386107" y="352784"/>
                    <a:pt x="3386463" y="352428"/>
                    <a:pt x="3386901" y="352428"/>
                  </a:cubicBezTo>
                  <a:close/>
                  <a:moveTo>
                    <a:pt x="936650" y="350843"/>
                  </a:moveTo>
                  <a:cubicBezTo>
                    <a:pt x="937529" y="350843"/>
                    <a:pt x="938238" y="351553"/>
                    <a:pt x="938238" y="352431"/>
                  </a:cubicBezTo>
                  <a:cubicBezTo>
                    <a:pt x="938238" y="353308"/>
                    <a:pt x="937529" y="354018"/>
                    <a:pt x="936650" y="354018"/>
                  </a:cubicBezTo>
                  <a:cubicBezTo>
                    <a:pt x="935773" y="354018"/>
                    <a:pt x="935062" y="353308"/>
                    <a:pt x="935062" y="352431"/>
                  </a:cubicBezTo>
                  <a:cubicBezTo>
                    <a:pt x="935062" y="351553"/>
                    <a:pt x="935773" y="350843"/>
                    <a:pt x="936650" y="350843"/>
                  </a:cubicBezTo>
                  <a:close/>
                  <a:moveTo>
                    <a:pt x="3269427" y="350842"/>
                  </a:moveTo>
                  <a:cubicBezTo>
                    <a:pt x="3270743" y="350842"/>
                    <a:pt x="3271809" y="351907"/>
                    <a:pt x="3271809" y="353223"/>
                  </a:cubicBezTo>
                  <a:cubicBezTo>
                    <a:pt x="3271809" y="354538"/>
                    <a:pt x="3270743" y="355604"/>
                    <a:pt x="3269427" y="355604"/>
                  </a:cubicBezTo>
                  <a:cubicBezTo>
                    <a:pt x="3268112" y="355604"/>
                    <a:pt x="3267045" y="354538"/>
                    <a:pt x="3267045" y="353223"/>
                  </a:cubicBezTo>
                  <a:cubicBezTo>
                    <a:pt x="3267045" y="351907"/>
                    <a:pt x="3268112" y="350842"/>
                    <a:pt x="3269427" y="350842"/>
                  </a:cubicBezTo>
                  <a:close/>
                  <a:moveTo>
                    <a:pt x="1052530" y="349255"/>
                  </a:moveTo>
                  <a:cubicBezTo>
                    <a:pt x="1054283" y="349255"/>
                    <a:pt x="1055704" y="350677"/>
                    <a:pt x="1055704" y="352430"/>
                  </a:cubicBezTo>
                  <a:cubicBezTo>
                    <a:pt x="1055704" y="354182"/>
                    <a:pt x="1054283" y="355604"/>
                    <a:pt x="1052530" y="355604"/>
                  </a:cubicBezTo>
                  <a:cubicBezTo>
                    <a:pt x="1050776" y="355604"/>
                    <a:pt x="1049355" y="354182"/>
                    <a:pt x="1049355" y="352430"/>
                  </a:cubicBezTo>
                  <a:cubicBezTo>
                    <a:pt x="1049355" y="350677"/>
                    <a:pt x="1050776" y="349255"/>
                    <a:pt x="1052530" y="349255"/>
                  </a:cubicBezTo>
                  <a:close/>
                  <a:moveTo>
                    <a:pt x="3153539" y="349254"/>
                  </a:moveTo>
                  <a:cubicBezTo>
                    <a:pt x="3155731" y="349254"/>
                    <a:pt x="3157508" y="350675"/>
                    <a:pt x="3157508" y="352428"/>
                  </a:cubicBezTo>
                  <a:cubicBezTo>
                    <a:pt x="3157508" y="354181"/>
                    <a:pt x="3155731" y="355603"/>
                    <a:pt x="3153539" y="355603"/>
                  </a:cubicBezTo>
                  <a:cubicBezTo>
                    <a:pt x="3151347" y="355603"/>
                    <a:pt x="3149570" y="354181"/>
                    <a:pt x="3149570" y="352428"/>
                  </a:cubicBezTo>
                  <a:cubicBezTo>
                    <a:pt x="3149570" y="350675"/>
                    <a:pt x="3151347" y="349254"/>
                    <a:pt x="3153539" y="349254"/>
                  </a:cubicBezTo>
                  <a:close/>
                  <a:moveTo>
                    <a:pt x="1285895" y="347668"/>
                  </a:moveTo>
                  <a:cubicBezTo>
                    <a:pt x="1289403" y="347668"/>
                    <a:pt x="1292245" y="350156"/>
                    <a:pt x="1292245" y="353224"/>
                  </a:cubicBezTo>
                  <a:cubicBezTo>
                    <a:pt x="1292245" y="356293"/>
                    <a:pt x="1289403" y="358781"/>
                    <a:pt x="1285895" y="358781"/>
                  </a:cubicBezTo>
                  <a:cubicBezTo>
                    <a:pt x="1282387" y="358781"/>
                    <a:pt x="1279544" y="356293"/>
                    <a:pt x="1279544" y="353224"/>
                  </a:cubicBezTo>
                  <a:cubicBezTo>
                    <a:pt x="1279544" y="350156"/>
                    <a:pt x="1282387" y="347668"/>
                    <a:pt x="1285895" y="347668"/>
                  </a:cubicBezTo>
                  <a:close/>
                  <a:moveTo>
                    <a:pt x="1169210" y="347668"/>
                  </a:moveTo>
                  <a:cubicBezTo>
                    <a:pt x="1171400" y="347668"/>
                    <a:pt x="1173177" y="349800"/>
                    <a:pt x="1173177" y="352431"/>
                  </a:cubicBezTo>
                  <a:cubicBezTo>
                    <a:pt x="1173177" y="355062"/>
                    <a:pt x="1171400" y="357195"/>
                    <a:pt x="1169210" y="357195"/>
                  </a:cubicBezTo>
                  <a:cubicBezTo>
                    <a:pt x="1167011" y="357195"/>
                    <a:pt x="1165235" y="355062"/>
                    <a:pt x="1165235" y="352431"/>
                  </a:cubicBezTo>
                  <a:cubicBezTo>
                    <a:pt x="1165235" y="349800"/>
                    <a:pt x="1167011" y="347668"/>
                    <a:pt x="1169210" y="347668"/>
                  </a:cubicBezTo>
                  <a:close/>
                  <a:moveTo>
                    <a:pt x="3036859" y="347667"/>
                  </a:moveTo>
                  <a:cubicBezTo>
                    <a:pt x="3039489" y="347667"/>
                    <a:pt x="3041622" y="349799"/>
                    <a:pt x="3041622" y="352430"/>
                  </a:cubicBezTo>
                  <a:cubicBezTo>
                    <a:pt x="3041622" y="355060"/>
                    <a:pt x="3039489" y="357193"/>
                    <a:pt x="3036859" y="357193"/>
                  </a:cubicBezTo>
                  <a:cubicBezTo>
                    <a:pt x="3034228" y="357193"/>
                    <a:pt x="3032095" y="355060"/>
                    <a:pt x="3032095" y="352430"/>
                  </a:cubicBezTo>
                  <a:cubicBezTo>
                    <a:pt x="3032095" y="349799"/>
                    <a:pt x="3034228" y="347667"/>
                    <a:pt x="3036859" y="347667"/>
                  </a:cubicBezTo>
                  <a:close/>
                  <a:moveTo>
                    <a:pt x="1402526" y="346080"/>
                  </a:moveTo>
                  <a:cubicBezTo>
                    <a:pt x="1406472" y="346080"/>
                    <a:pt x="1409670" y="349277"/>
                    <a:pt x="1409670" y="353223"/>
                  </a:cubicBezTo>
                  <a:cubicBezTo>
                    <a:pt x="1409670" y="357169"/>
                    <a:pt x="1406472" y="360367"/>
                    <a:pt x="1402526" y="360367"/>
                  </a:cubicBezTo>
                  <a:cubicBezTo>
                    <a:pt x="1398580" y="360367"/>
                    <a:pt x="1395382" y="357169"/>
                    <a:pt x="1395382" y="353223"/>
                  </a:cubicBezTo>
                  <a:cubicBezTo>
                    <a:pt x="1395382" y="349277"/>
                    <a:pt x="1398580" y="346080"/>
                    <a:pt x="1402526" y="346080"/>
                  </a:cubicBezTo>
                  <a:close/>
                  <a:moveTo>
                    <a:pt x="2919382" y="346079"/>
                  </a:moveTo>
                  <a:cubicBezTo>
                    <a:pt x="2922889" y="346079"/>
                    <a:pt x="2925732" y="348922"/>
                    <a:pt x="2925732" y="352428"/>
                  </a:cubicBezTo>
                  <a:cubicBezTo>
                    <a:pt x="2925732" y="355935"/>
                    <a:pt x="2922889" y="358778"/>
                    <a:pt x="2919382" y="358778"/>
                  </a:cubicBezTo>
                  <a:cubicBezTo>
                    <a:pt x="2915875" y="358778"/>
                    <a:pt x="2913032" y="355935"/>
                    <a:pt x="2913032" y="352428"/>
                  </a:cubicBezTo>
                  <a:cubicBezTo>
                    <a:pt x="2913032" y="348922"/>
                    <a:pt x="2915875" y="346079"/>
                    <a:pt x="2919382" y="346079"/>
                  </a:cubicBezTo>
                  <a:close/>
                  <a:moveTo>
                    <a:pt x="2802701" y="346079"/>
                  </a:moveTo>
                  <a:cubicBezTo>
                    <a:pt x="2806647" y="346079"/>
                    <a:pt x="2809845" y="349277"/>
                    <a:pt x="2809845" y="353222"/>
                  </a:cubicBezTo>
                  <a:cubicBezTo>
                    <a:pt x="2809845" y="357169"/>
                    <a:pt x="2806647" y="360366"/>
                    <a:pt x="2802701" y="360366"/>
                  </a:cubicBezTo>
                  <a:cubicBezTo>
                    <a:pt x="2798755" y="360366"/>
                    <a:pt x="2795557" y="357169"/>
                    <a:pt x="2795557" y="353222"/>
                  </a:cubicBezTo>
                  <a:cubicBezTo>
                    <a:pt x="2795557" y="349277"/>
                    <a:pt x="2798755" y="346079"/>
                    <a:pt x="2802701" y="346079"/>
                  </a:cubicBezTo>
                  <a:close/>
                  <a:moveTo>
                    <a:pt x="2686814" y="344493"/>
                  </a:moveTo>
                  <a:cubicBezTo>
                    <a:pt x="2691637" y="344493"/>
                    <a:pt x="2695546" y="348400"/>
                    <a:pt x="2695546" y="353223"/>
                  </a:cubicBezTo>
                  <a:cubicBezTo>
                    <a:pt x="2695546" y="358046"/>
                    <a:pt x="2691637" y="361955"/>
                    <a:pt x="2686814" y="361955"/>
                  </a:cubicBezTo>
                  <a:cubicBezTo>
                    <a:pt x="2681991" y="361955"/>
                    <a:pt x="2678082" y="358046"/>
                    <a:pt x="2678082" y="353223"/>
                  </a:cubicBezTo>
                  <a:cubicBezTo>
                    <a:pt x="2678082" y="348400"/>
                    <a:pt x="2681991" y="344493"/>
                    <a:pt x="2686814" y="344493"/>
                  </a:cubicBezTo>
                  <a:close/>
                  <a:moveTo>
                    <a:pt x="1519208" y="344493"/>
                  </a:moveTo>
                  <a:cubicBezTo>
                    <a:pt x="1523592" y="344493"/>
                    <a:pt x="1527146" y="348401"/>
                    <a:pt x="1527146" y="353224"/>
                  </a:cubicBezTo>
                  <a:cubicBezTo>
                    <a:pt x="1527146" y="358047"/>
                    <a:pt x="1523592" y="361956"/>
                    <a:pt x="1519208" y="361956"/>
                  </a:cubicBezTo>
                  <a:cubicBezTo>
                    <a:pt x="1514824" y="361956"/>
                    <a:pt x="1511270" y="358047"/>
                    <a:pt x="1511270" y="353224"/>
                  </a:cubicBezTo>
                  <a:cubicBezTo>
                    <a:pt x="1511270" y="348401"/>
                    <a:pt x="1514824" y="344493"/>
                    <a:pt x="1519208" y="344493"/>
                  </a:cubicBezTo>
                  <a:close/>
                  <a:moveTo>
                    <a:pt x="1753364" y="342905"/>
                  </a:moveTo>
                  <a:cubicBezTo>
                    <a:pt x="1759063" y="342905"/>
                    <a:pt x="1763683" y="347525"/>
                    <a:pt x="1763683" y="353223"/>
                  </a:cubicBezTo>
                  <a:cubicBezTo>
                    <a:pt x="1763683" y="358922"/>
                    <a:pt x="1759063" y="363542"/>
                    <a:pt x="1753364" y="363542"/>
                  </a:cubicBezTo>
                  <a:cubicBezTo>
                    <a:pt x="1747665" y="363542"/>
                    <a:pt x="1743045" y="358922"/>
                    <a:pt x="1743045" y="353223"/>
                  </a:cubicBezTo>
                  <a:cubicBezTo>
                    <a:pt x="1743045" y="347525"/>
                    <a:pt x="1747665" y="342905"/>
                    <a:pt x="1753364" y="342905"/>
                  </a:cubicBezTo>
                  <a:close/>
                  <a:moveTo>
                    <a:pt x="1635889" y="342905"/>
                  </a:moveTo>
                  <a:cubicBezTo>
                    <a:pt x="1640712" y="342905"/>
                    <a:pt x="1644621" y="347168"/>
                    <a:pt x="1644621" y="352429"/>
                  </a:cubicBezTo>
                  <a:cubicBezTo>
                    <a:pt x="1644621" y="357690"/>
                    <a:pt x="1640712" y="361954"/>
                    <a:pt x="1635889" y="361954"/>
                  </a:cubicBezTo>
                  <a:cubicBezTo>
                    <a:pt x="1631066" y="361954"/>
                    <a:pt x="1627157" y="357690"/>
                    <a:pt x="1627157" y="352429"/>
                  </a:cubicBezTo>
                  <a:cubicBezTo>
                    <a:pt x="1627157" y="347168"/>
                    <a:pt x="1631066" y="342905"/>
                    <a:pt x="1635889" y="342905"/>
                  </a:cubicBezTo>
                  <a:close/>
                  <a:moveTo>
                    <a:pt x="2570132" y="342904"/>
                  </a:moveTo>
                  <a:cubicBezTo>
                    <a:pt x="2575393" y="342904"/>
                    <a:pt x="2579657" y="347168"/>
                    <a:pt x="2579657" y="352428"/>
                  </a:cubicBezTo>
                  <a:cubicBezTo>
                    <a:pt x="2579657" y="357690"/>
                    <a:pt x="2575393" y="361953"/>
                    <a:pt x="2570132" y="361953"/>
                  </a:cubicBezTo>
                  <a:cubicBezTo>
                    <a:pt x="2564871" y="361953"/>
                    <a:pt x="2560607" y="357690"/>
                    <a:pt x="2560607" y="352428"/>
                  </a:cubicBezTo>
                  <a:cubicBezTo>
                    <a:pt x="2560607" y="347168"/>
                    <a:pt x="2564871" y="342904"/>
                    <a:pt x="2570132" y="342904"/>
                  </a:cubicBezTo>
                  <a:close/>
                  <a:moveTo>
                    <a:pt x="2452658" y="342904"/>
                  </a:moveTo>
                  <a:cubicBezTo>
                    <a:pt x="2458796" y="342904"/>
                    <a:pt x="2463771" y="347524"/>
                    <a:pt x="2463771" y="353222"/>
                  </a:cubicBezTo>
                  <a:cubicBezTo>
                    <a:pt x="2463771" y="358921"/>
                    <a:pt x="2458796" y="363541"/>
                    <a:pt x="2452658" y="363541"/>
                  </a:cubicBezTo>
                  <a:cubicBezTo>
                    <a:pt x="2446520" y="363541"/>
                    <a:pt x="2441545" y="358921"/>
                    <a:pt x="2441545" y="353222"/>
                  </a:cubicBezTo>
                  <a:cubicBezTo>
                    <a:pt x="2441545" y="347524"/>
                    <a:pt x="2446520" y="342904"/>
                    <a:pt x="2452658" y="342904"/>
                  </a:cubicBezTo>
                  <a:close/>
                  <a:moveTo>
                    <a:pt x="1985933" y="341318"/>
                  </a:moveTo>
                  <a:cubicBezTo>
                    <a:pt x="1992071" y="341318"/>
                    <a:pt x="1997046" y="346292"/>
                    <a:pt x="1997046" y="352430"/>
                  </a:cubicBezTo>
                  <a:cubicBezTo>
                    <a:pt x="1997046" y="358568"/>
                    <a:pt x="1992071" y="363542"/>
                    <a:pt x="1985933" y="363542"/>
                  </a:cubicBezTo>
                  <a:cubicBezTo>
                    <a:pt x="1979795" y="363542"/>
                    <a:pt x="1974820" y="358568"/>
                    <a:pt x="1974820" y="352430"/>
                  </a:cubicBezTo>
                  <a:cubicBezTo>
                    <a:pt x="1974820" y="346292"/>
                    <a:pt x="1979795" y="341318"/>
                    <a:pt x="1985933" y="341318"/>
                  </a:cubicBezTo>
                  <a:close/>
                  <a:moveTo>
                    <a:pt x="1870045" y="341318"/>
                  </a:moveTo>
                  <a:cubicBezTo>
                    <a:pt x="1876183" y="341318"/>
                    <a:pt x="1881158" y="346292"/>
                    <a:pt x="1881158" y="352430"/>
                  </a:cubicBezTo>
                  <a:cubicBezTo>
                    <a:pt x="1881158" y="358568"/>
                    <a:pt x="1876183" y="363543"/>
                    <a:pt x="1870045" y="363543"/>
                  </a:cubicBezTo>
                  <a:cubicBezTo>
                    <a:pt x="1863907" y="363543"/>
                    <a:pt x="1858932" y="358568"/>
                    <a:pt x="1858932" y="352430"/>
                  </a:cubicBezTo>
                  <a:cubicBezTo>
                    <a:pt x="1858932" y="346292"/>
                    <a:pt x="1863907" y="341318"/>
                    <a:pt x="1870045" y="341318"/>
                  </a:cubicBezTo>
                  <a:close/>
                  <a:moveTo>
                    <a:pt x="2102614" y="341317"/>
                  </a:moveTo>
                  <a:cubicBezTo>
                    <a:pt x="2109190" y="341317"/>
                    <a:pt x="2114521" y="346649"/>
                    <a:pt x="2114521" y="353224"/>
                  </a:cubicBezTo>
                  <a:cubicBezTo>
                    <a:pt x="2114521" y="359800"/>
                    <a:pt x="2109190" y="365130"/>
                    <a:pt x="2102614" y="365130"/>
                  </a:cubicBezTo>
                  <a:cubicBezTo>
                    <a:pt x="2096038" y="365130"/>
                    <a:pt x="2090707" y="359800"/>
                    <a:pt x="2090707" y="353224"/>
                  </a:cubicBezTo>
                  <a:cubicBezTo>
                    <a:pt x="2090707" y="346649"/>
                    <a:pt x="2096038" y="341317"/>
                    <a:pt x="2102614" y="341317"/>
                  </a:cubicBezTo>
                  <a:close/>
                  <a:moveTo>
                    <a:pt x="2336770" y="341317"/>
                  </a:moveTo>
                  <a:cubicBezTo>
                    <a:pt x="2342908" y="341317"/>
                    <a:pt x="2347883" y="346292"/>
                    <a:pt x="2347883" y="352430"/>
                  </a:cubicBezTo>
                  <a:cubicBezTo>
                    <a:pt x="2347883" y="358568"/>
                    <a:pt x="2342908" y="363542"/>
                    <a:pt x="2336770" y="363542"/>
                  </a:cubicBezTo>
                  <a:cubicBezTo>
                    <a:pt x="2330632" y="363542"/>
                    <a:pt x="2325657" y="358568"/>
                    <a:pt x="2325657" y="352430"/>
                  </a:cubicBezTo>
                  <a:cubicBezTo>
                    <a:pt x="2325657" y="346292"/>
                    <a:pt x="2330632" y="341317"/>
                    <a:pt x="2336770" y="341317"/>
                  </a:cubicBezTo>
                  <a:close/>
                  <a:moveTo>
                    <a:pt x="2219295" y="341317"/>
                  </a:moveTo>
                  <a:cubicBezTo>
                    <a:pt x="2225433" y="341317"/>
                    <a:pt x="2230408" y="346292"/>
                    <a:pt x="2230408" y="352430"/>
                  </a:cubicBezTo>
                  <a:cubicBezTo>
                    <a:pt x="2230408" y="358568"/>
                    <a:pt x="2225433" y="363542"/>
                    <a:pt x="2219295" y="363542"/>
                  </a:cubicBezTo>
                  <a:cubicBezTo>
                    <a:pt x="2213157" y="363542"/>
                    <a:pt x="2208182" y="358568"/>
                    <a:pt x="2208182" y="352430"/>
                  </a:cubicBezTo>
                  <a:cubicBezTo>
                    <a:pt x="2208182" y="346292"/>
                    <a:pt x="2213157" y="341317"/>
                    <a:pt x="2219295" y="341317"/>
                  </a:cubicBezTo>
                  <a:close/>
                  <a:moveTo>
                    <a:pt x="3271014" y="236536"/>
                  </a:moveTo>
                  <a:cubicBezTo>
                    <a:pt x="3271453" y="236536"/>
                    <a:pt x="3271808" y="236892"/>
                    <a:pt x="3271808" y="237330"/>
                  </a:cubicBezTo>
                  <a:cubicBezTo>
                    <a:pt x="3271808" y="237768"/>
                    <a:pt x="3271453" y="238123"/>
                    <a:pt x="3271014" y="238123"/>
                  </a:cubicBezTo>
                  <a:cubicBezTo>
                    <a:pt x="3270576" y="238123"/>
                    <a:pt x="3270220" y="237768"/>
                    <a:pt x="3270220" y="237330"/>
                  </a:cubicBezTo>
                  <a:cubicBezTo>
                    <a:pt x="3270220" y="236892"/>
                    <a:pt x="3270576" y="236536"/>
                    <a:pt x="3271014" y="236536"/>
                  </a:cubicBezTo>
                  <a:close/>
                  <a:moveTo>
                    <a:pt x="1052530" y="234950"/>
                  </a:moveTo>
                  <a:cubicBezTo>
                    <a:pt x="1053408" y="234950"/>
                    <a:pt x="1054119" y="235306"/>
                    <a:pt x="1054119" y="235744"/>
                  </a:cubicBezTo>
                  <a:cubicBezTo>
                    <a:pt x="1054119" y="236183"/>
                    <a:pt x="1053408" y="236538"/>
                    <a:pt x="1052530" y="236538"/>
                  </a:cubicBezTo>
                  <a:cubicBezTo>
                    <a:pt x="1051653" y="236538"/>
                    <a:pt x="1050943" y="236183"/>
                    <a:pt x="1050943" y="235744"/>
                  </a:cubicBezTo>
                  <a:cubicBezTo>
                    <a:pt x="1050943" y="235306"/>
                    <a:pt x="1051653" y="234950"/>
                    <a:pt x="1052530" y="234950"/>
                  </a:cubicBezTo>
                  <a:close/>
                  <a:moveTo>
                    <a:pt x="3153539" y="234949"/>
                  </a:moveTo>
                  <a:cubicBezTo>
                    <a:pt x="3153978" y="234949"/>
                    <a:pt x="3154333" y="235305"/>
                    <a:pt x="3154333" y="235743"/>
                  </a:cubicBezTo>
                  <a:cubicBezTo>
                    <a:pt x="3154333" y="236181"/>
                    <a:pt x="3153978" y="236536"/>
                    <a:pt x="3153539" y="236536"/>
                  </a:cubicBezTo>
                  <a:cubicBezTo>
                    <a:pt x="3153101" y="236536"/>
                    <a:pt x="3152745" y="236181"/>
                    <a:pt x="3152745" y="235743"/>
                  </a:cubicBezTo>
                  <a:cubicBezTo>
                    <a:pt x="3152745" y="235305"/>
                    <a:pt x="3153101" y="234949"/>
                    <a:pt x="3153539" y="234949"/>
                  </a:cubicBezTo>
                  <a:close/>
                  <a:moveTo>
                    <a:pt x="1285895" y="233363"/>
                  </a:moveTo>
                  <a:cubicBezTo>
                    <a:pt x="1287648" y="233363"/>
                    <a:pt x="1289070" y="234785"/>
                    <a:pt x="1289070" y="236538"/>
                  </a:cubicBezTo>
                  <a:cubicBezTo>
                    <a:pt x="1289070" y="238290"/>
                    <a:pt x="1287648" y="239711"/>
                    <a:pt x="1285895" y="239711"/>
                  </a:cubicBezTo>
                  <a:cubicBezTo>
                    <a:pt x="1284141" y="239711"/>
                    <a:pt x="1282719" y="238290"/>
                    <a:pt x="1282719" y="236538"/>
                  </a:cubicBezTo>
                  <a:cubicBezTo>
                    <a:pt x="1282719" y="234785"/>
                    <a:pt x="1284141" y="233363"/>
                    <a:pt x="1285895" y="233363"/>
                  </a:cubicBezTo>
                  <a:close/>
                  <a:moveTo>
                    <a:pt x="1169210" y="233363"/>
                  </a:moveTo>
                  <a:cubicBezTo>
                    <a:pt x="1170525" y="233363"/>
                    <a:pt x="1171592" y="234429"/>
                    <a:pt x="1171592" y="235745"/>
                  </a:cubicBezTo>
                  <a:cubicBezTo>
                    <a:pt x="1171592" y="237060"/>
                    <a:pt x="1170525" y="238125"/>
                    <a:pt x="1169210" y="238125"/>
                  </a:cubicBezTo>
                  <a:cubicBezTo>
                    <a:pt x="1167892" y="238125"/>
                    <a:pt x="1166823" y="237060"/>
                    <a:pt x="1166823" y="235745"/>
                  </a:cubicBezTo>
                  <a:cubicBezTo>
                    <a:pt x="1166823" y="234429"/>
                    <a:pt x="1167892" y="233363"/>
                    <a:pt x="1169210" y="233363"/>
                  </a:cubicBezTo>
                  <a:close/>
                  <a:moveTo>
                    <a:pt x="3036064" y="233362"/>
                  </a:moveTo>
                  <a:cubicBezTo>
                    <a:pt x="3037380" y="233362"/>
                    <a:pt x="3038446" y="234429"/>
                    <a:pt x="3038446" y="235744"/>
                  </a:cubicBezTo>
                  <a:cubicBezTo>
                    <a:pt x="3038446" y="237059"/>
                    <a:pt x="3037380" y="238125"/>
                    <a:pt x="3036064" y="238125"/>
                  </a:cubicBezTo>
                  <a:cubicBezTo>
                    <a:pt x="3034749" y="238125"/>
                    <a:pt x="3033682" y="237059"/>
                    <a:pt x="3033682" y="235744"/>
                  </a:cubicBezTo>
                  <a:cubicBezTo>
                    <a:pt x="3033682" y="234429"/>
                    <a:pt x="3034749" y="233362"/>
                    <a:pt x="3036064" y="233362"/>
                  </a:cubicBezTo>
                  <a:close/>
                  <a:moveTo>
                    <a:pt x="1519208" y="231774"/>
                  </a:moveTo>
                  <a:cubicBezTo>
                    <a:pt x="1521839" y="231774"/>
                    <a:pt x="1523972" y="233908"/>
                    <a:pt x="1523972" y="236538"/>
                  </a:cubicBezTo>
                  <a:cubicBezTo>
                    <a:pt x="1523972" y="239168"/>
                    <a:pt x="1521839" y="241300"/>
                    <a:pt x="1519208" y="241300"/>
                  </a:cubicBezTo>
                  <a:cubicBezTo>
                    <a:pt x="1516578" y="241300"/>
                    <a:pt x="1514445" y="239168"/>
                    <a:pt x="1514445" y="236538"/>
                  </a:cubicBezTo>
                  <a:cubicBezTo>
                    <a:pt x="1514445" y="233908"/>
                    <a:pt x="1516578" y="231774"/>
                    <a:pt x="1519208" y="231774"/>
                  </a:cubicBezTo>
                  <a:close/>
                  <a:moveTo>
                    <a:pt x="1402526" y="231774"/>
                  </a:moveTo>
                  <a:cubicBezTo>
                    <a:pt x="1404718" y="231774"/>
                    <a:pt x="1406495" y="233552"/>
                    <a:pt x="1406495" y="235744"/>
                  </a:cubicBezTo>
                  <a:cubicBezTo>
                    <a:pt x="1406495" y="237934"/>
                    <a:pt x="1404718" y="239711"/>
                    <a:pt x="1402526" y="239711"/>
                  </a:cubicBezTo>
                  <a:cubicBezTo>
                    <a:pt x="1400334" y="239711"/>
                    <a:pt x="1398557" y="237934"/>
                    <a:pt x="1398557" y="235744"/>
                  </a:cubicBezTo>
                  <a:cubicBezTo>
                    <a:pt x="1398557" y="233552"/>
                    <a:pt x="1400334" y="231774"/>
                    <a:pt x="1402526" y="231774"/>
                  </a:cubicBezTo>
                  <a:close/>
                  <a:moveTo>
                    <a:pt x="2920176" y="231773"/>
                  </a:moveTo>
                  <a:cubicBezTo>
                    <a:pt x="2922368" y="231773"/>
                    <a:pt x="2924145" y="233551"/>
                    <a:pt x="2924145" y="235743"/>
                  </a:cubicBezTo>
                  <a:cubicBezTo>
                    <a:pt x="2924145" y="237933"/>
                    <a:pt x="2922368" y="239709"/>
                    <a:pt x="2920176" y="239709"/>
                  </a:cubicBezTo>
                  <a:cubicBezTo>
                    <a:pt x="2917984" y="239709"/>
                    <a:pt x="2916207" y="237933"/>
                    <a:pt x="2916207" y="235743"/>
                  </a:cubicBezTo>
                  <a:cubicBezTo>
                    <a:pt x="2916207" y="233551"/>
                    <a:pt x="2917984" y="231773"/>
                    <a:pt x="2920176" y="231773"/>
                  </a:cubicBezTo>
                  <a:close/>
                  <a:moveTo>
                    <a:pt x="2803496" y="231773"/>
                  </a:moveTo>
                  <a:cubicBezTo>
                    <a:pt x="2806126" y="231773"/>
                    <a:pt x="2808259" y="233551"/>
                    <a:pt x="2808259" y="235743"/>
                  </a:cubicBezTo>
                  <a:cubicBezTo>
                    <a:pt x="2808259" y="237933"/>
                    <a:pt x="2806126" y="239710"/>
                    <a:pt x="2803496" y="239710"/>
                  </a:cubicBezTo>
                  <a:cubicBezTo>
                    <a:pt x="2800865" y="239710"/>
                    <a:pt x="2798732" y="237933"/>
                    <a:pt x="2798732" y="235743"/>
                  </a:cubicBezTo>
                  <a:cubicBezTo>
                    <a:pt x="2798732" y="233551"/>
                    <a:pt x="2800865" y="231773"/>
                    <a:pt x="2803496" y="231773"/>
                  </a:cubicBezTo>
                  <a:close/>
                  <a:moveTo>
                    <a:pt x="1635889" y="230187"/>
                  </a:moveTo>
                  <a:cubicBezTo>
                    <a:pt x="1638958" y="230187"/>
                    <a:pt x="1641446" y="233031"/>
                    <a:pt x="1641446" y="236537"/>
                  </a:cubicBezTo>
                  <a:cubicBezTo>
                    <a:pt x="1641446" y="240043"/>
                    <a:pt x="1638958" y="242886"/>
                    <a:pt x="1635889" y="242886"/>
                  </a:cubicBezTo>
                  <a:cubicBezTo>
                    <a:pt x="1632820" y="242886"/>
                    <a:pt x="1630332" y="240043"/>
                    <a:pt x="1630332" y="236537"/>
                  </a:cubicBezTo>
                  <a:cubicBezTo>
                    <a:pt x="1630332" y="233031"/>
                    <a:pt x="1632820" y="230187"/>
                    <a:pt x="1635889" y="230187"/>
                  </a:cubicBezTo>
                  <a:close/>
                  <a:moveTo>
                    <a:pt x="2686814" y="230186"/>
                  </a:moveTo>
                  <a:cubicBezTo>
                    <a:pt x="2689883" y="230186"/>
                    <a:pt x="2692371" y="232675"/>
                    <a:pt x="2692371" y="235745"/>
                  </a:cubicBezTo>
                  <a:cubicBezTo>
                    <a:pt x="2692371" y="238812"/>
                    <a:pt x="2689883" y="241300"/>
                    <a:pt x="2686814" y="241300"/>
                  </a:cubicBezTo>
                  <a:cubicBezTo>
                    <a:pt x="2683745" y="241300"/>
                    <a:pt x="2681257" y="238812"/>
                    <a:pt x="2681257" y="235745"/>
                  </a:cubicBezTo>
                  <a:cubicBezTo>
                    <a:pt x="2681257" y="232675"/>
                    <a:pt x="2683745" y="230186"/>
                    <a:pt x="2686814" y="230186"/>
                  </a:cubicBezTo>
                  <a:close/>
                  <a:moveTo>
                    <a:pt x="2570132" y="230186"/>
                  </a:moveTo>
                  <a:cubicBezTo>
                    <a:pt x="2573639" y="230186"/>
                    <a:pt x="2576482" y="233030"/>
                    <a:pt x="2576482" y="236537"/>
                  </a:cubicBezTo>
                  <a:cubicBezTo>
                    <a:pt x="2576482" y="240043"/>
                    <a:pt x="2573639" y="242886"/>
                    <a:pt x="2570132" y="242886"/>
                  </a:cubicBezTo>
                  <a:cubicBezTo>
                    <a:pt x="2566625" y="242886"/>
                    <a:pt x="2563782" y="240043"/>
                    <a:pt x="2563782" y="236537"/>
                  </a:cubicBezTo>
                  <a:cubicBezTo>
                    <a:pt x="2563782" y="233030"/>
                    <a:pt x="2566625" y="230186"/>
                    <a:pt x="2570132" y="230186"/>
                  </a:cubicBezTo>
                  <a:close/>
                  <a:moveTo>
                    <a:pt x="2219295" y="228598"/>
                  </a:moveTo>
                  <a:cubicBezTo>
                    <a:pt x="2223679" y="228598"/>
                    <a:pt x="2227233" y="232153"/>
                    <a:pt x="2227233" y="236537"/>
                  </a:cubicBezTo>
                  <a:cubicBezTo>
                    <a:pt x="2227233" y="240919"/>
                    <a:pt x="2223679" y="244473"/>
                    <a:pt x="2219295" y="244473"/>
                  </a:cubicBezTo>
                  <a:cubicBezTo>
                    <a:pt x="2214911" y="244473"/>
                    <a:pt x="2211357" y="240919"/>
                    <a:pt x="2211357" y="236537"/>
                  </a:cubicBezTo>
                  <a:cubicBezTo>
                    <a:pt x="2211357" y="232153"/>
                    <a:pt x="2214911" y="228598"/>
                    <a:pt x="2219295" y="228598"/>
                  </a:cubicBezTo>
                  <a:close/>
                  <a:moveTo>
                    <a:pt x="2103408" y="228598"/>
                  </a:moveTo>
                  <a:cubicBezTo>
                    <a:pt x="2107792" y="228598"/>
                    <a:pt x="2111346" y="232153"/>
                    <a:pt x="2111346" y="236537"/>
                  </a:cubicBezTo>
                  <a:cubicBezTo>
                    <a:pt x="2111346" y="240919"/>
                    <a:pt x="2107792" y="244474"/>
                    <a:pt x="2103408" y="244474"/>
                  </a:cubicBezTo>
                  <a:cubicBezTo>
                    <a:pt x="2099024" y="244474"/>
                    <a:pt x="2095470" y="240919"/>
                    <a:pt x="2095470" y="236537"/>
                  </a:cubicBezTo>
                  <a:cubicBezTo>
                    <a:pt x="2095470" y="232153"/>
                    <a:pt x="2099024" y="228598"/>
                    <a:pt x="2103408" y="228598"/>
                  </a:cubicBezTo>
                  <a:close/>
                  <a:moveTo>
                    <a:pt x="1985933" y="228598"/>
                  </a:moveTo>
                  <a:cubicBezTo>
                    <a:pt x="1990317" y="228598"/>
                    <a:pt x="1993871" y="232153"/>
                    <a:pt x="1993871" y="236537"/>
                  </a:cubicBezTo>
                  <a:cubicBezTo>
                    <a:pt x="1993871" y="240920"/>
                    <a:pt x="1990317" y="244474"/>
                    <a:pt x="1985933" y="244474"/>
                  </a:cubicBezTo>
                  <a:cubicBezTo>
                    <a:pt x="1981549" y="244474"/>
                    <a:pt x="1977995" y="240920"/>
                    <a:pt x="1977995" y="236537"/>
                  </a:cubicBezTo>
                  <a:cubicBezTo>
                    <a:pt x="1977995" y="232153"/>
                    <a:pt x="1981549" y="228598"/>
                    <a:pt x="1985933" y="228598"/>
                  </a:cubicBezTo>
                  <a:close/>
                  <a:moveTo>
                    <a:pt x="1869251" y="228598"/>
                  </a:moveTo>
                  <a:cubicBezTo>
                    <a:pt x="1873197" y="228598"/>
                    <a:pt x="1876395" y="231797"/>
                    <a:pt x="1876395" y="235744"/>
                  </a:cubicBezTo>
                  <a:cubicBezTo>
                    <a:pt x="1876395" y="239688"/>
                    <a:pt x="1873197" y="242886"/>
                    <a:pt x="1869251" y="242886"/>
                  </a:cubicBezTo>
                  <a:cubicBezTo>
                    <a:pt x="1865305" y="242886"/>
                    <a:pt x="1862107" y="239688"/>
                    <a:pt x="1862107" y="235744"/>
                  </a:cubicBezTo>
                  <a:cubicBezTo>
                    <a:pt x="1862107" y="231797"/>
                    <a:pt x="1865305" y="228598"/>
                    <a:pt x="1869251" y="228598"/>
                  </a:cubicBezTo>
                  <a:close/>
                  <a:moveTo>
                    <a:pt x="1753364" y="228598"/>
                  </a:moveTo>
                  <a:cubicBezTo>
                    <a:pt x="1757310" y="228598"/>
                    <a:pt x="1760508" y="231797"/>
                    <a:pt x="1760508" y="235744"/>
                  </a:cubicBezTo>
                  <a:cubicBezTo>
                    <a:pt x="1760508" y="239688"/>
                    <a:pt x="1757310" y="242886"/>
                    <a:pt x="1753364" y="242886"/>
                  </a:cubicBezTo>
                  <a:cubicBezTo>
                    <a:pt x="1749418" y="242886"/>
                    <a:pt x="1746220" y="239688"/>
                    <a:pt x="1746220" y="235744"/>
                  </a:cubicBezTo>
                  <a:cubicBezTo>
                    <a:pt x="1746220" y="231797"/>
                    <a:pt x="1749418" y="228598"/>
                    <a:pt x="1753364" y="228598"/>
                  </a:cubicBezTo>
                  <a:close/>
                  <a:moveTo>
                    <a:pt x="2453451" y="228598"/>
                  </a:moveTo>
                  <a:cubicBezTo>
                    <a:pt x="2457397" y="228598"/>
                    <a:pt x="2460595" y="231797"/>
                    <a:pt x="2460595" y="235743"/>
                  </a:cubicBezTo>
                  <a:cubicBezTo>
                    <a:pt x="2460595" y="239688"/>
                    <a:pt x="2457397" y="242886"/>
                    <a:pt x="2453451" y="242886"/>
                  </a:cubicBezTo>
                  <a:cubicBezTo>
                    <a:pt x="2449505" y="242886"/>
                    <a:pt x="2446307" y="239688"/>
                    <a:pt x="2446307" y="235743"/>
                  </a:cubicBezTo>
                  <a:cubicBezTo>
                    <a:pt x="2446307" y="231797"/>
                    <a:pt x="2449505" y="228598"/>
                    <a:pt x="2453451" y="228598"/>
                  </a:cubicBezTo>
                  <a:close/>
                  <a:moveTo>
                    <a:pt x="2335976" y="228598"/>
                  </a:moveTo>
                  <a:cubicBezTo>
                    <a:pt x="2339922" y="228598"/>
                    <a:pt x="2343120" y="231797"/>
                    <a:pt x="2343120" y="235743"/>
                  </a:cubicBezTo>
                  <a:cubicBezTo>
                    <a:pt x="2343120" y="239688"/>
                    <a:pt x="2339922" y="242886"/>
                    <a:pt x="2335976" y="242886"/>
                  </a:cubicBezTo>
                  <a:cubicBezTo>
                    <a:pt x="2332030" y="242886"/>
                    <a:pt x="2328832" y="239688"/>
                    <a:pt x="2328832" y="235743"/>
                  </a:cubicBezTo>
                  <a:cubicBezTo>
                    <a:pt x="2328832" y="231797"/>
                    <a:pt x="2332030" y="228598"/>
                    <a:pt x="2335976" y="228598"/>
                  </a:cubicBezTo>
                  <a:close/>
                  <a:moveTo>
                    <a:pt x="1169210" y="119062"/>
                  </a:moveTo>
                  <a:cubicBezTo>
                    <a:pt x="1169649" y="119062"/>
                    <a:pt x="1170004" y="119418"/>
                    <a:pt x="1170004" y="119857"/>
                  </a:cubicBezTo>
                  <a:cubicBezTo>
                    <a:pt x="1170004" y="120295"/>
                    <a:pt x="1169649" y="120651"/>
                    <a:pt x="1169210" y="120651"/>
                  </a:cubicBezTo>
                  <a:cubicBezTo>
                    <a:pt x="1168770" y="120651"/>
                    <a:pt x="1168412" y="120295"/>
                    <a:pt x="1168412" y="119857"/>
                  </a:cubicBezTo>
                  <a:cubicBezTo>
                    <a:pt x="1168412" y="119418"/>
                    <a:pt x="1168770" y="119062"/>
                    <a:pt x="1169210" y="119062"/>
                  </a:cubicBezTo>
                  <a:close/>
                  <a:moveTo>
                    <a:pt x="3037651" y="119061"/>
                  </a:moveTo>
                  <a:cubicBezTo>
                    <a:pt x="3038090" y="119061"/>
                    <a:pt x="3038445" y="119417"/>
                    <a:pt x="3038445" y="119856"/>
                  </a:cubicBezTo>
                  <a:cubicBezTo>
                    <a:pt x="3038445" y="120295"/>
                    <a:pt x="3038090" y="120650"/>
                    <a:pt x="3037651" y="120650"/>
                  </a:cubicBezTo>
                  <a:cubicBezTo>
                    <a:pt x="3037213" y="120650"/>
                    <a:pt x="3036857" y="120295"/>
                    <a:pt x="3036857" y="119856"/>
                  </a:cubicBezTo>
                  <a:cubicBezTo>
                    <a:pt x="3036857" y="119417"/>
                    <a:pt x="3037213" y="119061"/>
                    <a:pt x="3037651" y="119061"/>
                  </a:cubicBezTo>
                  <a:close/>
                  <a:moveTo>
                    <a:pt x="1286690" y="117475"/>
                  </a:moveTo>
                  <a:cubicBezTo>
                    <a:pt x="1287129" y="117475"/>
                    <a:pt x="1287482" y="118185"/>
                    <a:pt x="1287482" y="119062"/>
                  </a:cubicBezTo>
                  <a:cubicBezTo>
                    <a:pt x="1287482" y="119940"/>
                    <a:pt x="1287129" y="120651"/>
                    <a:pt x="1286690" y="120651"/>
                  </a:cubicBezTo>
                  <a:cubicBezTo>
                    <a:pt x="1286251" y="120651"/>
                    <a:pt x="1285895" y="119940"/>
                    <a:pt x="1285895" y="119062"/>
                  </a:cubicBezTo>
                  <a:cubicBezTo>
                    <a:pt x="1285895" y="118185"/>
                    <a:pt x="1286251" y="117475"/>
                    <a:pt x="1286690" y="117475"/>
                  </a:cubicBezTo>
                  <a:close/>
                  <a:moveTo>
                    <a:pt x="1519207" y="117474"/>
                  </a:moveTo>
                  <a:cubicBezTo>
                    <a:pt x="1520960" y="117474"/>
                    <a:pt x="1522382" y="118541"/>
                    <a:pt x="1522382" y="119857"/>
                  </a:cubicBezTo>
                  <a:cubicBezTo>
                    <a:pt x="1522382" y="121173"/>
                    <a:pt x="1520960" y="122239"/>
                    <a:pt x="1519207" y="122239"/>
                  </a:cubicBezTo>
                  <a:cubicBezTo>
                    <a:pt x="1517454" y="122239"/>
                    <a:pt x="1516032" y="121173"/>
                    <a:pt x="1516032" y="119857"/>
                  </a:cubicBezTo>
                  <a:cubicBezTo>
                    <a:pt x="1516032" y="118541"/>
                    <a:pt x="1517454" y="117474"/>
                    <a:pt x="1519207" y="117474"/>
                  </a:cubicBezTo>
                  <a:close/>
                  <a:moveTo>
                    <a:pt x="1403320" y="117474"/>
                  </a:moveTo>
                  <a:cubicBezTo>
                    <a:pt x="1404197" y="117474"/>
                    <a:pt x="1404908" y="118185"/>
                    <a:pt x="1404908" y="119062"/>
                  </a:cubicBezTo>
                  <a:cubicBezTo>
                    <a:pt x="1404908" y="119940"/>
                    <a:pt x="1404197" y="120651"/>
                    <a:pt x="1403320" y="120651"/>
                  </a:cubicBezTo>
                  <a:cubicBezTo>
                    <a:pt x="1402443" y="120651"/>
                    <a:pt x="1401732" y="119940"/>
                    <a:pt x="1401732" y="119062"/>
                  </a:cubicBezTo>
                  <a:cubicBezTo>
                    <a:pt x="1401732" y="118185"/>
                    <a:pt x="1402443" y="117474"/>
                    <a:pt x="1403320" y="117474"/>
                  </a:cubicBezTo>
                  <a:close/>
                  <a:moveTo>
                    <a:pt x="2686814" y="117474"/>
                  </a:moveTo>
                  <a:cubicBezTo>
                    <a:pt x="2688130" y="117474"/>
                    <a:pt x="2689196" y="118540"/>
                    <a:pt x="2689196" y="119856"/>
                  </a:cubicBezTo>
                  <a:cubicBezTo>
                    <a:pt x="2689196" y="121171"/>
                    <a:pt x="2688130" y="122238"/>
                    <a:pt x="2686814" y="122238"/>
                  </a:cubicBezTo>
                  <a:cubicBezTo>
                    <a:pt x="2685499" y="122238"/>
                    <a:pt x="2684432" y="121171"/>
                    <a:pt x="2684432" y="119856"/>
                  </a:cubicBezTo>
                  <a:cubicBezTo>
                    <a:pt x="2684432" y="118540"/>
                    <a:pt x="2685499" y="117474"/>
                    <a:pt x="2686814" y="117474"/>
                  </a:cubicBezTo>
                  <a:close/>
                  <a:moveTo>
                    <a:pt x="2920176" y="117473"/>
                  </a:moveTo>
                  <a:cubicBezTo>
                    <a:pt x="2920615" y="117473"/>
                    <a:pt x="2920970" y="118184"/>
                    <a:pt x="2920970" y="119062"/>
                  </a:cubicBezTo>
                  <a:cubicBezTo>
                    <a:pt x="2920970" y="119939"/>
                    <a:pt x="2920615" y="120650"/>
                    <a:pt x="2920176" y="120650"/>
                  </a:cubicBezTo>
                  <a:cubicBezTo>
                    <a:pt x="2919738" y="120650"/>
                    <a:pt x="2919382" y="119939"/>
                    <a:pt x="2919382" y="119062"/>
                  </a:cubicBezTo>
                  <a:cubicBezTo>
                    <a:pt x="2919382" y="118184"/>
                    <a:pt x="2919738" y="117473"/>
                    <a:pt x="2920176" y="117473"/>
                  </a:cubicBezTo>
                  <a:close/>
                  <a:moveTo>
                    <a:pt x="2803495" y="117473"/>
                  </a:moveTo>
                  <a:cubicBezTo>
                    <a:pt x="2804373" y="117473"/>
                    <a:pt x="2805083" y="118185"/>
                    <a:pt x="2805083" y="119062"/>
                  </a:cubicBezTo>
                  <a:cubicBezTo>
                    <a:pt x="2805083" y="119939"/>
                    <a:pt x="2804373" y="120650"/>
                    <a:pt x="2803495" y="120650"/>
                  </a:cubicBezTo>
                  <a:cubicBezTo>
                    <a:pt x="2802618" y="120650"/>
                    <a:pt x="2801907" y="119939"/>
                    <a:pt x="2801907" y="119062"/>
                  </a:cubicBezTo>
                  <a:cubicBezTo>
                    <a:pt x="2801907" y="118185"/>
                    <a:pt x="2802618" y="117473"/>
                    <a:pt x="2803495" y="117473"/>
                  </a:cubicBezTo>
                  <a:close/>
                  <a:moveTo>
                    <a:pt x="1636682" y="115887"/>
                  </a:moveTo>
                  <a:cubicBezTo>
                    <a:pt x="1638435" y="115887"/>
                    <a:pt x="1639857" y="117309"/>
                    <a:pt x="1639857" y="119062"/>
                  </a:cubicBezTo>
                  <a:cubicBezTo>
                    <a:pt x="1639857" y="120816"/>
                    <a:pt x="1638435" y="122238"/>
                    <a:pt x="1636682" y="122238"/>
                  </a:cubicBezTo>
                  <a:cubicBezTo>
                    <a:pt x="1634929" y="122238"/>
                    <a:pt x="1633507" y="120816"/>
                    <a:pt x="1633507" y="119062"/>
                  </a:cubicBezTo>
                  <a:cubicBezTo>
                    <a:pt x="1633507" y="117309"/>
                    <a:pt x="1634929" y="115887"/>
                    <a:pt x="1636682" y="115887"/>
                  </a:cubicBezTo>
                  <a:close/>
                  <a:moveTo>
                    <a:pt x="1753364" y="115887"/>
                  </a:moveTo>
                  <a:cubicBezTo>
                    <a:pt x="1755556" y="115887"/>
                    <a:pt x="1757333" y="117665"/>
                    <a:pt x="1757333" y="119856"/>
                  </a:cubicBezTo>
                  <a:cubicBezTo>
                    <a:pt x="1757333" y="122048"/>
                    <a:pt x="1755556" y="123825"/>
                    <a:pt x="1753364" y="123825"/>
                  </a:cubicBezTo>
                  <a:cubicBezTo>
                    <a:pt x="1751172" y="123825"/>
                    <a:pt x="1749395" y="122048"/>
                    <a:pt x="1749395" y="119856"/>
                  </a:cubicBezTo>
                  <a:cubicBezTo>
                    <a:pt x="1749395" y="117665"/>
                    <a:pt x="1751172" y="115887"/>
                    <a:pt x="1753364" y="115887"/>
                  </a:cubicBezTo>
                  <a:close/>
                  <a:moveTo>
                    <a:pt x="1869251" y="115887"/>
                  </a:moveTo>
                  <a:cubicBezTo>
                    <a:pt x="1871443" y="115887"/>
                    <a:pt x="1873220" y="117665"/>
                    <a:pt x="1873220" y="119856"/>
                  </a:cubicBezTo>
                  <a:cubicBezTo>
                    <a:pt x="1873220" y="122048"/>
                    <a:pt x="1871443" y="123825"/>
                    <a:pt x="1869251" y="123825"/>
                  </a:cubicBezTo>
                  <a:cubicBezTo>
                    <a:pt x="1867059" y="123825"/>
                    <a:pt x="1865282" y="122048"/>
                    <a:pt x="1865282" y="119856"/>
                  </a:cubicBezTo>
                  <a:cubicBezTo>
                    <a:pt x="1865282" y="117665"/>
                    <a:pt x="1867059" y="115887"/>
                    <a:pt x="1869251" y="115887"/>
                  </a:cubicBezTo>
                  <a:close/>
                  <a:moveTo>
                    <a:pt x="2335976" y="115887"/>
                  </a:moveTo>
                  <a:cubicBezTo>
                    <a:pt x="2338168" y="115887"/>
                    <a:pt x="2339945" y="117664"/>
                    <a:pt x="2339945" y="119856"/>
                  </a:cubicBezTo>
                  <a:cubicBezTo>
                    <a:pt x="2339945" y="122048"/>
                    <a:pt x="2338168" y="123825"/>
                    <a:pt x="2335976" y="123825"/>
                  </a:cubicBezTo>
                  <a:cubicBezTo>
                    <a:pt x="2333784" y="123825"/>
                    <a:pt x="2332007" y="122048"/>
                    <a:pt x="2332007" y="119856"/>
                  </a:cubicBezTo>
                  <a:cubicBezTo>
                    <a:pt x="2332007" y="117664"/>
                    <a:pt x="2333784" y="115887"/>
                    <a:pt x="2335976" y="115887"/>
                  </a:cubicBezTo>
                  <a:close/>
                  <a:moveTo>
                    <a:pt x="2570132" y="115886"/>
                  </a:moveTo>
                  <a:cubicBezTo>
                    <a:pt x="2571885" y="115886"/>
                    <a:pt x="2573307" y="117308"/>
                    <a:pt x="2573307" y="119062"/>
                  </a:cubicBezTo>
                  <a:cubicBezTo>
                    <a:pt x="2573307" y="120816"/>
                    <a:pt x="2571885" y="122237"/>
                    <a:pt x="2570132" y="122237"/>
                  </a:cubicBezTo>
                  <a:cubicBezTo>
                    <a:pt x="2568379" y="122237"/>
                    <a:pt x="2566957" y="120816"/>
                    <a:pt x="2566957" y="119062"/>
                  </a:cubicBezTo>
                  <a:cubicBezTo>
                    <a:pt x="2566957" y="117308"/>
                    <a:pt x="2568379" y="115886"/>
                    <a:pt x="2570132" y="115886"/>
                  </a:cubicBezTo>
                  <a:close/>
                  <a:moveTo>
                    <a:pt x="2453451" y="115886"/>
                  </a:moveTo>
                  <a:cubicBezTo>
                    <a:pt x="2455643" y="115886"/>
                    <a:pt x="2457420" y="117664"/>
                    <a:pt x="2457420" y="119856"/>
                  </a:cubicBezTo>
                  <a:cubicBezTo>
                    <a:pt x="2457420" y="122048"/>
                    <a:pt x="2455643" y="123825"/>
                    <a:pt x="2453451" y="123825"/>
                  </a:cubicBezTo>
                  <a:cubicBezTo>
                    <a:pt x="2451259" y="123825"/>
                    <a:pt x="2449482" y="122048"/>
                    <a:pt x="2449482" y="119856"/>
                  </a:cubicBezTo>
                  <a:cubicBezTo>
                    <a:pt x="2449482" y="117664"/>
                    <a:pt x="2451259" y="115886"/>
                    <a:pt x="2453451" y="115886"/>
                  </a:cubicBezTo>
                  <a:close/>
                  <a:moveTo>
                    <a:pt x="2219295" y="114299"/>
                  </a:moveTo>
                  <a:cubicBezTo>
                    <a:pt x="2221926" y="114299"/>
                    <a:pt x="2224059" y="116432"/>
                    <a:pt x="2224059" y="119062"/>
                  </a:cubicBezTo>
                  <a:cubicBezTo>
                    <a:pt x="2224059" y="121694"/>
                    <a:pt x="2221926" y="123826"/>
                    <a:pt x="2219295" y="123826"/>
                  </a:cubicBezTo>
                  <a:cubicBezTo>
                    <a:pt x="2216665" y="123826"/>
                    <a:pt x="2214532" y="121694"/>
                    <a:pt x="2214532" y="119062"/>
                  </a:cubicBezTo>
                  <a:cubicBezTo>
                    <a:pt x="2214532" y="116432"/>
                    <a:pt x="2216665" y="114299"/>
                    <a:pt x="2219295" y="114299"/>
                  </a:cubicBezTo>
                  <a:close/>
                  <a:moveTo>
                    <a:pt x="2102614" y="114299"/>
                  </a:moveTo>
                  <a:cubicBezTo>
                    <a:pt x="2104806" y="114299"/>
                    <a:pt x="2106583" y="116432"/>
                    <a:pt x="2106583" y="119062"/>
                  </a:cubicBezTo>
                  <a:cubicBezTo>
                    <a:pt x="2106583" y="121694"/>
                    <a:pt x="2104806" y="123826"/>
                    <a:pt x="2102614" y="123826"/>
                  </a:cubicBezTo>
                  <a:cubicBezTo>
                    <a:pt x="2100422" y="123826"/>
                    <a:pt x="2098645" y="121694"/>
                    <a:pt x="2098645" y="119062"/>
                  </a:cubicBezTo>
                  <a:cubicBezTo>
                    <a:pt x="2098645" y="116432"/>
                    <a:pt x="2100422" y="114299"/>
                    <a:pt x="2102614" y="114299"/>
                  </a:cubicBezTo>
                  <a:close/>
                  <a:moveTo>
                    <a:pt x="1985933" y="114299"/>
                  </a:moveTo>
                  <a:cubicBezTo>
                    <a:pt x="1988564" y="114299"/>
                    <a:pt x="1990697" y="116432"/>
                    <a:pt x="1990697" y="119062"/>
                  </a:cubicBezTo>
                  <a:cubicBezTo>
                    <a:pt x="1990697" y="121694"/>
                    <a:pt x="1988564" y="123826"/>
                    <a:pt x="1985933" y="123826"/>
                  </a:cubicBezTo>
                  <a:cubicBezTo>
                    <a:pt x="1983303" y="123826"/>
                    <a:pt x="1981170" y="121694"/>
                    <a:pt x="1981170" y="119062"/>
                  </a:cubicBezTo>
                  <a:cubicBezTo>
                    <a:pt x="1981170" y="116432"/>
                    <a:pt x="1983303" y="114299"/>
                    <a:pt x="1985933" y="114299"/>
                  </a:cubicBezTo>
                  <a:close/>
                  <a:moveTo>
                    <a:pt x="1752570" y="1589"/>
                  </a:moveTo>
                  <a:cubicBezTo>
                    <a:pt x="1753447" y="1589"/>
                    <a:pt x="1754158" y="1944"/>
                    <a:pt x="1754158" y="2383"/>
                  </a:cubicBezTo>
                  <a:cubicBezTo>
                    <a:pt x="1754158" y="2822"/>
                    <a:pt x="1753447" y="3177"/>
                    <a:pt x="1752570" y="3177"/>
                  </a:cubicBezTo>
                  <a:cubicBezTo>
                    <a:pt x="1751693" y="3177"/>
                    <a:pt x="1750982" y="2822"/>
                    <a:pt x="1750982" y="2383"/>
                  </a:cubicBezTo>
                  <a:cubicBezTo>
                    <a:pt x="1750982" y="1944"/>
                    <a:pt x="1751693" y="1589"/>
                    <a:pt x="1752570" y="1589"/>
                  </a:cubicBezTo>
                  <a:close/>
                  <a:moveTo>
                    <a:pt x="1635889" y="1589"/>
                  </a:moveTo>
                  <a:cubicBezTo>
                    <a:pt x="1636327" y="1589"/>
                    <a:pt x="1636683" y="1945"/>
                    <a:pt x="1636683" y="2383"/>
                  </a:cubicBezTo>
                  <a:cubicBezTo>
                    <a:pt x="1636683" y="2822"/>
                    <a:pt x="1636327" y="3177"/>
                    <a:pt x="1635889" y="3177"/>
                  </a:cubicBezTo>
                  <a:cubicBezTo>
                    <a:pt x="1635450" y="3177"/>
                    <a:pt x="1635095" y="2822"/>
                    <a:pt x="1635095" y="2383"/>
                  </a:cubicBezTo>
                  <a:cubicBezTo>
                    <a:pt x="1635095" y="1945"/>
                    <a:pt x="1635450" y="1589"/>
                    <a:pt x="1635889" y="1589"/>
                  </a:cubicBezTo>
                  <a:close/>
                  <a:moveTo>
                    <a:pt x="1520001" y="1589"/>
                  </a:moveTo>
                  <a:cubicBezTo>
                    <a:pt x="1520439" y="1589"/>
                    <a:pt x="1520795" y="1945"/>
                    <a:pt x="1520795" y="2383"/>
                  </a:cubicBezTo>
                  <a:cubicBezTo>
                    <a:pt x="1520795" y="2822"/>
                    <a:pt x="1520439" y="3177"/>
                    <a:pt x="1520001" y="3177"/>
                  </a:cubicBezTo>
                  <a:cubicBezTo>
                    <a:pt x="1519562" y="3177"/>
                    <a:pt x="1519207" y="2822"/>
                    <a:pt x="1519207" y="2383"/>
                  </a:cubicBezTo>
                  <a:cubicBezTo>
                    <a:pt x="1519207" y="1945"/>
                    <a:pt x="1519562" y="1589"/>
                    <a:pt x="1520001" y="1589"/>
                  </a:cubicBezTo>
                  <a:close/>
                  <a:moveTo>
                    <a:pt x="2804289" y="1589"/>
                  </a:moveTo>
                  <a:cubicBezTo>
                    <a:pt x="2804728" y="1589"/>
                    <a:pt x="2805083" y="1944"/>
                    <a:pt x="2805083" y="2383"/>
                  </a:cubicBezTo>
                  <a:cubicBezTo>
                    <a:pt x="2805083" y="2821"/>
                    <a:pt x="2804728" y="3177"/>
                    <a:pt x="2804289" y="3177"/>
                  </a:cubicBezTo>
                  <a:cubicBezTo>
                    <a:pt x="2803851" y="3177"/>
                    <a:pt x="2803495" y="2821"/>
                    <a:pt x="2803495" y="2383"/>
                  </a:cubicBezTo>
                  <a:cubicBezTo>
                    <a:pt x="2803495" y="1944"/>
                    <a:pt x="2803851" y="1589"/>
                    <a:pt x="2804289" y="1589"/>
                  </a:cubicBezTo>
                  <a:close/>
                  <a:moveTo>
                    <a:pt x="2686814" y="1589"/>
                  </a:moveTo>
                  <a:cubicBezTo>
                    <a:pt x="2687253" y="1589"/>
                    <a:pt x="2687608" y="1944"/>
                    <a:pt x="2687608" y="2383"/>
                  </a:cubicBezTo>
                  <a:cubicBezTo>
                    <a:pt x="2687608" y="2821"/>
                    <a:pt x="2687253" y="3177"/>
                    <a:pt x="2686814" y="3177"/>
                  </a:cubicBezTo>
                  <a:cubicBezTo>
                    <a:pt x="2686376" y="3177"/>
                    <a:pt x="2686020" y="2821"/>
                    <a:pt x="2686020" y="2383"/>
                  </a:cubicBezTo>
                  <a:cubicBezTo>
                    <a:pt x="2686020" y="1944"/>
                    <a:pt x="2686376" y="1589"/>
                    <a:pt x="2686814" y="1589"/>
                  </a:cubicBezTo>
                  <a:close/>
                  <a:moveTo>
                    <a:pt x="2569339" y="1589"/>
                  </a:moveTo>
                  <a:cubicBezTo>
                    <a:pt x="2569778" y="1589"/>
                    <a:pt x="2570133" y="1944"/>
                    <a:pt x="2570133" y="2383"/>
                  </a:cubicBezTo>
                  <a:cubicBezTo>
                    <a:pt x="2570133" y="2821"/>
                    <a:pt x="2569778" y="3177"/>
                    <a:pt x="2569339" y="3177"/>
                  </a:cubicBezTo>
                  <a:cubicBezTo>
                    <a:pt x="2568901" y="3177"/>
                    <a:pt x="2568545" y="2821"/>
                    <a:pt x="2568545" y="2383"/>
                  </a:cubicBezTo>
                  <a:cubicBezTo>
                    <a:pt x="2568545" y="1944"/>
                    <a:pt x="2568901" y="1589"/>
                    <a:pt x="2569339" y="1589"/>
                  </a:cubicBezTo>
                  <a:close/>
                  <a:moveTo>
                    <a:pt x="2452658" y="1589"/>
                  </a:moveTo>
                  <a:cubicBezTo>
                    <a:pt x="2453536" y="1589"/>
                    <a:pt x="2454246" y="1944"/>
                    <a:pt x="2454246" y="2383"/>
                  </a:cubicBezTo>
                  <a:cubicBezTo>
                    <a:pt x="2454246" y="2821"/>
                    <a:pt x="2453536" y="3177"/>
                    <a:pt x="2452658" y="3177"/>
                  </a:cubicBezTo>
                  <a:cubicBezTo>
                    <a:pt x="2451781" y="3177"/>
                    <a:pt x="2451070" y="2821"/>
                    <a:pt x="2451070" y="2383"/>
                  </a:cubicBezTo>
                  <a:cubicBezTo>
                    <a:pt x="2451070" y="1944"/>
                    <a:pt x="2451781" y="1589"/>
                    <a:pt x="2452658" y="1589"/>
                  </a:cubicBezTo>
                  <a:close/>
                  <a:moveTo>
                    <a:pt x="2336770" y="1589"/>
                  </a:moveTo>
                  <a:cubicBezTo>
                    <a:pt x="2337647" y="1589"/>
                    <a:pt x="2338358" y="2299"/>
                    <a:pt x="2338358" y="3177"/>
                  </a:cubicBezTo>
                  <a:cubicBezTo>
                    <a:pt x="2338358" y="4054"/>
                    <a:pt x="2337647" y="4765"/>
                    <a:pt x="2336770" y="4765"/>
                  </a:cubicBezTo>
                  <a:cubicBezTo>
                    <a:pt x="2335893" y="4765"/>
                    <a:pt x="2335182" y="4054"/>
                    <a:pt x="2335182" y="3177"/>
                  </a:cubicBezTo>
                  <a:cubicBezTo>
                    <a:pt x="2335182" y="2299"/>
                    <a:pt x="2335893" y="1589"/>
                    <a:pt x="2336770" y="1589"/>
                  </a:cubicBezTo>
                  <a:close/>
                  <a:moveTo>
                    <a:pt x="1985933" y="1589"/>
                  </a:moveTo>
                  <a:cubicBezTo>
                    <a:pt x="1986810" y="1589"/>
                    <a:pt x="1987521" y="2300"/>
                    <a:pt x="1987521" y="3177"/>
                  </a:cubicBezTo>
                  <a:cubicBezTo>
                    <a:pt x="1987521" y="4054"/>
                    <a:pt x="1986810" y="4765"/>
                    <a:pt x="1985933" y="4765"/>
                  </a:cubicBezTo>
                  <a:cubicBezTo>
                    <a:pt x="1985056" y="4765"/>
                    <a:pt x="1984345" y="4054"/>
                    <a:pt x="1984345" y="3177"/>
                  </a:cubicBezTo>
                  <a:cubicBezTo>
                    <a:pt x="1984345" y="2300"/>
                    <a:pt x="1985056" y="1589"/>
                    <a:pt x="1985933" y="1589"/>
                  </a:cubicBezTo>
                  <a:close/>
                  <a:moveTo>
                    <a:pt x="1870045" y="1589"/>
                  </a:moveTo>
                  <a:cubicBezTo>
                    <a:pt x="1870922" y="1589"/>
                    <a:pt x="1871633" y="2300"/>
                    <a:pt x="1871633" y="3177"/>
                  </a:cubicBezTo>
                  <a:cubicBezTo>
                    <a:pt x="1871633" y="4054"/>
                    <a:pt x="1870922" y="4765"/>
                    <a:pt x="1870045" y="4765"/>
                  </a:cubicBezTo>
                  <a:cubicBezTo>
                    <a:pt x="1869168" y="4765"/>
                    <a:pt x="1868457" y="4054"/>
                    <a:pt x="1868457" y="3177"/>
                  </a:cubicBezTo>
                  <a:cubicBezTo>
                    <a:pt x="1868457" y="2300"/>
                    <a:pt x="1869168" y="1589"/>
                    <a:pt x="1870045" y="1589"/>
                  </a:cubicBezTo>
                  <a:close/>
                  <a:moveTo>
                    <a:pt x="2219295" y="0"/>
                  </a:moveTo>
                  <a:cubicBezTo>
                    <a:pt x="2220172" y="0"/>
                    <a:pt x="2220883" y="1067"/>
                    <a:pt x="2220883" y="2383"/>
                  </a:cubicBezTo>
                  <a:cubicBezTo>
                    <a:pt x="2220883" y="3698"/>
                    <a:pt x="2220172" y="4765"/>
                    <a:pt x="2219295" y="4765"/>
                  </a:cubicBezTo>
                  <a:cubicBezTo>
                    <a:pt x="2218418" y="4765"/>
                    <a:pt x="2217707" y="3698"/>
                    <a:pt x="2217707" y="2383"/>
                  </a:cubicBezTo>
                  <a:cubicBezTo>
                    <a:pt x="2217707" y="1067"/>
                    <a:pt x="2218418" y="0"/>
                    <a:pt x="2219295" y="0"/>
                  </a:cubicBezTo>
                  <a:close/>
                  <a:moveTo>
                    <a:pt x="2103408" y="0"/>
                  </a:moveTo>
                  <a:cubicBezTo>
                    <a:pt x="2104285" y="0"/>
                    <a:pt x="2104996" y="1067"/>
                    <a:pt x="2104996" y="2383"/>
                  </a:cubicBezTo>
                  <a:cubicBezTo>
                    <a:pt x="2104996" y="3698"/>
                    <a:pt x="2104285" y="4765"/>
                    <a:pt x="2103408" y="4765"/>
                  </a:cubicBezTo>
                  <a:cubicBezTo>
                    <a:pt x="2102531" y="4765"/>
                    <a:pt x="2101820" y="3698"/>
                    <a:pt x="2101820" y="2383"/>
                  </a:cubicBezTo>
                  <a:cubicBezTo>
                    <a:pt x="2101820" y="1067"/>
                    <a:pt x="2102531" y="0"/>
                    <a:pt x="2103408" y="0"/>
                  </a:cubicBezTo>
                  <a:close/>
                </a:path>
              </a:pathLst>
            </a:custGeom>
            <a:gradFill>
              <a:gsLst>
                <a:gs pos="24000">
                  <a:schemeClr val="accent1">
                    <a:lumMod val="20000"/>
                    <a:lumOff val="80000"/>
                    <a:alpha val="0"/>
                  </a:schemeClr>
                </a:gs>
                <a:gs pos="82000">
                  <a:schemeClr val="accent1">
                    <a:lumMod val="60000"/>
                    <a:lumOff val="40000"/>
                    <a:alpha val="9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4B8194-6A8C-AB9B-63DD-1B2E3DF01174}"/>
                </a:ext>
              </a:extLst>
            </p:cNvPr>
            <p:cNvSpPr/>
            <p:nvPr/>
          </p:nvSpPr>
          <p:spPr>
            <a:xfrm>
              <a:off x="2116850" y="1536787"/>
              <a:ext cx="2607542" cy="2607540"/>
            </a:xfrm>
            <a:prstGeom prst="ellipse">
              <a:avLst/>
            </a:prstGeom>
            <a:noFill/>
            <a:ln w="9525">
              <a:solidFill>
                <a:schemeClr val="accent1">
                  <a:alpha val="2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5C8955E0-CFC9-7425-2746-43C4C64E54E9}"/>
                </a:ext>
              </a:extLst>
            </p:cNvPr>
            <p:cNvSpPr/>
            <p:nvPr/>
          </p:nvSpPr>
          <p:spPr>
            <a:xfrm>
              <a:off x="2086422" y="3849869"/>
              <a:ext cx="1287289" cy="369166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5400000" scaled="0"/>
            </a:gradFill>
            <a:ln>
              <a:noFill/>
            </a:ln>
            <a:effectLst>
              <a:outerShdw blurRad="76200" dist="50800" dir="5460000" sx="85000" sy="85000" algn="ctr" rotWithShape="0">
                <a:schemeClr val="accent1">
                  <a:lumMod val="75000"/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/>
                <a:t>相关参数一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8F7B17E-8E89-45A6-7D13-550F990B7FDB}"/>
                </a:ext>
              </a:extLst>
            </p:cNvPr>
            <p:cNvSpPr/>
            <p:nvPr/>
          </p:nvSpPr>
          <p:spPr>
            <a:xfrm>
              <a:off x="3518982" y="3849869"/>
              <a:ext cx="1287289" cy="369166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chemeClr val="accent1"/>
                </a:gs>
                <a:gs pos="100000">
                  <a:schemeClr val="accent2"/>
                </a:gs>
                <a:gs pos="3000">
                  <a:schemeClr val="accent1"/>
                </a:gs>
              </a:gsLst>
              <a:lin ang="5400000" scaled="0"/>
            </a:gradFill>
            <a:ln>
              <a:noFill/>
            </a:ln>
            <a:effectLst>
              <a:outerShdw blurRad="76200" dist="50800" dir="5460000" sx="85000" sy="85000" algn="ctr" rotWithShape="0">
                <a:schemeClr val="accent1">
                  <a:lumMod val="75000"/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/>
                <a:t>相关参数二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872ED28-E4F4-0391-4512-9BADAE377A55}"/>
                </a:ext>
              </a:extLst>
            </p:cNvPr>
            <p:cNvSpPr/>
            <p:nvPr/>
          </p:nvSpPr>
          <p:spPr>
            <a:xfrm>
              <a:off x="2458648" y="1878585"/>
              <a:ext cx="1923946" cy="1923944"/>
            </a:xfrm>
            <a:prstGeom prst="ellipse">
              <a:avLst/>
            </a:prstGeom>
            <a:noFill/>
            <a:ln w="9525">
              <a:gradFill>
                <a:gsLst>
                  <a:gs pos="21000">
                    <a:schemeClr val="accent1">
                      <a:lumMod val="5000"/>
                      <a:lumOff val="9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28EE549-073F-291B-8F04-15540E222F12}"/>
                </a:ext>
              </a:extLst>
            </p:cNvPr>
            <p:cNvSpPr/>
            <p:nvPr/>
          </p:nvSpPr>
          <p:spPr>
            <a:xfrm>
              <a:off x="2618576" y="2038512"/>
              <a:ext cx="1604090" cy="1604089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6350" cmpd="sng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BB0E109-C0AE-20A3-8C54-20FD20F789A6}"/>
                </a:ext>
              </a:extLst>
            </p:cNvPr>
            <p:cNvSpPr txBox="1"/>
            <p:nvPr/>
          </p:nvSpPr>
          <p:spPr>
            <a:xfrm>
              <a:off x="2458648" y="1878584"/>
              <a:ext cx="1923946" cy="19239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1600" b="1" kern="1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noProof="1"/>
                <a:t>工作成果的相关描述</a:t>
              </a:r>
              <a:endParaRPr lang="zh-CN" altLang="zh-CN" noProof="1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B529AAB-14DF-E3AF-90C9-2272B2B717C4}"/>
                </a:ext>
              </a:extLst>
            </p:cNvPr>
            <p:cNvSpPr/>
            <p:nvPr/>
          </p:nvSpPr>
          <p:spPr>
            <a:xfrm>
              <a:off x="2701167" y="2121103"/>
              <a:ext cx="1438907" cy="1438907"/>
            </a:xfrm>
            <a:prstGeom prst="ellipse">
              <a:avLst/>
            </a:prstGeom>
            <a:gradFill>
              <a:gsLst>
                <a:gs pos="31000">
                  <a:schemeClr val="bg1"/>
                </a:gs>
                <a:gs pos="100000">
                  <a:schemeClr val="accent1">
                    <a:lumMod val="4000"/>
                    <a:lumOff val="96000"/>
                  </a:schemeClr>
                </a:gs>
              </a:gsLst>
              <a:lin ang="5400000" scaled="1"/>
            </a:gradFill>
            <a:ln w="635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317500" sx="102000" sy="102000" algn="ctr" rotWithShape="0">
                <a:srgbClr val="17288B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kern="100" dirty="0">
                  <a:gradFill>
                    <a:gsLst>
                      <a:gs pos="50000">
                        <a:schemeClr val="accent1"/>
                      </a:gs>
                      <a:gs pos="100000">
                        <a:schemeClr val="accent2"/>
                      </a:gs>
                      <a:gs pos="3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  <a:cs typeface="Times New Roman" panose="02020603050405020304" pitchFamily="18" charset="0"/>
                </a:rPr>
                <a:t>工作成果具体名称二</a:t>
              </a:r>
            </a:p>
          </p:txBody>
        </p:sp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8F737FB-58BB-9AC5-E6FD-58E07AF8B3C5}"/>
              </a:ext>
            </a:extLst>
          </p:cNvPr>
          <p:cNvSpPr/>
          <p:nvPr/>
        </p:nvSpPr>
        <p:spPr>
          <a:xfrm>
            <a:off x="6858116" y="4760189"/>
            <a:ext cx="4106546" cy="1366765"/>
          </a:xfrm>
          <a:prstGeom prst="roundRect">
            <a:avLst>
              <a:gd name="adj" fmla="val 988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noFill/>
          </a:ln>
          <a:effectLst>
            <a:outerShdw blurRad="317500" sx="102000" sy="102000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C737BD2-F918-9891-376A-8258CDC29B0A}"/>
              </a:ext>
            </a:extLst>
          </p:cNvPr>
          <p:cNvCxnSpPr>
            <a:cxnSpLocks/>
          </p:cNvCxnSpPr>
          <p:nvPr/>
        </p:nvCxnSpPr>
        <p:spPr>
          <a:xfrm>
            <a:off x="6866463" y="6134100"/>
            <a:ext cx="4098199" cy="0"/>
          </a:xfrm>
          <a:prstGeom prst="line">
            <a:avLst/>
          </a:prstGeom>
          <a:ln w="2857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F9C1658D-04EC-B8A2-405C-2F80A95B6974}"/>
              </a:ext>
            </a:extLst>
          </p:cNvPr>
          <p:cNvSpPr txBox="1"/>
          <p:nvPr/>
        </p:nvSpPr>
        <p:spPr>
          <a:xfrm>
            <a:off x="8453227" y="5183833"/>
            <a:ext cx="2372688" cy="540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 b="1" kern="100" spc="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关于工作成果的描述一</a:t>
            </a:r>
            <a:endParaRPr lang="en-US" altLang="zh-CN" sz="1400" dirty="0"/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关于工作成果的描述二</a:t>
            </a:r>
            <a:endParaRPr lang="en-US" altLang="zh-CN" sz="1400" dirty="0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C9B4308-8652-3DAC-1170-01F7B18DC638}"/>
              </a:ext>
            </a:extLst>
          </p:cNvPr>
          <p:cNvCxnSpPr>
            <a:cxnSpLocks/>
          </p:cNvCxnSpPr>
          <p:nvPr/>
        </p:nvCxnSpPr>
        <p:spPr>
          <a:xfrm>
            <a:off x="8217516" y="5060315"/>
            <a:ext cx="0" cy="802640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图片包含 游戏机, 食物&#10;&#10;描述已自动生成">
            <a:extLst>
              <a:ext uri="{FF2B5EF4-FFF2-40B4-BE49-F238E27FC236}">
                <a16:creationId xmlns:a16="http://schemas.microsoft.com/office/drawing/2014/main" id="{DCCF2CDC-3F59-070E-3D3E-934F9BCE78AC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043" y="5057775"/>
            <a:ext cx="802640" cy="8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7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8E35C5-66BF-64A9-075E-3680D67F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684EE0E-3265-24E1-4C69-2A974742DB30}"/>
              </a:ext>
            </a:extLst>
          </p:cNvPr>
          <p:cNvSpPr/>
          <p:nvPr/>
        </p:nvSpPr>
        <p:spPr>
          <a:xfrm>
            <a:off x="0" y="2573987"/>
            <a:ext cx="12192000" cy="189960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outerShdw blurRad="88900" dist="88900" dir="5400000" sx="95000" sy="95000" algn="t" rotWithShape="0">
              <a:schemeClr val="tx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dist"/>
            <a:endParaRPr lang="zh-CN" altLang="en-US" sz="1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F7AC5E-6C28-98C9-5DCA-42627E2CE22E}"/>
              </a:ext>
            </a:extLst>
          </p:cNvPr>
          <p:cNvGrpSpPr/>
          <p:nvPr/>
        </p:nvGrpSpPr>
        <p:grpSpPr>
          <a:xfrm>
            <a:off x="734846" y="2082745"/>
            <a:ext cx="3192104" cy="2946507"/>
            <a:chOff x="734846" y="2082745"/>
            <a:chExt cx="3192104" cy="294650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1A4E12E-F6EB-0CD0-7972-860CEA0AB3B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34846" y="2082745"/>
              <a:ext cx="3192104" cy="29220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05511" dist="133582" dir="5400000" algn="t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984" tIns="36992" rIns="73984" bIns="3699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zh-CN" altLang="en-US" sz="145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B22F73B-568E-8104-9790-94CD8B590BC1}"/>
                </a:ext>
              </a:extLst>
            </p:cNvPr>
            <p:cNvCxnSpPr>
              <a:cxnSpLocks/>
            </p:cNvCxnSpPr>
            <p:nvPr/>
          </p:nvCxnSpPr>
          <p:spPr>
            <a:xfrm>
              <a:off x="734846" y="5004755"/>
              <a:ext cx="3192104" cy="0"/>
            </a:xfrm>
            <a:prstGeom prst="line">
              <a:avLst/>
            </a:prstGeom>
            <a:ln w="51378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C132771-6CA2-B829-869B-C9D94729284F}"/>
                </a:ext>
              </a:extLst>
            </p:cNvPr>
            <p:cNvGrpSpPr/>
            <p:nvPr/>
          </p:nvGrpSpPr>
          <p:grpSpPr>
            <a:xfrm>
              <a:off x="1442578" y="3072344"/>
              <a:ext cx="1776641" cy="547308"/>
              <a:chOff x="1496785" y="3072344"/>
              <a:chExt cx="1776641" cy="547308"/>
            </a:xfrm>
          </p:grpSpPr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BE17FD85-64C7-67F3-5B9E-4DA5BEEBE3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96785" y="3072344"/>
                <a:ext cx="224149" cy="547180"/>
              </a:xfrm>
              <a:custGeom>
                <a:avLst/>
                <a:gdLst>
                  <a:gd name="connsiteX0" fmla="*/ 977354 w 1060670"/>
                  <a:gd name="connsiteY0" fmla="*/ 182 h 2589242"/>
                  <a:gd name="connsiteX1" fmla="*/ 984259 w 1060670"/>
                  <a:gd name="connsiteY1" fmla="*/ 1722 h 2589242"/>
                  <a:gd name="connsiteX2" fmla="*/ 986018 w 1060670"/>
                  <a:gd name="connsiteY2" fmla="*/ 14044 h 2589242"/>
                  <a:gd name="connsiteX3" fmla="*/ 985432 w 1060670"/>
                  <a:gd name="connsiteY3" fmla="*/ 15804 h 2589242"/>
                  <a:gd name="connsiteX4" fmla="*/ 920794 w 1060670"/>
                  <a:gd name="connsiteY4" fmla="*/ 145474 h 2589242"/>
                  <a:gd name="connsiteX5" fmla="*/ 739807 w 1060670"/>
                  <a:gd name="connsiteY5" fmla="*/ 241110 h 2589242"/>
                  <a:gd name="connsiteX6" fmla="*/ 734518 w 1060670"/>
                  <a:gd name="connsiteY6" fmla="*/ 242283 h 2589242"/>
                  <a:gd name="connsiteX7" fmla="*/ 710429 w 1060670"/>
                  <a:gd name="connsiteY7" fmla="*/ 262236 h 2589242"/>
                  <a:gd name="connsiteX8" fmla="*/ 649902 w 1060670"/>
                  <a:gd name="connsiteY8" fmla="*/ 322083 h 2589242"/>
                  <a:gd name="connsiteX9" fmla="*/ 756261 w 1060670"/>
                  <a:gd name="connsiteY9" fmla="*/ 297438 h 2589242"/>
                  <a:gd name="connsiteX10" fmla="*/ 821485 w 1060670"/>
                  <a:gd name="connsiteY10" fmla="*/ 305068 h 2589242"/>
                  <a:gd name="connsiteX11" fmla="*/ 822663 w 1060670"/>
                  <a:gd name="connsiteY11" fmla="*/ 305068 h 2589242"/>
                  <a:gd name="connsiteX12" fmla="*/ 841463 w 1060670"/>
                  <a:gd name="connsiteY12" fmla="*/ 307414 h 2589242"/>
                  <a:gd name="connsiteX13" fmla="*/ 880838 w 1060670"/>
                  <a:gd name="connsiteY13" fmla="*/ 313866 h 2589242"/>
                  <a:gd name="connsiteX14" fmla="*/ 900816 w 1060670"/>
                  <a:gd name="connsiteY14" fmla="*/ 323256 h 2589242"/>
                  <a:gd name="connsiteX15" fmla="*/ 900230 w 1060670"/>
                  <a:gd name="connsiteY15" fmla="*/ 329708 h 2589242"/>
                  <a:gd name="connsiteX16" fmla="*/ 897292 w 1060670"/>
                  <a:gd name="connsiteY16" fmla="*/ 334405 h 2589242"/>
                  <a:gd name="connsiteX17" fmla="*/ 774480 w 1060670"/>
                  <a:gd name="connsiteY17" fmla="*/ 425936 h 2589242"/>
                  <a:gd name="connsiteX18" fmla="*/ 615822 w 1060670"/>
                  <a:gd name="connsiteY18" fmla="*/ 421243 h 2589242"/>
                  <a:gd name="connsiteX19" fmla="*/ 589376 w 1060670"/>
                  <a:gd name="connsiteY19" fmla="*/ 414786 h 2589242"/>
                  <a:gd name="connsiteX20" fmla="*/ 574687 w 1060670"/>
                  <a:gd name="connsiteY20" fmla="*/ 416546 h 2589242"/>
                  <a:gd name="connsiteX21" fmla="*/ 567047 w 1060670"/>
                  <a:gd name="connsiteY21" fmla="*/ 419479 h 2589242"/>
                  <a:gd name="connsiteX22" fmla="*/ 482431 w 1060670"/>
                  <a:gd name="connsiteY22" fmla="*/ 543870 h 2589242"/>
                  <a:gd name="connsiteX23" fmla="*/ 573514 w 1060670"/>
                  <a:gd name="connsiteY23" fmla="*/ 498105 h 2589242"/>
                  <a:gd name="connsiteX24" fmla="*/ 677521 w 1060670"/>
                  <a:gd name="connsiteY24" fmla="*/ 486369 h 2589242"/>
                  <a:gd name="connsiteX25" fmla="*/ 689272 w 1060670"/>
                  <a:gd name="connsiteY25" fmla="*/ 485783 h 2589242"/>
                  <a:gd name="connsiteX26" fmla="*/ 721594 w 1060670"/>
                  <a:gd name="connsiteY26" fmla="*/ 484023 h 2589242"/>
                  <a:gd name="connsiteX27" fmla="*/ 739807 w 1060670"/>
                  <a:gd name="connsiteY27" fmla="*/ 482850 h 2589242"/>
                  <a:gd name="connsiteX28" fmla="*/ 746269 w 1060670"/>
                  <a:gd name="connsiteY28" fmla="*/ 485783 h 2589242"/>
                  <a:gd name="connsiteX29" fmla="*/ 747447 w 1060670"/>
                  <a:gd name="connsiteY29" fmla="*/ 493408 h 2589242"/>
                  <a:gd name="connsiteX30" fmla="*/ 744510 w 1060670"/>
                  <a:gd name="connsiteY30" fmla="*/ 499865 h 2589242"/>
                  <a:gd name="connsiteX31" fmla="*/ 614643 w 1060670"/>
                  <a:gd name="connsiteY31" fmla="*/ 627184 h 2589242"/>
                  <a:gd name="connsiteX32" fmla="*/ 474204 w 1060670"/>
                  <a:gd name="connsiteY32" fmla="*/ 648310 h 2589242"/>
                  <a:gd name="connsiteX33" fmla="*/ 456577 w 1060670"/>
                  <a:gd name="connsiteY33" fmla="*/ 645964 h 2589242"/>
                  <a:gd name="connsiteX34" fmla="*/ 420732 w 1060670"/>
                  <a:gd name="connsiteY34" fmla="*/ 657699 h 2589242"/>
                  <a:gd name="connsiteX35" fmla="*/ 354330 w 1060670"/>
                  <a:gd name="connsiteY35" fmla="*/ 817288 h 2589242"/>
                  <a:gd name="connsiteX36" fmla="*/ 438358 w 1060670"/>
                  <a:gd name="connsiteY36" fmla="*/ 749816 h 2589242"/>
                  <a:gd name="connsiteX37" fmla="*/ 547068 w 1060670"/>
                  <a:gd name="connsiteY37" fmla="*/ 702878 h 2589242"/>
                  <a:gd name="connsiteX38" fmla="*/ 594665 w 1060670"/>
                  <a:gd name="connsiteY38" fmla="*/ 683512 h 2589242"/>
                  <a:gd name="connsiteX39" fmla="*/ 601719 w 1060670"/>
                  <a:gd name="connsiteY39" fmla="*/ 684099 h 2589242"/>
                  <a:gd name="connsiteX40" fmla="*/ 605243 w 1060670"/>
                  <a:gd name="connsiteY40" fmla="*/ 689969 h 2589242"/>
                  <a:gd name="connsiteX41" fmla="*/ 477734 w 1060670"/>
                  <a:gd name="connsiteY41" fmla="*/ 895915 h 2589242"/>
                  <a:gd name="connsiteX42" fmla="*/ 361383 w 1060670"/>
                  <a:gd name="connsiteY42" fmla="*/ 944026 h 2589242"/>
                  <a:gd name="connsiteX43" fmla="*/ 320840 w 1060670"/>
                  <a:gd name="connsiteY43" fmla="*/ 958695 h 2589242"/>
                  <a:gd name="connsiteX44" fmla="*/ 314960 w 1060670"/>
                  <a:gd name="connsiteY44" fmla="*/ 963387 h 2589242"/>
                  <a:gd name="connsiteX45" fmla="*/ 307911 w 1060670"/>
                  <a:gd name="connsiteY45" fmla="*/ 974536 h 2589242"/>
                  <a:gd name="connsiteX46" fmla="*/ 274417 w 1060670"/>
                  <a:gd name="connsiteY46" fmla="*/ 1174612 h 2589242"/>
                  <a:gd name="connsiteX47" fmla="*/ 281465 w 1060670"/>
                  <a:gd name="connsiteY47" fmla="*/ 1153491 h 2589242"/>
                  <a:gd name="connsiteX48" fmla="*/ 370783 w 1060670"/>
                  <a:gd name="connsiteY48" fmla="*/ 1036143 h 2589242"/>
                  <a:gd name="connsiteX49" fmla="*/ 440710 w 1060670"/>
                  <a:gd name="connsiteY49" fmla="*/ 979229 h 2589242"/>
                  <a:gd name="connsiteX50" fmla="*/ 441888 w 1060670"/>
                  <a:gd name="connsiteY50" fmla="*/ 978642 h 2589242"/>
                  <a:gd name="connsiteX51" fmla="*/ 473031 w 1060670"/>
                  <a:gd name="connsiteY51" fmla="*/ 953411 h 2589242"/>
                  <a:gd name="connsiteX52" fmla="*/ 479493 w 1060670"/>
                  <a:gd name="connsiteY52" fmla="*/ 948132 h 2589242"/>
                  <a:gd name="connsiteX53" fmla="*/ 486547 w 1060670"/>
                  <a:gd name="connsiteY53" fmla="*/ 942267 h 2589242"/>
                  <a:gd name="connsiteX54" fmla="*/ 494774 w 1060670"/>
                  <a:gd name="connsiteY54" fmla="*/ 941680 h 2589242"/>
                  <a:gd name="connsiteX55" fmla="*/ 498885 w 1060670"/>
                  <a:gd name="connsiteY55" fmla="*/ 948719 h 2589242"/>
                  <a:gd name="connsiteX56" fmla="*/ 497712 w 1060670"/>
                  <a:gd name="connsiteY56" fmla="*/ 961627 h 2589242"/>
                  <a:gd name="connsiteX57" fmla="*/ 497712 w 1060670"/>
                  <a:gd name="connsiteY57" fmla="*/ 963974 h 2589242"/>
                  <a:gd name="connsiteX58" fmla="*/ 495947 w 1060670"/>
                  <a:gd name="connsiteY58" fmla="*/ 988618 h 2589242"/>
                  <a:gd name="connsiteX59" fmla="*/ 424848 w 1060670"/>
                  <a:gd name="connsiteY59" fmla="*/ 1186934 h 2589242"/>
                  <a:gd name="connsiteX60" fmla="*/ 310849 w 1060670"/>
                  <a:gd name="connsiteY60" fmla="*/ 1283748 h 2589242"/>
                  <a:gd name="connsiteX61" fmla="*/ 277354 w 1060670"/>
                  <a:gd name="connsiteY61" fmla="*/ 1309566 h 2589242"/>
                  <a:gd name="connsiteX62" fmla="*/ 266190 w 1060670"/>
                  <a:gd name="connsiteY62" fmla="*/ 1347701 h 2589242"/>
                  <a:gd name="connsiteX63" fmla="*/ 278527 w 1060670"/>
                  <a:gd name="connsiteY63" fmla="*/ 1524897 h 2589242"/>
                  <a:gd name="connsiteX64" fmla="*/ 290284 w 1060670"/>
                  <a:gd name="connsiteY64" fmla="*/ 1474439 h 2589242"/>
                  <a:gd name="connsiteX65" fmla="*/ 346694 w 1060670"/>
                  <a:gd name="connsiteY65" fmla="*/ 1368240 h 2589242"/>
                  <a:gd name="connsiteX66" fmla="*/ 415442 w 1060670"/>
                  <a:gd name="connsiteY66" fmla="*/ 1276118 h 2589242"/>
                  <a:gd name="connsiteX67" fmla="*/ 416621 w 1060670"/>
                  <a:gd name="connsiteY67" fmla="*/ 1273772 h 2589242"/>
                  <a:gd name="connsiteX68" fmla="*/ 443648 w 1060670"/>
                  <a:gd name="connsiteY68" fmla="*/ 1237983 h 2589242"/>
                  <a:gd name="connsiteX69" fmla="*/ 448937 w 1060670"/>
                  <a:gd name="connsiteY69" fmla="*/ 1234459 h 2589242"/>
                  <a:gd name="connsiteX70" fmla="*/ 455404 w 1060670"/>
                  <a:gd name="connsiteY70" fmla="*/ 1234459 h 2589242"/>
                  <a:gd name="connsiteX71" fmla="*/ 459515 w 1060670"/>
                  <a:gd name="connsiteY71" fmla="*/ 1239156 h 2589242"/>
                  <a:gd name="connsiteX72" fmla="*/ 460101 w 1060670"/>
                  <a:gd name="connsiteY72" fmla="*/ 1239743 h 2589242"/>
                  <a:gd name="connsiteX73" fmla="*/ 460688 w 1060670"/>
                  <a:gd name="connsiteY73" fmla="*/ 1242676 h 2589242"/>
                  <a:gd name="connsiteX74" fmla="*/ 431310 w 1060670"/>
                  <a:gd name="connsiteY74" fmla="*/ 1498492 h 2589242"/>
                  <a:gd name="connsiteX75" fmla="*/ 349632 w 1060670"/>
                  <a:gd name="connsiteY75" fmla="*/ 1611735 h 2589242"/>
                  <a:gd name="connsiteX76" fmla="*/ 308497 w 1060670"/>
                  <a:gd name="connsiteY76" fmla="*/ 1668063 h 2589242"/>
                  <a:gd name="connsiteX77" fmla="*/ 306733 w 1060670"/>
                  <a:gd name="connsiteY77" fmla="*/ 1675688 h 2589242"/>
                  <a:gd name="connsiteX78" fmla="*/ 374313 w 1060670"/>
                  <a:gd name="connsiteY78" fmla="*/ 1882220 h 2589242"/>
                  <a:gd name="connsiteX79" fmla="*/ 375486 w 1060670"/>
                  <a:gd name="connsiteY79" fmla="*/ 1773675 h 2589242"/>
                  <a:gd name="connsiteX80" fmla="*/ 424848 w 1060670"/>
                  <a:gd name="connsiteY80" fmla="*/ 1625230 h 2589242"/>
                  <a:gd name="connsiteX81" fmla="*/ 430137 w 1060670"/>
                  <a:gd name="connsiteY81" fmla="*/ 1611735 h 2589242"/>
                  <a:gd name="connsiteX82" fmla="*/ 454812 w 1060670"/>
                  <a:gd name="connsiteY82" fmla="*/ 1548955 h 2589242"/>
                  <a:gd name="connsiteX83" fmla="*/ 461866 w 1060670"/>
                  <a:gd name="connsiteY83" fmla="*/ 1544257 h 2589242"/>
                  <a:gd name="connsiteX84" fmla="*/ 468915 w 1060670"/>
                  <a:gd name="connsiteY84" fmla="*/ 1547782 h 2589242"/>
                  <a:gd name="connsiteX85" fmla="*/ 471853 w 1060670"/>
                  <a:gd name="connsiteY85" fmla="*/ 1553061 h 2589242"/>
                  <a:gd name="connsiteX86" fmla="*/ 474791 w 1060670"/>
                  <a:gd name="connsiteY86" fmla="*/ 1560099 h 2589242"/>
                  <a:gd name="connsiteX87" fmla="*/ 510636 w 1060670"/>
                  <a:gd name="connsiteY87" fmla="*/ 1803012 h 2589242"/>
                  <a:gd name="connsiteX88" fmla="*/ 464218 w 1060670"/>
                  <a:gd name="connsiteY88" fmla="*/ 1937961 h 2589242"/>
                  <a:gd name="connsiteX89" fmla="*/ 437772 w 1060670"/>
                  <a:gd name="connsiteY89" fmla="*/ 2001914 h 2589242"/>
                  <a:gd name="connsiteX90" fmla="*/ 440123 w 1060670"/>
                  <a:gd name="connsiteY90" fmla="*/ 2016583 h 2589242"/>
                  <a:gd name="connsiteX91" fmla="*/ 540606 w 1060670"/>
                  <a:gd name="connsiteY91" fmla="*/ 2163855 h 2589242"/>
                  <a:gd name="connsiteX92" fmla="*/ 540020 w 1060670"/>
                  <a:gd name="connsiteY92" fmla="*/ 2162681 h 2589242"/>
                  <a:gd name="connsiteX93" fmla="*/ 515339 w 1060670"/>
                  <a:gd name="connsiteY93" fmla="*/ 2018342 h 2589242"/>
                  <a:gd name="connsiteX94" fmla="*/ 526504 w 1060670"/>
                  <a:gd name="connsiteY94" fmla="*/ 1904519 h 2589242"/>
                  <a:gd name="connsiteX95" fmla="*/ 526504 w 1060670"/>
                  <a:gd name="connsiteY95" fmla="*/ 1902759 h 2589242"/>
                  <a:gd name="connsiteX96" fmla="*/ 531793 w 1060670"/>
                  <a:gd name="connsiteY96" fmla="*/ 1858167 h 2589242"/>
                  <a:gd name="connsiteX97" fmla="*/ 534730 w 1060670"/>
                  <a:gd name="connsiteY97" fmla="*/ 1832936 h 2589242"/>
                  <a:gd name="connsiteX98" fmla="*/ 535904 w 1060670"/>
                  <a:gd name="connsiteY98" fmla="*/ 1821200 h 2589242"/>
                  <a:gd name="connsiteX99" fmla="*/ 540020 w 1060670"/>
                  <a:gd name="connsiteY99" fmla="*/ 1815334 h 2589242"/>
                  <a:gd name="connsiteX100" fmla="*/ 542957 w 1060670"/>
                  <a:gd name="connsiteY100" fmla="*/ 1814748 h 2589242"/>
                  <a:gd name="connsiteX101" fmla="*/ 558233 w 1060670"/>
                  <a:gd name="connsiteY101" fmla="*/ 1825306 h 2589242"/>
                  <a:gd name="connsiteX102" fmla="*/ 650489 w 1060670"/>
                  <a:gd name="connsiteY102" fmla="*/ 2024213 h 2589242"/>
                  <a:gd name="connsiteX103" fmla="*/ 631097 w 1060670"/>
                  <a:gd name="connsiteY103" fmla="*/ 2221356 h 2589242"/>
                  <a:gd name="connsiteX104" fmla="*/ 630511 w 1060670"/>
                  <a:gd name="connsiteY104" fmla="*/ 2226640 h 2589242"/>
                  <a:gd name="connsiteX105" fmla="*/ 631689 w 1060670"/>
                  <a:gd name="connsiteY105" fmla="*/ 2260082 h 2589242"/>
                  <a:gd name="connsiteX106" fmla="*/ 634627 w 1060670"/>
                  <a:gd name="connsiteY106" fmla="*/ 2265948 h 2589242"/>
                  <a:gd name="connsiteX107" fmla="*/ 798569 w 1060670"/>
                  <a:gd name="connsiteY107" fmla="*/ 2390339 h 2589242"/>
                  <a:gd name="connsiteX108" fmla="*/ 737456 w 1060670"/>
                  <a:gd name="connsiteY108" fmla="*/ 2290592 h 2589242"/>
                  <a:gd name="connsiteX109" fmla="*/ 708078 w 1060670"/>
                  <a:gd name="connsiteY109" fmla="*/ 2149773 h 2589242"/>
                  <a:gd name="connsiteX110" fmla="*/ 707491 w 1060670"/>
                  <a:gd name="connsiteY110" fmla="*/ 2145080 h 2589242"/>
                  <a:gd name="connsiteX111" fmla="*/ 699851 w 1060670"/>
                  <a:gd name="connsiteY111" fmla="*/ 2095796 h 2589242"/>
                  <a:gd name="connsiteX112" fmla="*/ 696913 w 1060670"/>
                  <a:gd name="connsiteY112" fmla="*/ 2077017 h 2589242"/>
                  <a:gd name="connsiteX113" fmla="*/ 699851 w 1060670"/>
                  <a:gd name="connsiteY113" fmla="*/ 2069978 h 2589242"/>
                  <a:gd name="connsiteX114" fmla="*/ 706899 w 1060670"/>
                  <a:gd name="connsiteY114" fmla="*/ 2068805 h 2589242"/>
                  <a:gd name="connsiteX115" fmla="*/ 709837 w 1060670"/>
                  <a:gd name="connsiteY115" fmla="*/ 2069978 h 2589242"/>
                  <a:gd name="connsiteX116" fmla="*/ 717478 w 1060670"/>
                  <a:gd name="connsiteY116" fmla="*/ 2073497 h 2589242"/>
                  <a:gd name="connsiteX117" fmla="*/ 892589 w 1060670"/>
                  <a:gd name="connsiteY117" fmla="*/ 2382123 h 2589242"/>
                  <a:gd name="connsiteX118" fmla="*/ 897878 w 1060670"/>
                  <a:gd name="connsiteY118" fmla="*/ 2437278 h 2589242"/>
                  <a:gd name="connsiteX119" fmla="*/ 900230 w 1060670"/>
                  <a:gd name="connsiteY119" fmla="*/ 2441383 h 2589242"/>
                  <a:gd name="connsiteX120" fmla="*/ 1054772 w 1060670"/>
                  <a:gd name="connsiteY120" fmla="*/ 2491254 h 2589242"/>
                  <a:gd name="connsiteX121" fmla="*/ 1060061 w 1060670"/>
                  <a:gd name="connsiteY121" fmla="*/ 2495952 h 2589242"/>
                  <a:gd name="connsiteX122" fmla="*/ 1058883 w 1060670"/>
                  <a:gd name="connsiteY122" fmla="*/ 2503577 h 2589242"/>
                  <a:gd name="connsiteX123" fmla="*/ 1044780 w 1060670"/>
                  <a:gd name="connsiteY123" fmla="*/ 2524116 h 2589242"/>
                  <a:gd name="connsiteX124" fmla="*/ 1037731 w 1060670"/>
                  <a:gd name="connsiteY124" fmla="*/ 2528221 h 2589242"/>
                  <a:gd name="connsiteX125" fmla="*/ 1035966 w 1060670"/>
                  <a:gd name="connsiteY125" fmla="*/ 2528221 h 2589242"/>
                  <a:gd name="connsiteX126" fmla="*/ 916678 w 1060670"/>
                  <a:gd name="connsiteY126" fmla="*/ 2491841 h 2589242"/>
                  <a:gd name="connsiteX127" fmla="*/ 909043 w 1060670"/>
                  <a:gd name="connsiteY127" fmla="*/ 2490081 h 2589242"/>
                  <a:gd name="connsiteX128" fmla="*/ 881425 w 1060670"/>
                  <a:gd name="connsiteY128" fmla="*/ 2495365 h 2589242"/>
                  <a:gd name="connsiteX129" fmla="*/ 877309 w 1060670"/>
                  <a:gd name="connsiteY129" fmla="*/ 2497711 h 2589242"/>
                  <a:gd name="connsiteX130" fmla="*/ 763315 w 1060670"/>
                  <a:gd name="connsiteY130" fmla="*/ 2581025 h 2589242"/>
                  <a:gd name="connsiteX131" fmla="*/ 726883 w 1060670"/>
                  <a:gd name="connsiteY131" fmla="*/ 2587482 h 2589242"/>
                  <a:gd name="connsiteX132" fmla="*/ 683983 w 1060670"/>
                  <a:gd name="connsiteY132" fmla="*/ 2589242 h 2589242"/>
                  <a:gd name="connsiteX133" fmla="*/ 646965 w 1060670"/>
                  <a:gd name="connsiteY133" fmla="*/ 2588069 h 2589242"/>
                  <a:gd name="connsiteX134" fmla="*/ 521801 w 1060670"/>
                  <a:gd name="connsiteY134" fmla="*/ 2555212 h 2589242"/>
                  <a:gd name="connsiteX135" fmla="*/ 477142 w 1060670"/>
                  <a:gd name="connsiteY135" fmla="*/ 2522943 h 2589242"/>
                  <a:gd name="connsiteX136" fmla="*/ 478320 w 1060670"/>
                  <a:gd name="connsiteY136" fmla="*/ 2512380 h 2589242"/>
                  <a:gd name="connsiteX137" fmla="*/ 592314 w 1060670"/>
                  <a:gd name="connsiteY137" fmla="*/ 2440797 h 2589242"/>
                  <a:gd name="connsiteX138" fmla="*/ 759199 w 1060670"/>
                  <a:gd name="connsiteY138" fmla="*/ 2420850 h 2589242"/>
                  <a:gd name="connsiteX139" fmla="*/ 782701 w 1060670"/>
                  <a:gd name="connsiteY139" fmla="*/ 2426128 h 2589242"/>
                  <a:gd name="connsiteX140" fmla="*/ 640502 w 1060670"/>
                  <a:gd name="connsiteY140" fmla="*/ 2322276 h 2589242"/>
                  <a:gd name="connsiteX141" fmla="*/ 636973 w 1060670"/>
                  <a:gd name="connsiteY141" fmla="*/ 2320516 h 2589242"/>
                  <a:gd name="connsiteX142" fmla="*/ 609359 w 1060670"/>
                  <a:gd name="connsiteY142" fmla="*/ 2316997 h 2589242"/>
                  <a:gd name="connsiteX143" fmla="*/ 607595 w 1060670"/>
                  <a:gd name="connsiteY143" fmla="*/ 2317583 h 2589242"/>
                  <a:gd name="connsiteX144" fmla="*/ 500650 w 1060670"/>
                  <a:gd name="connsiteY144" fmla="*/ 2362762 h 2589242"/>
                  <a:gd name="connsiteX145" fmla="*/ 494182 w 1060670"/>
                  <a:gd name="connsiteY145" fmla="*/ 2362175 h 2589242"/>
                  <a:gd name="connsiteX146" fmla="*/ 348454 w 1060670"/>
                  <a:gd name="connsiteY146" fmla="*/ 2322862 h 2589242"/>
                  <a:gd name="connsiteX147" fmla="*/ 248563 w 1060670"/>
                  <a:gd name="connsiteY147" fmla="*/ 2251866 h 2589242"/>
                  <a:gd name="connsiteX148" fmla="*/ 230931 w 1060670"/>
                  <a:gd name="connsiteY148" fmla="*/ 2230159 h 2589242"/>
                  <a:gd name="connsiteX149" fmla="*/ 230344 w 1060670"/>
                  <a:gd name="connsiteY149" fmla="*/ 2229572 h 2589242"/>
                  <a:gd name="connsiteX150" fmla="*/ 223295 w 1060670"/>
                  <a:gd name="connsiteY150" fmla="*/ 2220182 h 2589242"/>
                  <a:gd name="connsiteX151" fmla="*/ 222117 w 1060670"/>
                  <a:gd name="connsiteY151" fmla="*/ 2214317 h 2589242"/>
                  <a:gd name="connsiteX152" fmla="*/ 225055 w 1060670"/>
                  <a:gd name="connsiteY152" fmla="*/ 2209620 h 2589242"/>
                  <a:gd name="connsiteX153" fmla="*/ 249736 w 1060670"/>
                  <a:gd name="connsiteY153" fmla="*/ 2197889 h 2589242"/>
                  <a:gd name="connsiteX154" fmla="*/ 475969 w 1060670"/>
                  <a:gd name="connsiteY154" fmla="*/ 2189086 h 2589242"/>
                  <a:gd name="connsiteX155" fmla="*/ 544130 w 1060670"/>
                  <a:gd name="connsiteY155" fmla="*/ 2224288 h 2589242"/>
                  <a:gd name="connsiteX156" fmla="*/ 431896 w 1060670"/>
                  <a:gd name="connsiteY156" fmla="*/ 2069978 h 2589242"/>
                  <a:gd name="connsiteX157" fmla="*/ 430137 w 1060670"/>
                  <a:gd name="connsiteY157" fmla="*/ 2067045 h 2589242"/>
                  <a:gd name="connsiteX158" fmla="*/ 421318 w 1060670"/>
                  <a:gd name="connsiteY158" fmla="*/ 2061761 h 2589242"/>
                  <a:gd name="connsiteX159" fmla="*/ 404869 w 1060670"/>
                  <a:gd name="connsiteY159" fmla="*/ 2051204 h 2589242"/>
                  <a:gd name="connsiteX160" fmla="*/ 394291 w 1060670"/>
                  <a:gd name="connsiteY160" fmla="*/ 2051204 h 2589242"/>
                  <a:gd name="connsiteX161" fmla="*/ 374313 w 1060670"/>
                  <a:gd name="connsiteY161" fmla="*/ 2058829 h 2589242"/>
                  <a:gd name="connsiteX162" fmla="*/ 255611 w 1060670"/>
                  <a:gd name="connsiteY162" fmla="*/ 2044160 h 2589242"/>
                  <a:gd name="connsiteX163" fmla="*/ 160418 w 1060670"/>
                  <a:gd name="connsiteY163" fmla="*/ 1969058 h 2589242"/>
                  <a:gd name="connsiteX164" fmla="*/ 81678 w 1060670"/>
                  <a:gd name="connsiteY164" fmla="*/ 1851710 h 2589242"/>
                  <a:gd name="connsiteX165" fmla="*/ 74037 w 1060670"/>
                  <a:gd name="connsiteY165" fmla="*/ 1827657 h 2589242"/>
                  <a:gd name="connsiteX166" fmla="*/ 70513 w 1060670"/>
                  <a:gd name="connsiteY166" fmla="*/ 1815921 h 2589242"/>
                  <a:gd name="connsiteX167" fmla="*/ 75216 w 1060670"/>
                  <a:gd name="connsiteY167" fmla="*/ 1806531 h 2589242"/>
                  <a:gd name="connsiteX168" fmla="*/ 76389 w 1060670"/>
                  <a:gd name="connsiteY168" fmla="*/ 1805945 h 2589242"/>
                  <a:gd name="connsiteX169" fmla="*/ 78740 w 1060670"/>
                  <a:gd name="connsiteY169" fmla="*/ 1805945 h 2589242"/>
                  <a:gd name="connsiteX170" fmla="*/ 315551 w 1060670"/>
                  <a:gd name="connsiteY170" fmla="*/ 1887504 h 2589242"/>
                  <a:gd name="connsiteX171" fmla="*/ 363735 w 1060670"/>
                  <a:gd name="connsiteY171" fmla="*/ 1943240 h 2589242"/>
                  <a:gd name="connsiteX172" fmla="*/ 282057 w 1060670"/>
                  <a:gd name="connsiteY172" fmla="*/ 1727910 h 2589242"/>
                  <a:gd name="connsiteX173" fmla="*/ 281465 w 1060670"/>
                  <a:gd name="connsiteY173" fmla="*/ 1726737 h 2589242"/>
                  <a:gd name="connsiteX174" fmla="*/ 280879 w 1060670"/>
                  <a:gd name="connsiteY174" fmla="*/ 1724391 h 2589242"/>
                  <a:gd name="connsiteX175" fmla="*/ 259727 w 1060670"/>
                  <a:gd name="connsiteY175" fmla="*/ 1695054 h 2589242"/>
                  <a:gd name="connsiteX176" fmla="*/ 257376 w 1060670"/>
                  <a:gd name="connsiteY176" fmla="*/ 1693880 h 2589242"/>
                  <a:gd name="connsiteX177" fmla="*/ 255611 w 1060670"/>
                  <a:gd name="connsiteY177" fmla="*/ 1693880 h 2589242"/>
                  <a:gd name="connsiteX178" fmla="*/ 250914 w 1060670"/>
                  <a:gd name="connsiteY178" fmla="*/ 1693880 h 2589242"/>
                  <a:gd name="connsiteX179" fmla="*/ 218006 w 1060670"/>
                  <a:gd name="connsiteY179" fmla="*/ 1693880 h 2589242"/>
                  <a:gd name="connsiteX180" fmla="*/ 133977 w 1060670"/>
                  <a:gd name="connsiteY180" fmla="*/ 1646937 h 2589242"/>
                  <a:gd name="connsiteX181" fmla="*/ 5876 w 1060670"/>
                  <a:gd name="connsiteY181" fmla="*/ 1408722 h 2589242"/>
                  <a:gd name="connsiteX182" fmla="*/ 1173 w 1060670"/>
                  <a:gd name="connsiteY182" fmla="*/ 1376452 h 2589242"/>
                  <a:gd name="connsiteX183" fmla="*/ 0 w 1060670"/>
                  <a:gd name="connsiteY183" fmla="*/ 1361197 h 2589242"/>
                  <a:gd name="connsiteX184" fmla="*/ 2938 w 1060670"/>
                  <a:gd name="connsiteY184" fmla="*/ 1354158 h 2589242"/>
                  <a:gd name="connsiteX185" fmla="*/ 9992 w 1060670"/>
                  <a:gd name="connsiteY185" fmla="*/ 1352980 h 2589242"/>
                  <a:gd name="connsiteX186" fmla="*/ 17627 w 1060670"/>
                  <a:gd name="connsiteY186" fmla="*/ 1355331 h 2589242"/>
                  <a:gd name="connsiteX187" fmla="*/ 18805 w 1060670"/>
                  <a:gd name="connsiteY187" fmla="*/ 1355331 h 2589242"/>
                  <a:gd name="connsiteX188" fmla="*/ 34667 w 1060670"/>
                  <a:gd name="connsiteY188" fmla="*/ 1360610 h 2589242"/>
                  <a:gd name="connsiteX189" fmla="*/ 223295 w 1060670"/>
                  <a:gd name="connsiteY189" fmla="*/ 1523724 h 2589242"/>
                  <a:gd name="connsiteX190" fmla="*/ 252087 w 1060670"/>
                  <a:gd name="connsiteY190" fmla="*/ 1583571 h 2589242"/>
                  <a:gd name="connsiteX191" fmla="*/ 235047 w 1060670"/>
                  <a:gd name="connsiteY191" fmla="*/ 1413419 h 2589242"/>
                  <a:gd name="connsiteX192" fmla="*/ 235047 w 1060670"/>
                  <a:gd name="connsiteY192" fmla="*/ 1404029 h 2589242"/>
                  <a:gd name="connsiteX193" fmla="*/ 233282 w 1060670"/>
                  <a:gd name="connsiteY193" fmla="*/ 1379384 h 2589242"/>
                  <a:gd name="connsiteX194" fmla="*/ 221531 w 1060670"/>
                  <a:gd name="connsiteY194" fmla="*/ 1352980 h 2589242"/>
                  <a:gd name="connsiteX195" fmla="*/ 218006 w 1060670"/>
                  <a:gd name="connsiteY195" fmla="*/ 1345355 h 2589242"/>
                  <a:gd name="connsiteX196" fmla="*/ 216241 w 1060670"/>
                  <a:gd name="connsiteY196" fmla="*/ 1344769 h 2589242"/>
                  <a:gd name="connsiteX197" fmla="*/ 155129 w 1060670"/>
                  <a:gd name="connsiteY197" fmla="*/ 1315432 h 2589242"/>
                  <a:gd name="connsiteX198" fmla="*/ 109883 w 1060670"/>
                  <a:gd name="connsiteY198" fmla="*/ 1255584 h 2589242"/>
                  <a:gd name="connsiteX199" fmla="*/ 48184 w 1060670"/>
                  <a:gd name="connsiteY199" fmla="*/ 982748 h 2589242"/>
                  <a:gd name="connsiteX200" fmla="*/ 50535 w 1060670"/>
                  <a:gd name="connsiteY200" fmla="*/ 954589 h 2589242"/>
                  <a:gd name="connsiteX201" fmla="*/ 52300 w 1060670"/>
                  <a:gd name="connsiteY201" fmla="*/ 940507 h 2589242"/>
                  <a:gd name="connsiteX202" fmla="*/ 56410 w 1060670"/>
                  <a:gd name="connsiteY202" fmla="*/ 934637 h 2589242"/>
                  <a:gd name="connsiteX203" fmla="*/ 64051 w 1060670"/>
                  <a:gd name="connsiteY203" fmla="*/ 934637 h 2589242"/>
                  <a:gd name="connsiteX204" fmla="*/ 67575 w 1060670"/>
                  <a:gd name="connsiteY204" fmla="*/ 936983 h 2589242"/>
                  <a:gd name="connsiteX205" fmla="*/ 72864 w 1060670"/>
                  <a:gd name="connsiteY205" fmla="*/ 940507 h 2589242"/>
                  <a:gd name="connsiteX206" fmla="*/ 165707 w 1060670"/>
                  <a:gd name="connsiteY206" fmla="*/ 1034384 h 2589242"/>
                  <a:gd name="connsiteX207" fmla="*/ 239749 w 1060670"/>
                  <a:gd name="connsiteY207" fmla="*/ 1237397 h 2589242"/>
                  <a:gd name="connsiteX208" fmla="*/ 242095 w 1060670"/>
                  <a:gd name="connsiteY208" fmla="*/ 1212165 h 2589242"/>
                  <a:gd name="connsiteX209" fmla="*/ 242095 w 1060670"/>
                  <a:gd name="connsiteY209" fmla="*/ 1209233 h 2589242"/>
                  <a:gd name="connsiteX210" fmla="*/ 249736 w 1060670"/>
                  <a:gd name="connsiteY210" fmla="*/ 1109486 h 2589242"/>
                  <a:gd name="connsiteX211" fmla="*/ 253260 w 1060670"/>
                  <a:gd name="connsiteY211" fmla="*/ 1084841 h 2589242"/>
                  <a:gd name="connsiteX212" fmla="*/ 254438 w 1060670"/>
                  <a:gd name="connsiteY212" fmla="*/ 1040249 h 2589242"/>
                  <a:gd name="connsiteX213" fmla="*/ 252087 w 1060670"/>
                  <a:gd name="connsiteY213" fmla="*/ 1029691 h 2589242"/>
                  <a:gd name="connsiteX214" fmla="*/ 223295 w 1060670"/>
                  <a:gd name="connsiteY214" fmla="*/ 993897 h 2589242"/>
                  <a:gd name="connsiteX215" fmla="*/ 222704 w 1060670"/>
                  <a:gd name="connsiteY215" fmla="*/ 993311 h 2589242"/>
                  <a:gd name="connsiteX216" fmla="*/ 169231 w 1060670"/>
                  <a:gd name="connsiteY216" fmla="*/ 905886 h 2589242"/>
                  <a:gd name="connsiteX217" fmla="*/ 153955 w 1060670"/>
                  <a:gd name="connsiteY217" fmla="*/ 749230 h 2589242"/>
                  <a:gd name="connsiteX218" fmla="*/ 153955 w 1060670"/>
                  <a:gd name="connsiteY218" fmla="*/ 748057 h 2589242"/>
                  <a:gd name="connsiteX219" fmla="*/ 174520 w 1060670"/>
                  <a:gd name="connsiteY219" fmla="*/ 604891 h 2589242"/>
                  <a:gd name="connsiteX220" fmla="*/ 180396 w 1060670"/>
                  <a:gd name="connsiteY220" fmla="*/ 589636 h 2589242"/>
                  <a:gd name="connsiteX221" fmla="*/ 183334 w 1060670"/>
                  <a:gd name="connsiteY221" fmla="*/ 580832 h 2589242"/>
                  <a:gd name="connsiteX222" fmla="*/ 189215 w 1060670"/>
                  <a:gd name="connsiteY222" fmla="*/ 576140 h 2589242"/>
                  <a:gd name="connsiteX223" fmla="*/ 190388 w 1060670"/>
                  <a:gd name="connsiteY223" fmla="*/ 575554 h 2589242"/>
                  <a:gd name="connsiteX224" fmla="*/ 196263 w 1060670"/>
                  <a:gd name="connsiteY224" fmla="*/ 578486 h 2589242"/>
                  <a:gd name="connsiteX225" fmla="*/ 209193 w 1060670"/>
                  <a:gd name="connsiteY225" fmla="*/ 593741 h 2589242"/>
                  <a:gd name="connsiteX226" fmla="*/ 296746 w 1060670"/>
                  <a:gd name="connsiteY226" fmla="*/ 848972 h 2589242"/>
                  <a:gd name="connsiteX227" fmla="*/ 293222 w 1060670"/>
                  <a:gd name="connsiteY227" fmla="*/ 901194 h 2589242"/>
                  <a:gd name="connsiteX228" fmla="*/ 346694 w 1060670"/>
                  <a:gd name="connsiteY228" fmla="*/ 748057 h 2589242"/>
                  <a:gd name="connsiteX229" fmla="*/ 347281 w 1060670"/>
                  <a:gd name="connsiteY229" fmla="*/ 744532 h 2589242"/>
                  <a:gd name="connsiteX230" fmla="*/ 347281 w 1060670"/>
                  <a:gd name="connsiteY230" fmla="*/ 738080 h 2589242"/>
                  <a:gd name="connsiteX231" fmla="*/ 347281 w 1060670"/>
                  <a:gd name="connsiteY231" fmla="*/ 708157 h 2589242"/>
                  <a:gd name="connsiteX232" fmla="*/ 344343 w 1060670"/>
                  <a:gd name="connsiteY232" fmla="*/ 700527 h 2589242"/>
                  <a:gd name="connsiteX233" fmla="*/ 334351 w 1060670"/>
                  <a:gd name="connsiteY233" fmla="*/ 688209 h 2589242"/>
                  <a:gd name="connsiteX234" fmla="*/ 316138 w 1060670"/>
                  <a:gd name="connsiteY234" fmla="*/ 665324 h 2589242"/>
                  <a:gd name="connsiteX235" fmla="*/ 292630 w 1060670"/>
                  <a:gd name="connsiteY235" fmla="*/ 563818 h 2589242"/>
                  <a:gd name="connsiteX236" fmla="*/ 316138 w 1060670"/>
                  <a:gd name="connsiteY236" fmla="*/ 401291 h 2589242"/>
                  <a:gd name="connsiteX237" fmla="*/ 364321 w 1060670"/>
                  <a:gd name="connsiteY237" fmla="*/ 283943 h 2589242"/>
                  <a:gd name="connsiteX238" fmla="*/ 370197 w 1060670"/>
                  <a:gd name="connsiteY238" fmla="*/ 275731 h 2589242"/>
                  <a:gd name="connsiteX239" fmla="*/ 373135 w 1060670"/>
                  <a:gd name="connsiteY239" fmla="*/ 272207 h 2589242"/>
                  <a:gd name="connsiteX240" fmla="*/ 379010 w 1060670"/>
                  <a:gd name="connsiteY240" fmla="*/ 269274 h 2589242"/>
                  <a:gd name="connsiteX241" fmla="*/ 385478 w 1060670"/>
                  <a:gd name="connsiteY241" fmla="*/ 272799 h 2589242"/>
                  <a:gd name="connsiteX242" fmla="*/ 434248 w 1060670"/>
                  <a:gd name="connsiteY242" fmla="*/ 460552 h 2589242"/>
                  <a:gd name="connsiteX243" fmla="*/ 414856 w 1060670"/>
                  <a:gd name="connsiteY243" fmla="*/ 606650 h 2589242"/>
                  <a:gd name="connsiteX244" fmla="*/ 509463 w 1060670"/>
                  <a:gd name="connsiteY244" fmla="*/ 455859 h 2589242"/>
                  <a:gd name="connsiteX245" fmla="*/ 510636 w 1060670"/>
                  <a:gd name="connsiteY245" fmla="*/ 454686 h 2589242"/>
                  <a:gd name="connsiteX246" fmla="*/ 511814 w 1060670"/>
                  <a:gd name="connsiteY246" fmla="*/ 452927 h 2589242"/>
                  <a:gd name="connsiteX247" fmla="*/ 516512 w 1060670"/>
                  <a:gd name="connsiteY247" fmla="*/ 414786 h 2589242"/>
                  <a:gd name="connsiteX248" fmla="*/ 514166 w 1060670"/>
                  <a:gd name="connsiteY248" fmla="*/ 411267 h 2589242"/>
                  <a:gd name="connsiteX249" fmla="*/ 507112 w 1060670"/>
                  <a:gd name="connsiteY249" fmla="*/ 399531 h 2589242"/>
                  <a:gd name="connsiteX250" fmla="*/ 492423 w 1060670"/>
                  <a:gd name="connsiteY250" fmla="*/ 373713 h 2589242"/>
                  <a:gd name="connsiteX251" fmla="*/ 485369 w 1060670"/>
                  <a:gd name="connsiteY251" fmla="*/ 275731 h 2589242"/>
                  <a:gd name="connsiteX252" fmla="*/ 597603 w 1060670"/>
                  <a:gd name="connsiteY252" fmla="*/ 46314 h 2589242"/>
                  <a:gd name="connsiteX253" fmla="*/ 619346 w 1060670"/>
                  <a:gd name="connsiteY253" fmla="*/ 25193 h 2589242"/>
                  <a:gd name="connsiteX254" fmla="*/ 621111 w 1060670"/>
                  <a:gd name="connsiteY254" fmla="*/ 23434 h 2589242"/>
                  <a:gd name="connsiteX255" fmla="*/ 630511 w 1060670"/>
                  <a:gd name="connsiteY255" fmla="*/ 15217 h 2589242"/>
                  <a:gd name="connsiteX256" fmla="*/ 637565 w 1060670"/>
                  <a:gd name="connsiteY256" fmla="*/ 13457 h 2589242"/>
                  <a:gd name="connsiteX257" fmla="*/ 642854 w 1060670"/>
                  <a:gd name="connsiteY257" fmla="*/ 18736 h 2589242"/>
                  <a:gd name="connsiteX258" fmla="*/ 644613 w 1060670"/>
                  <a:gd name="connsiteY258" fmla="*/ 25193 h 2589242"/>
                  <a:gd name="connsiteX259" fmla="*/ 646378 w 1060670"/>
                  <a:gd name="connsiteY259" fmla="*/ 35164 h 2589242"/>
                  <a:gd name="connsiteX260" fmla="*/ 644613 w 1060670"/>
                  <a:gd name="connsiteY260" fmla="*/ 201216 h 2589242"/>
                  <a:gd name="connsiteX261" fmla="*/ 585852 w 1060670"/>
                  <a:gd name="connsiteY261" fmla="*/ 359045 h 2589242"/>
                  <a:gd name="connsiteX262" fmla="*/ 719242 w 1060670"/>
                  <a:gd name="connsiteY262" fmla="*/ 223509 h 2589242"/>
                  <a:gd name="connsiteX263" fmla="*/ 719242 w 1060670"/>
                  <a:gd name="connsiteY263" fmla="*/ 222336 h 2589242"/>
                  <a:gd name="connsiteX264" fmla="*/ 742158 w 1060670"/>
                  <a:gd name="connsiteY264" fmla="*/ 134911 h 2589242"/>
                  <a:gd name="connsiteX265" fmla="*/ 845579 w 1060670"/>
                  <a:gd name="connsiteY265" fmla="*/ 50419 h 2589242"/>
                  <a:gd name="connsiteX266" fmla="*/ 924319 w 1060670"/>
                  <a:gd name="connsiteY266" fmla="*/ 19323 h 2589242"/>
                  <a:gd name="connsiteX267" fmla="*/ 962516 w 1060670"/>
                  <a:gd name="connsiteY267" fmla="*/ 5241 h 2589242"/>
                  <a:gd name="connsiteX268" fmla="*/ 977354 w 1060670"/>
                  <a:gd name="connsiteY268" fmla="*/ 182 h 258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1060670" h="2589242">
                    <a:moveTo>
                      <a:pt x="977354" y="182"/>
                    </a:moveTo>
                    <a:cubicBezTo>
                      <a:pt x="980733" y="-331"/>
                      <a:pt x="982790" y="256"/>
                      <a:pt x="984259" y="1722"/>
                    </a:cubicBezTo>
                    <a:cubicBezTo>
                      <a:pt x="988370" y="5241"/>
                      <a:pt x="987783" y="8179"/>
                      <a:pt x="986018" y="14044"/>
                    </a:cubicBezTo>
                    <a:lnTo>
                      <a:pt x="985432" y="15804"/>
                    </a:lnTo>
                    <a:cubicBezTo>
                      <a:pt x="969564" y="69199"/>
                      <a:pt x="948413" y="111445"/>
                      <a:pt x="920794" y="145474"/>
                    </a:cubicBezTo>
                    <a:cubicBezTo>
                      <a:pt x="870260" y="207081"/>
                      <a:pt x="810912" y="238178"/>
                      <a:pt x="739807" y="241110"/>
                    </a:cubicBezTo>
                    <a:cubicBezTo>
                      <a:pt x="737456" y="241110"/>
                      <a:pt x="735104" y="241697"/>
                      <a:pt x="734518" y="242283"/>
                    </a:cubicBezTo>
                    <a:cubicBezTo>
                      <a:pt x="724531" y="249913"/>
                      <a:pt x="716891" y="255779"/>
                      <a:pt x="710429" y="262236"/>
                    </a:cubicBezTo>
                    <a:cubicBezTo>
                      <a:pt x="689859" y="281010"/>
                      <a:pt x="669881" y="300957"/>
                      <a:pt x="649902" y="322083"/>
                    </a:cubicBezTo>
                    <a:cubicBezTo>
                      <a:pt x="679286" y="303309"/>
                      <a:pt x="715718" y="295092"/>
                      <a:pt x="756261" y="297438"/>
                    </a:cubicBezTo>
                    <a:cubicBezTo>
                      <a:pt x="778590" y="298611"/>
                      <a:pt x="800333" y="301544"/>
                      <a:pt x="821485" y="305068"/>
                    </a:cubicBezTo>
                    <a:lnTo>
                      <a:pt x="822663" y="305068"/>
                    </a:lnTo>
                    <a:cubicBezTo>
                      <a:pt x="828539" y="305655"/>
                      <a:pt x="835001" y="306828"/>
                      <a:pt x="841463" y="307414"/>
                    </a:cubicBezTo>
                    <a:cubicBezTo>
                      <a:pt x="854979" y="309761"/>
                      <a:pt x="869082" y="312107"/>
                      <a:pt x="880838" y="313866"/>
                    </a:cubicBezTo>
                    <a:cubicBezTo>
                      <a:pt x="886127" y="315039"/>
                      <a:pt x="897878" y="317977"/>
                      <a:pt x="900816" y="323256"/>
                    </a:cubicBezTo>
                    <a:cubicBezTo>
                      <a:pt x="901403" y="325602"/>
                      <a:pt x="901403" y="327362"/>
                      <a:pt x="900230" y="329708"/>
                    </a:cubicBezTo>
                    <a:cubicBezTo>
                      <a:pt x="899638" y="330881"/>
                      <a:pt x="898465" y="332646"/>
                      <a:pt x="897292" y="334405"/>
                    </a:cubicBezTo>
                    <a:cubicBezTo>
                      <a:pt x="862033" y="379584"/>
                      <a:pt x="822076" y="410094"/>
                      <a:pt x="774480" y="425936"/>
                    </a:cubicBezTo>
                    <a:cubicBezTo>
                      <a:pt x="716304" y="445883"/>
                      <a:pt x="663418" y="444123"/>
                      <a:pt x="615822" y="421243"/>
                    </a:cubicBezTo>
                    <a:cubicBezTo>
                      <a:pt x="608181" y="417132"/>
                      <a:pt x="599368" y="414786"/>
                      <a:pt x="589376" y="414786"/>
                    </a:cubicBezTo>
                    <a:cubicBezTo>
                      <a:pt x="581741" y="414786"/>
                      <a:pt x="576452" y="415959"/>
                      <a:pt x="574687" y="416546"/>
                    </a:cubicBezTo>
                    <a:cubicBezTo>
                      <a:pt x="571749" y="417132"/>
                      <a:pt x="567638" y="418306"/>
                      <a:pt x="567047" y="419479"/>
                    </a:cubicBezTo>
                    <a:cubicBezTo>
                      <a:pt x="537082" y="458792"/>
                      <a:pt x="508877" y="500451"/>
                      <a:pt x="482431" y="543870"/>
                    </a:cubicBezTo>
                    <a:cubicBezTo>
                      <a:pt x="504761" y="522158"/>
                      <a:pt x="534144" y="508076"/>
                      <a:pt x="573514" y="498105"/>
                    </a:cubicBezTo>
                    <a:cubicBezTo>
                      <a:pt x="608181" y="489889"/>
                      <a:pt x="643440" y="488129"/>
                      <a:pt x="677521" y="486369"/>
                    </a:cubicBezTo>
                    <a:lnTo>
                      <a:pt x="689272" y="485783"/>
                    </a:lnTo>
                    <a:cubicBezTo>
                      <a:pt x="699851" y="485196"/>
                      <a:pt x="710429" y="484610"/>
                      <a:pt x="721594" y="484023"/>
                    </a:cubicBezTo>
                    <a:lnTo>
                      <a:pt x="739807" y="482850"/>
                    </a:lnTo>
                    <a:cubicBezTo>
                      <a:pt x="742745" y="482850"/>
                      <a:pt x="745096" y="484023"/>
                      <a:pt x="746269" y="485783"/>
                    </a:cubicBezTo>
                    <a:cubicBezTo>
                      <a:pt x="748034" y="488129"/>
                      <a:pt x="748034" y="491062"/>
                      <a:pt x="747447" y="493408"/>
                    </a:cubicBezTo>
                    <a:cubicBezTo>
                      <a:pt x="746269" y="495173"/>
                      <a:pt x="745096" y="498692"/>
                      <a:pt x="744510" y="499865"/>
                    </a:cubicBezTo>
                    <a:cubicBezTo>
                      <a:pt x="708664" y="560299"/>
                      <a:pt x="665770" y="601958"/>
                      <a:pt x="614643" y="627184"/>
                    </a:cubicBezTo>
                    <a:cubicBezTo>
                      <a:pt x="564700" y="652415"/>
                      <a:pt x="520041" y="658872"/>
                      <a:pt x="474204" y="648310"/>
                    </a:cubicBezTo>
                    <a:cubicBezTo>
                      <a:pt x="468915" y="646550"/>
                      <a:pt x="463039" y="645964"/>
                      <a:pt x="456577" y="645964"/>
                    </a:cubicBezTo>
                    <a:cubicBezTo>
                      <a:pt x="437185" y="645964"/>
                      <a:pt x="423669" y="651829"/>
                      <a:pt x="420732" y="657699"/>
                    </a:cubicBezTo>
                    <a:cubicBezTo>
                      <a:pt x="396051" y="709330"/>
                      <a:pt x="373721" y="762725"/>
                      <a:pt x="354330" y="817288"/>
                    </a:cubicBezTo>
                    <a:cubicBezTo>
                      <a:pt x="374313" y="789711"/>
                      <a:pt x="402518" y="766831"/>
                      <a:pt x="438358" y="749816"/>
                    </a:cubicBezTo>
                    <a:cubicBezTo>
                      <a:pt x="474204" y="733388"/>
                      <a:pt x="511228" y="718133"/>
                      <a:pt x="547068" y="702878"/>
                    </a:cubicBezTo>
                    <a:cubicBezTo>
                      <a:pt x="562936" y="696421"/>
                      <a:pt x="578803" y="689969"/>
                      <a:pt x="594665" y="683512"/>
                    </a:cubicBezTo>
                    <a:cubicBezTo>
                      <a:pt x="597016" y="682339"/>
                      <a:pt x="599954" y="682339"/>
                      <a:pt x="601719" y="684099"/>
                    </a:cubicBezTo>
                    <a:cubicBezTo>
                      <a:pt x="604070" y="685272"/>
                      <a:pt x="605243" y="687623"/>
                      <a:pt x="605243" y="689969"/>
                    </a:cubicBezTo>
                    <a:cubicBezTo>
                      <a:pt x="605243" y="695248"/>
                      <a:pt x="553536" y="839000"/>
                      <a:pt x="477734" y="895915"/>
                    </a:cubicBezTo>
                    <a:cubicBezTo>
                      <a:pt x="447177" y="918795"/>
                      <a:pt x="408980" y="942853"/>
                      <a:pt x="361383" y="944026"/>
                    </a:cubicBezTo>
                    <a:cubicBezTo>
                      <a:pt x="347281" y="944026"/>
                      <a:pt x="332005" y="946372"/>
                      <a:pt x="320840" y="958695"/>
                    </a:cubicBezTo>
                    <a:cubicBezTo>
                      <a:pt x="319662" y="961041"/>
                      <a:pt x="317311" y="962214"/>
                      <a:pt x="314960" y="963387"/>
                    </a:cubicBezTo>
                    <a:cubicBezTo>
                      <a:pt x="310849" y="964560"/>
                      <a:pt x="309676" y="966906"/>
                      <a:pt x="307911" y="974536"/>
                    </a:cubicBezTo>
                    <a:cubicBezTo>
                      <a:pt x="292630" y="1039662"/>
                      <a:pt x="280879" y="1106553"/>
                      <a:pt x="274417" y="1174612"/>
                    </a:cubicBezTo>
                    <a:cubicBezTo>
                      <a:pt x="276181" y="1167573"/>
                      <a:pt x="278527" y="1160530"/>
                      <a:pt x="281465" y="1153491"/>
                    </a:cubicBezTo>
                    <a:cubicBezTo>
                      <a:pt x="298511" y="1110659"/>
                      <a:pt x="326716" y="1073697"/>
                      <a:pt x="370783" y="1036143"/>
                    </a:cubicBezTo>
                    <a:cubicBezTo>
                      <a:pt x="393705" y="1016196"/>
                      <a:pt x="417794" y="997416"/>
                      <a:pt x="440710" y="979229"/>
                    </a:cubicBezTo>
                    <a:lnTo>
                      <a:pt x="441888" y="978642"/>
                    </a:lnTo>
                    <a:cubicBezTo>
                      <a:pt x="451875" y="970431"/>
                      <a:pt x="462453" y="962214"/>
                      <a:pt x="473031" y="953411"/>
                    </a:cubicBezTo>
                    <a:cubicBezTo>
                      <a:pt x="475382" y="951651"/>
                      <a:pt x="477142" y="949892"/>
                      <a:pt x="479493" y="948132"/>
                    </a:cubicBezTo>
                    <a:lnTo>
                      <a:pt x="486547" y="942267"/>
                    </a:lnTo>
                    <a:cubicBezTo>
                      <a:pt x="488307" y="940507"/>
                      <a:pt x="491836" y="939920"/>
                      <a:pt x="494774" y="941680"/>
                    </a:cubicBezTo>
                    <a:cubicBezTo>
                      <a:pt x="497120" y="942853"/>
                      <a:pt x="498885" y="945786"/>
                      <a:pt x="498885" y="948719"/>
                    </a:cubicBezTo>
                    <a:cubicBezTo>
                      <a:pt x="498298" y="953411"/>
                      <a:pt x="498298" y="957522"/>
                      <a:pt x="497712" y="961627"/>
                    </a:cubicBezTo>
                    <a:lnTo>
                      <a:pt x="497712" y="963974"/>
                    </a:lnTo>
                    <a:cubicBezTo>
                      <a:pt x="497120" y="972190"/>
                      <a:pt x="496534" y="980402"/>
                      <a:pt x="495947" y="988618"/>
                    </a:cubicBezTo>
                    <a:cubicBezTo>
                      <a:pt x="487720" y="1066067"/>
                      <a:pt x="464804" y="1131198"/>
                      <a:pt x="424848" y="1186934"/>
                    </a:cubicBezTo>
                    <a:cubicBezTo>
                      <a:pt x="400753" y="1221555"/>
                      <a:pt x="365494" y="1263796"/>
                      <a:pt x="310849" y="1283748"/>
                    </a:cubicBezTo>
                    <a:cubicBezTo>
                      <a:pt x="297333" y="1288441"/>
                      <a:pt x="287933" y="1296071"/>
                      <a:pt x="277354" y="1309566"/>
                    </a:cubicBezTo>
                    <a:cubicBezTo>
                      <a:pt x="267954" y="1321883"/>
                      <a:pt x="265603" y="1333033"/>
                      <a:pt x="266190" y="1347701"/>
                    </a:cubicBezTo>
                    <a:cubicBezTo>
                      <a:pt x="266776" y="1407548"/>
                      <a:pt x="271479" y="1466809"/>
                      <a:pt x="278527" y="1524897"/>
                    </a:cubicBezTo>
                    <a:cubicBezTo>
                      <a:pt x="280292" y="1508469"/>
                      <a:pt x="284408" y="1492040"/>
                      <a:pt x="290284" y="1474439"/>
                    </a:cubicBezTo>
                    <a:cubicBezTo>
                      <a:pt x="302035" y="1438645"/>
                      <a:pt x="320249" y="1404029"/>
                      <a:pt x="346694" y="1368240"/>
                    </a:cubicBezTo>
                    <a:cubicBezTo>
                      <a:pt x="369024" y="1337139"/>
                      <a:pt x="392526" y="1306042"/>
                      <a:pt x="415442" y="1276118"/>
                    </a:cubicBezTo>
                    <a:lnTo>
                      <a:pt x="416621" y="1273772"/>
                    </a:lnTo>
                    <a:cubicBezTo>
                      <a:pt x="426021" y="1262036"/>
                      <a:pt x="434834" y="1249719"/>
                      <a:pt x="443648" y="1237983"/>
                    </a:cubicBezTo>
                    <a:cubicBezTo>
                      <a:pt x="445412" y="1235637"/>
                      <a:pt x="447764" y="1235051"/>
                      <a:pt x="448937" y="1234459"/>
                    </a:cubicBezTo>
                    <a:cubicBezTo>
                      <a:pt x="450701" y="1233872"/>
                      <a:pt x="453053" y="1233286"/>
                      <a:pt x="455404" y="1234459"/>
                    </a:cubicBezTo>
                    <a:cubicBezTo>
                      <a:pt x="457164" y="1235051"/>
                      <a:pt x="458928" y="1236810"/>
                      <a:pt x="459515" y="1239156"/>
                    </a:cubicBezTo>
                    <a:lnTo>
                      <a:pt x="460101" y="1239743"/>
                    </a:lnTo>
                    <a:cubicBezTo>
                      <a:pt x="460101" y="1240916"/>
                      <a:pt x="460688" y="1242089"/>
                      <a:pt x="460688" y="1242676"/>
                    </a:cubicBezTo>
                    <a:cubicBezTo>
                      <a:pt x="476555" y="1335965"/>
                      <a:pt x="466569" y="1419871"/>
                      <a:pt x="431310" y="1498492"/>
                    </a:cubicBezTo>
                    <a:cubicBezTo>
                      <a:pt x="413683" y="1536632"/>
                      <a:pt x="390762" y="1580638"/>
                      <a:pt x="349632" y="1611735"/>
                    </a:cubicBezTo>
                    <a:cubicBezTo>
                      <a:pt x="331413" y="1626403"/>
                      <a:pt x="316138" y="1646351"/>
                      <a:pt x="308497" y="1668063"/>
                    </a:cubicBezTo>
                    <a:cubicBezTo>
                      <a:pt x="306733" y="1673341"/>
                      <a:pt x="306733" y="1675101"/>
                      <a:pt x="306733" y="1675688"/>
                    </a:cubicBezTo>
                    <a:cubicBezTo>
                      <a:pt x="324365" y="1747857"/>
                      <a:pt x="346694" y="1816507"/>
                      <a:pt x="374313" y="1882220"/>
                    </a:cubicBezTo>
                    <a:cubicBezTo>
                      <a:pt x="367259" y="1847604"/>
                      <a:pt x="367846" y="1811224"/>
                      <a:pt x="375486" y="1773675"/>
                    </a:cubicBezTo>
                    <a:cubicBezTo>
                      <a:pt x="387237" y="1720866"/>
                      <a:pt x="407215" y="1669236"/>
                      <a:pt x="424848" y="1625230"/>
                    </a:cubicBezTo>
                    <a:lnTo>
                      <a:pt x="430137" y="1611735"/>
                    </a:lnTo>
                    <a:cubicBezTo>
                      <a:pt x="438358" y="1591201"/>
                      <a:pt x="446585" y="1570662"/>
                      <a:pt x="454812" y="1548955"/>
                    </a:cubicBezTo>
                    <a:cubicBezTo>
                      <a:pt x="455991" y="1546022"/>
                      <a:pt x="458928" y="1544257"/>
                      <a:pt x="461866" y="1544257"/>
                    </a:cubicBezTo>
                    <a:cubicBezTo>
                      <a:pt x="464804" y="1543671"/>
                      <a:pt x="467742" y="1545436"/>
                      <a:pt x="468915" y="1547782"/>
                    </a:cubicBezTo>
                    <a:lnTo>
                      <a:pt x="471853" y="1553061"/>
                    </a:lnTo>
                    <a:cubicBezTo>
                      <a:pt x="473031" y="1555407"/>
                      <a:pt x="474204" y="1557753"/>
                      <a:pt x="474791" y="1560099"/>
                    </a:cubicBezTo>
                    <a:cubicBezTo>
                      <a:pt x="510050" y="1639899"/>
                      <a:pt x="522387" y="1721453"/>
                      <a:pt x="510636" y="1803012"/>
                    </a:cubicBezTo>
                    <a:cubicBezTo>
                      <a:pt x="501823" y="1861100"/>
                      <a:pt x="487720" y="1902759"/>
                      <a:pt x="464218" y="1937961"/>
                    </a:cubicBezTo>
                    <a:cubicBezTo>
                      <a:pt x="451875" y="1956149"/>
                      <a:pt x="440123" y="1976688"/>
                      <a:pt x="437772" y="2001914"/>
                    </a:cubicBezTo>
                    <a:cubicBezTo>
                      <a:pt x="437185" y="2007785"/>
                      <a:pt x="437772" y="2011891"/>
                      <a:pt x="440123" y="2016583"/>
                    </a:cubicBezTo>
                    <a:cubicBezTo>
                      <a:pt x="470093" y="2068805"/>
                      <a:pt x="503587" y="2118089"/>
                      <a:pt x="540606" y="2163855"/>
                    </a:cubicBezTo>
                    <a:cubicBezTo>
                      <a:pt x="540020" y="2163268"/>
                      <a:pt x="540020" y="2163268"/>
                      <a:pt x="540020" y="2162681"/>
                    </a:cubicBezTo>
                    <a:cubicBezTo>
                      <a:pt x="513574" y="2114570"/>
                      <a:pt x="512987" y="2062935"/>
                      <a:pt x="515339" y="2018342"/>
                    </a:cubicBezTo>
                    <a:cubicBezTo>
                      <a:pt x="517690" y="1979621"/>
                      <a:pt x="522387" y="1941481"/>
                      <a:pt x="526504" y="1904519"/>
                    </a:cubicBezTo>
                    <a:lnTo>
                      <a:pt x="526504" y="1902759"/>
                    </a:lnTo>
                    <a:cubicBezTo>
                      <a:pt x="528268" y="1888090"/>
                      <a:pt x="530028" y="1872835"/>
                      <a:pt x="531793" y="1858167"/>
                    </a:cubicBezTo>
                    <a:cubicBezTo>
                      <a:pt x="532379" y="1849950"/>
                      <a:pt x="533552" y="1841739"/>
                      <a:pt x="534730" y="1832936"/>
                    </a:cubicBezTo>
                    <a:lnTo>
                      <a:pt x="535904" y="1821200"/>
                    </a:lnTo>
                    <a:cubicBezTo>
                      <a:pt x="535904" y="1818854"/>
                      <a:pt x="537668" y="1816507"/>
                      <a:pt x="540020" y="1815334"/>
                    </a:cubicBezTo>
                    <a:cubicBezTo>
                      <a:pt x="540606" y="1815334"/>
                      <a:pt x="541779" y="1814748"/>
                      <a:pt x="542957" y="1814748"/>
                    </a:cubicBezTo>
                    <a:cubicBezTo>
                      <a:pt x="547068" y="1814748"/>
                      <a:pt x="552357" y="1818267"/>
                      <a:pt x="558233" y="1825306"/>
                    </a:cubicBezTo>
                    <a:cubicBezTo>
                      <a:pt x="608181" y="1884566"/>
                      <a:pt x="639324" y="1951457"/>
                      <a:pt x="650489" y="2024213"/>
                    </a:cubicBezTo>
                    <a:cubicBezTo>
                      <a:pt x="662240" y="2099315"/>
                      <a:pt x="655778" y="2163855"/>
                      <a:pt x="631097" y="2221356"/>
                    </a:cubicBezTo>
                    <a:cubicBezTo>
                      <a:pt x="630511" y="2222529"/>
                      <a:pt x="630511" y="2225461"/>
                      <a:pt x="630511" y="2226640"/>
                    </a:cubicBezTo>
                    <a:lnTo>
                      <a:pt x="631689" y="2260082"/>
                    </a:lnTo>
                    <a:cubicBezTo>
                      <a:pt x="632275" y="2261842"/>
                      <a:pt x="633449" y="2264775"/>
                      <a:pt x="634627" y="2265948"/>
                    </a:cubicBezTo>
                    <a:cubicBezTo>
                      <a:pt x="684570" y="2314059"/>
                      <a:pt x="739220" y="2355718"/>
                      <a:pt x="798569" y="2390339"/>
                    </a:cubicBezTo>
                    <a:cubicBezTo>
                      <a:pt x="770363" y="2365108"/>
                      <a:pt x="750385" y="2332252"/>
                      <a:pt x="737456" y="2290592"/>
                    </a:cubicBezTo>
                    <a:cubicBezTo>
                      <a:pt x="722767" y="2244241"/>
                      <a:pt x="715718" y="2196124"/>
                      <a:pt x="708078" y="2149773"/>
                    </a:cubicBezTo>
                    <a:lnTo>
                      <a:pt x="707491" y="2145080"/>
                    </a:lnTo>
                    <a:cubicBezTo>
                      <a:pt x="705140" y="2129239"/>
                      <a:pt x="702788" y="2112811"/>
                      <a:pt x="699851" y="2095796"/>
                    </a:cubicBezTo>
                    <a:lnTo>
                      <a:pt x="696913" y="2077017"/>
                    </a:lnTo>
                    <a:cubicBezTo>
                      <a:pt x="696326" y="2074084"/>
                      <a:pt x="697499" y="2071738"/>
                      <a:pt x="699851" y="2069978"/>
                    </a:cubicBezTo>
                    <a:cubicBezTo>
                      <a:pt x="701610" y="2068219"/>
                      <a:pt x="704553" y="2067632"/>
                      <a:pt x="706899" y="2068805"/>
                    </a:cubicBezTo>
                    <a:lnTo>
                      <a:pt x="709837" y="2069978"/>
                    </a:lnTo>
                    <a:cubicBezTo>
                      <a:pt x="712775" y="2071151"/>
                      <a:pt x="715126" y="2072324"/>
                      <a:pt x="717478" y="2073497"/>
                    </a:cubicBezTo>
                    <a:cubicBezTo>
                      <a:pt x="829125" y="2129239"/>
                      <a:pt x="902576" y="2258909"/>
                      <a:pt x="892589" y="2382123"/>
                    </a:cubicBezTo>
                    <a:cubicBezTo>
                      <a:pt x="890825" y="2401484"/>
                      <a:pt x="892589" y="2419676"/>
                      <a:pt x="897878" y="2437278"/>
                    </a:cubicBezTo>
                    <a:cubicBezTo>
                      <a:pt x="898465" y="2439037"/>
                      <a:pt x="899638" y="2440797"/>
                      <a:pt x="900230" y="2441383"/>
                    </a:cubicBezTo>
                    <a:cubicBezTo>
                      <a:pt x="953702" y="2463682"/>
                      <a:pt x="1003650" y="2480110"/>
                      <a:pt x="1054772" y="2491254"/>
                    </a:cubicBezTo>
                    <a:cubicBezTo>
                      <a:pt x="1057123" y="2491841"/>
                      <a:pt x="1059469" y="2493606"/>
                      <a:pt x="1060061" y="2495952"/>
                    </a:cubicBezTo>
                    <a:cubicBezTo>
                      <a:pt x="1061234" y="2498298"/>
                      <a:pt x="1060647" y="2501231"/>
                      <a:pt x="1058883" y="2503577"/>
                    </a:cubicBezTo>
                    <a:cubicBezTo>
                      <a:pt x="1053007" y="2510034"/>
                      <a:pt x="1048304" y="2517072"/>
                      <a:pt x="1044780" y="2524116"/>
                    </a:cubicBezTo>
                    <a:cubicBezTo>
                      <a:pt x="1043020" y="2526462"/>
                      <a:pt x="1040669" y="2528221"/>
                      <a:pt x="1037731" y="2528221"/>
                    </a:cubicBezTo>
                    <a:cubicBezTo>
                      <a:pt x="1037140" y="2528221"/>
                      <a:pt x="1036553" y="2528221"/>
                      <a:pt x="1035966" y="2528221"/>
                    </a:cubicBezTo>
                    <a:cubicBezTo>
                      <a:pt x="994832" y="2518832"/>
                      <a:pt x="954289" y="2506509"/>
                      <a:pt x="916678" y="2491841"/>
                    </a:cubicBezTo>
                    <a:cubicBezTo>
                      <a:pt x="913154" y="2490668"/>
                      <a:pt x="910803" y="2490081"/>
                      <a:pt x="909043" y="2490081"/>
                    </a:cubicBezTo>
                    <a:cubicBezTo>
                      <a:pt x="900230" y="2491254"/>
                      <a:pt x="891411" y="2493019"/>
                      <a:pt x="881425" y="2495365"/>
                    </a:cubicBezTo>
                    <a:cubicBezTo>
                      <a:pt x="879073" y="2495952"/>
                      <a:pt x="877900" y="2497125"/>
                      <a:pt x="877309" y="2497711"/>
                    </a:cubicBezTo>
                    <a:cubicBezTo>
                      <a:pt x="856157" y="2539957"/>
                      <a:pt x="818547" y="2567535"/>
                      <a:pt x="763315" y="2581025"/>
                    </a:cubicBezTo>
                    <a:cubicBezTo>
                      <a:pt x="751558" y="2583963"/>
                      <a:pt x="739220" y="2586309"/>
                      <a:pt x="726883" y="2587482"/>
                    </a:cubicBezTo>
                    <a:cubicBezTo>
                      <a:pt x="713953" y="2588655"/>
                      <a:pt x="699264" y="2589242"/>
                      <a:pt x="683983" y="2589242"/>
                    </a:cubicBezTo>
                    <a:cubicBezTo>
                      <a:pt x="662240" y="2589242"/>
                      <a:pt x="646965" y="2588069"/>
                      <a:pt x="646965" y="2588069"/>
                    </a:cubicBezTo>
                    <a:cubicBezTo>
                      <a:pt x="598781" y="2582790"/>
                      <a:pt x="558233" y="2572227"/>
                      <a:pt x="521801" y="2555212"/>
                    </a:cubicBezTo>
                    <a:cubicBezTo>
                      <a:pt x="507112" y="2548169"/>
                      <a:pt x="490071" y="2539371"/>
                      <a:pt x="477142" y="2522943"/>
                    </a:cubicBezTo>
                    <a:cubicBezTo>
                      <a:pt x="474791" y="2519418"/>
                      <a:pt x="475382" y="2514726"/>
                      <a:pt x="478320" y="2512380"/>
                    </a:cubicBezTo>
                    <a:cubicBezTo>
                      <a:pt x="514752" y="2480110"/>
                      <a:pt x="552357" y="2456638"/>
                      <a:pt x="592314" y="2440797"/>
                    </a:cubicBezTo>
                    <a:cubicBezTo>
                      <a:pt x="652254" y="2416739"/>
                      <a:pt x="706313" y="2410287"/>
                      <a:pt x="759199" y="2420850"/>
                    </a:cubicBezTo>
                    <a:cubicBezTo>
                      <a:pt x="767426" y="2422023"/>
                      <a:pt x="775066" y="2424369"/>
                      <a:pt x="782701" y="2426128"/>
                    </a:cubicBezTo>
                    <a:cubicBezTo>
                      <a:pt x="732758" y="2396791"/>
                      <a:pt x="685161" y="2361589"/>
                      <a:pt x="640502" y="2322276"/>
                    </a:cubicBezTo>
                    <a:cubicBezTo>
                      <a:pt x="639324" y="2321103"/>
                      <a:pt x="638151" y="2320516"/>
                      <a:pt x="636973" y="2320516"/>
                    </a:cubicBezTo>
                    <a:cubicBezTo>
                      <a:pt x="629338" y="2319343"/>
                      <a:pt x="619932" y="2317583"/>
                      <a:pt x="609359" y="2316997"/>
                    </a:cubicBezTo>
                    <a:cubicBezTo>
                      <a:pt x="608768" y="2316997"/>
                      <a:pt x="607595" y="2317583"/>
                      <a:pt x="607595" y="2317583"/>
                    </a:cubicBezTo>
                    <a:cubicBezTo>
                      <a:pt x="580563" y="2347507"/>
                      <a:pt x="545309" y="2362762"/>
                      <a:pt x="500650" y="2362762"/>
                    </a:cubicBezTo>
                    <a:cubicBezTo>
                      <a:pt x="498298" y="2362762"/>
                      <a:pt x="496534" y="2362175"/>
                      <a:pt x="494182" y="2362175"/>
                    </a:cubicBezTo>
                    <a:cubicBezTo>
                      <a:pt x="445412" y="2361002"/>
                      <a:pt x="396642" y="2347507"/>
                      <a:pt x="348454" y="2322862"/>
                    </a:cubicBezTo>
                    <a:cubicBezTo>
                      <a:pt x="313787" y="2304674"/>
                      <a:pt x="277941" y="2283549"/>
                      <a:pt x="248563" y="2251866"/>
                    </a:cubicBezTo>
                    <a:cubicBezTo>
                      <a:pt x="242095" y="2245414"/>
                      <a:pt x="236220" y="2237197"/>
                      <a:pt x="230931" y="2230159"/>
                    </a:cubicBezTo>
                    <a:lnTo>
                      <a:pt x="230344" y="2229572"/>
                    </a:lnTo>
                    <a:cubicBezTo>
                      <a:pt x="227993" y="2226640"/>
                      <a:pt x="225647" y="2223702"/>
                      <a:pt x="223295" y="2220182"/>
                    </a:cubicBezTo>
                    <a:cubicBezTo>
                      <a:pt x="222117" y="2218423"/>
                      <a:pt x="221531" y="2216663"/>
                      <a:pt x="222117" y="2214317"/>
                    </a:cubicBezTo>
                    <a:cubicBezTo>
                      <a:pt x="222117" y="2212558"/>
                      <a:pt x="223882" y="2210793"/>
                      <a:pt x="225055" y="2209620"/>
                    </a:cubicBezTo>
                    <a:cubicBezTo>
                      <a:pt x="226233" y="2209033"/>
                      <a:pt x="238571" y="2201995"/>
                      <a:pt x="249736" y="2197889"/>
                    </a:cubicBezTo>
                    <a:cubicBezTo>
                      <a:pt x="326124" y="2168552"/>
                      <a:pt x="402518" y="2165614"/>
                      <a:pt x="475969" y="2189086"/>
                    </a:cubicBezTo>
                    <a:cubicBezTo>
                      <a:pt x="500063" y="2196711"/>
                      <a:pt x="522387" y="2208447"/>
                      <a:pt x="544130" y="2224288"/>
                    </a:cubicBezTo>
                    <a:cubicBezTo>
                      <a:pt x="503587" y="2177350"/>
                      <a:pt x="465977" y="2125719"/>
                      <a:pt x="431896" y="2069978"/>
                    </a:cubicBezTo>
                    <a:cubicBezTo>
                      <a:pt x="431896" y="2069392"/>
                      <a:pt x="430723" y="2067632"/>
                      <a:pt x="430137" y="2067045"/>
                    </a:cubicBezTo>
                    <a:cubicBezTo>
                      <a:pt x="427194" y="2065286"/>
                      <a:pt x="424256" y="2063521"/>
                      <a:pt x="421318" y="2061761"/>
                    </a:cubicBezTo>
                    <a:cubicBezTo>
                      <a:pt x="416034" y="2058829"/>
                      <a:pt x="410153" y="2055310"/>
                      <a:pt x="404869" y="2051204"/>
                    </a:cubicBezTo>
                    <a:cubicBezTo>
                      <a:pt x="400167" y="2048266"/>
                      <a:pt x="398989" y="2048266"/>
                      <a:pt x="394291" y="2051204"/>
                    </a:cubicBezTo>
                    <a:cubicBezTo>
                      <a:pt x="388415" y="2055310"/>
                      <a:pt x="380775" y="2057069"/>
                      <a:pt x="374313" y="2058829"/>
                    </a:cubicBezTo>
                    <a:cubicBezTo>
                      <a:pt x="336116" y="2068805"/>
                      <a:pt x="297919" y="2064113"/>
                      <a:pt x="255611" y="2044160"/>
                    </a:cubicBezTo>
                    <a:cubicBezTo>
                      <a:pt x="216828" y="2025973"/>
                      <a:pt x="186863" y="1997222"/>
                      <a:pt x="160418" y="1969058"/>
                    </a:cubicBezTo>
                    <a:cubicBezTo>
                      <a:pt x="122226" y="1927985"/>
                      <a:pt x="96959" y="1890437"/>
                      <a:pt x="81678" y="1851710"/>
                    </a:cubicBezTo>
                    <a:cubicBezTo>
                      <a:pt x="78740" y="1844085"/>
                      <a:pt x="76389" y="1835282"/>
                      <a:pt x="74037" y="1827657"/>
                    </a:cubicBezTo>
                    <a:cubicBezTo>
                      <a:pt x="72864" y="1822959"/>
                      <a:pt x="71691" y="1819440"/>
                      <a:pt x="70513" y="1815921"/>
                    </a:cubicBezTo>
                    <a:cubicBezTo>
                      <a:pt x="69340" y="1811810"/>
                      <a:pt x="71691" y="1807704"/>
                      <a:pt x="75216" y="1806531"/>
                    </a:cubicBezTo>
                    <a:lnTo>
                      <a:pt x="76389" y="1805945"/>
                    </a:lnTo>
                    <a:lnTo>
                      <a:pt x="78740" y="1805945"/>
                    </a:lnTo>
                    <a:cubicBezTo>
                      <a:pt x="94021" y="1805945"/>
                      <a:pt x="233868" y="1808291"/>
                      <a:pt x="315551" y="1887504"/>
                    </a:cubicBezTo>
                    <a:cubicBezTo>
                      <a:pt x="333178" y="1905105"/>
                      <a:pt x="349632" y="1923293"/>
                      <a:pt x="363735" y="1943240"/>
                    </a:cubicBezTo>
                    <a:cubicBezTo>
                      <a:pt x="331413" y="1874595"/>
                      <a:pt x="304387" y="1803012"/>
                      <a:pt x="282057" y="1727910"/>
                    </a:cubicBezTo>
                    <a:lnTo>
                      <a:pt x="281465" y="1726737"/>
                    </a:lnTo>
                    <a:cubicBezTo>
                      <a:pt x="281465" y="1726150"/>
                      <a:pt x="280879" y="1724391"/>
                      <a:pt x="280879" y="1724391"/>
                    </a:cubicBezTo>
                    <a:lnTo>
                      <a:pt x="259727" y="1695054"/>
                    </a:lnTo>
                    <a:cubicBezTo>
                      <a:pt x="258549" y="1693880"/>
                      <a:pt x="258549" y="1693880"/>
                      <a:pt x="257376" y="1693880"/>
                    </a:cubicBezTo>
                    <a:cubicBezTo>
                      <a:pt x="256790" y="1693880"/>
                      <a:pt x="256198" y="1693880"/>
                      <a:pt x="255611" y="1693880"/>
                    </a:cubicBezTo>
                    <a:lnTo>
                      <a:pt x="250914" y="1693880"/>
                    </a:lnTo>
                    <a:cubicBezTo>
                      <a:pt x="235047" y="1695054"/>
                      <a:pt x="225647" y="1695054"/>
                      <a:pt x="218006" y="1693880"/>
                    </a:cubicBezTo>
                    <a:cubicBezTo>
                      <a:pt x="187450" y="1689183"/>
                      <a:pt x="159831" y="1673928"/>
                      <a:pt x="133977" y="1646937"/>
                    </a:cubicBezTo>
                    <a:cubicBezTo>
                      <a:pt x="72864" y="1584744"/>
                      <a:pt x="31143" y="1506709"/>
                      <a:pt x="5876" y="1408722"/>
                    </a:cubicBezTo>
                    <a:cubicBezTo>
                      <a:pt x="2938" y="1398164"/>
                      <a:pt x="2351" y="1387601"/>
                      <a:pt x="1173" y="1376452"/>
                    </a:cubicBezTo>
                    <a:cubicBezTo>
                      <a:pt x="1173" y="1371760"/>
                      <a:pt x="587" y="1366476"/>
                      <a:pt x="0" y="1361197"/>
                    </a:cubicBezTo>
                    <a:cubicBezTo>
                      <a:pt x="0" y="1358264"/>
                      <a:pt x="587" y="1355918"/>
                      <a:pt x="2938" y="1354158"/>
                    </a:cubicBezTo>
                    <a:cubicBezTo>
                      <a:pt x="4703" y="1352394"/>
                      <a:pt x="7641" y="1351807"/>
                      <a:pt x="9992" y="1352980"/>
                    </a:cubicBezTo>
                    <a:cubicBezTo>
                      <a:pt x="12338" y="1353572"/>
                      <a:pt x="15276" y="1354158"/>
                      <a:pt x="17627" y="1355331"/>
                    </a:cubicBezTo>
                    <a:lnTo>
                      <a:pt x="18805" y="1355331"/>
                    </a:lnTo>
                    <a:cubicBezTo>
                      <a:pt x="24094" y="1357091"/>
                      <a:pt x="29378" y="1358851"/>
                      <a:pt x="34667" y="1360610"/>
                    </a:cubicBezTo>
                    <a:cubicBezTo>
                      <a:pt x="112821" y="1391707"/>
                      <a:pt x="175107" y="1445102"/>
                      <a:pt x="223295" y="1523724"/>
                    </a:cubicBezTo>
                    <a:cubicBezTo>
                      <a:pt x="235633" y="1543084"/>
                      <a:pt x="245033" y="1563623"/>
                      <a:pt x="252087" y="1583571"/>
                    </a:cubicBezTo>
                    <a:cubicBezTo>
                      <a:pt x="240336" y="1516099"/>
                      <a:pt x="237398" y="1489694"/>
                      <a:pt x="235047" y="1413419"/>
                    </a:cubicBezTo>
                    <a:cubicBezTo>
                      <a:pt x="235047" y="1410481"/>
                      <a:pt x="235047" y="1406962"/>
                      <a:pt x="235047" y="1404029"/>
                    </a:cubicBezTo>
                    <a:cubicBezTo>
                      <a:pt x="235047" y="1395226"/>
                      <a:pt x="235047" y="1387015"/>
                      <a:pt x="233282" y="1379384"/>
                    </a:cubicBezTo>
                    <a:cubicBezTo>
                      <a:pt x="230931" y="1370586"/>
                      <a:pt x="226233" y="1361197"/>
                      <a:pt x="221531" y="1352980"/>
                    </a:cubicBezTo>
                    <a:cubicBezTo>
                      <a:pt x="220358" y="1350634"/>
                      <a:pt x="219179" y="1347701"/>
                      <a:pt x="218006" y="1345355"/>
                    </a:cubicBezTo>
                    <a:cubicBezTo>
                      <a:pt x="218006" y="1345355"/>
                      <a:pt x="216828" y="1344769"/>
                      <a:pt x="216241" y="1344769"/>
                    </a:cubicBezTo>
                    <a:cubicBezTo>
                      <a:pt x="193912" y="1341249"/>
                      <a:pt x="173934" y="1331860"/>
                      <a:pt x="155129" y="1315432"/>
                    </a:cubicBezTo>
                    <a:cubicBezTo>
                      <a:pt x="136915" y="1299003"/>
                      <a:pt x="121634" y="1279051"/>
                      <a:pt x="109883" y="1255584"/>
                    </a:cubicBezTo>
                    <a:cubicBezTo>
                      <a:pt x="68748" y="1172852"/>
                      <a:pt x="47597" y="1080735"/>
                      <a:pt x="48184" y="982748"/>
                    </a:cubicBezTo>
                    <a:cubicBezTo>
                      <a:pt x="48184" y="973363"/>
                      <a:pt x="49362" y="964560"/>
                      <a:pt x="50535" y="954589"/>
                    </a:cubicBezTo>
                    <a:cubicBezTo>
                      <a:pt x="51121" y="949892"/>
                      <a:pt x="51708" y="945199"/>
                      <a:pt x="52300" y="940507"/>
                    </a:cubicBezTo>
                    <a:cubicBezTo>
                      <a:pt x="52300" y="938156"/>
                      <a:pt x="54059" y="935810"/>
                      <a:pt x="56410" y="934637"/>
                    </a:cubicBezTo>
                    <a:cubicBezTo>
                      <a:pt x="58762" y="933463"/>
                      <a:pt x="61700" y="933463"/>
                      <a:pt x="64051" y="934637"/>
                    </a:cubicBezTo>
                    <a:cubicBezTo>
                      <a:pt x="65224" y="935810"/>
                      <a:pt x="66402" y="936396"/>
                      <a:pt x="67575" y="936983"/>
                    </a:cubicBezTo>
                    <a:cubicBezTo>
                      <a:pt x="69927" y="938156"/>
                      <a:pt x="71100" y="939334"/>
                      <a:pt x="72864" y="940507"/>
                    </a:cubicBezTo>
                    <a:cubicBezTo>
                      <a:pt x="108123" y="965733"/>
                      <a:pt x="139266" y="997416"/>
                      <a:pt x="165707" y="1034384"/>
                    </a:cubicBezTo>
                    <a:cubicBezTo>
                      <a:pt x="208015" y="1094231"/>
                      <a:pt x="233282" y="1162294"/>
                      <a:pt x="239749" y="1237397"/>
                    </a:cubicBezTo>
                    <a:cubicBezTo>
                      <a:pt x="240336" y="1229180"/>
                      <a:pt x="240922" y="1220382"/>
                      <a:pt x="242095" y="1212165"/>
                    </a:cubicBezTo>
                    <a:lnTo>
                      <a:pt x="242095" y="1209233"/>
                    </a:lnTo>
                    <a:cubicBezTo>
                      <a:pt x="244447" y="1176376"/>
                      <a:pt x="247384" y="1142342"/>
                      <a:pt x="249736" y="1109486"/>
                    </a:cubicBezTo>
                    <a:cubicBezTo>
                      <a:pt x="250322" y="1101269"/>
                      <a:pt x="251501" y="1093058"/>
                      <a:pt x="253260" y="1084841"/>
                    </a:cubicBezTo>
                    <a:cubicBezTo>
                      <a:pt x="256198" y="1069586"/>
                      <a:pt x="259136" y="1054917"/>
                      <a:pt x="254438" y="1040249"/>
                    </a:cubicBezTo>
                    <a:cubicBezTo>
                      <a:pt x="253852" y="1036730"/>
                      <a:pt x="252674" y="1033210"/>
                      <a:pt x="252087" y="1029691"/>
                    </a:cubicBezTo>
                    <a:cubicBezTo>
                      <a:pt x="249736" y="1021475"/>
                      <a:pt x="239158" y="1007979"/>
                      <a:pt x="223295" y="993897"/>
                    </a:cubicBezTo>
                    <a:lnTo>
                      <a:pt x="222704" y="993311"/>
                    </a:lnTo>
                    <a:cubicBezTo>
                      <a:pt x="216828" y="988618"/>
                      <a:pt x="186272" y="960454"/>
                      <a:pt x="169231" y="905886"/>
                    </a:cubicBezTo>
                    <a:cubicBezTo>
                      <a:pt x="151604" y="850150"/>
                      <a:pt x="152777" y="791476"/>
                      <a:pt x="153955" y="749230"/>
                    </a:cubicBezTo>
                    <a:lnTo>
                      <a:pt x="153955" y="748057"/>
                    </a:lnTo>
                    <a:cubicBezTo>
                      <a:pt x="155129" y="689383"/>
                      <a:pt x="161596" y="645377"/>
                      <a:pt x="174520" y="604891"/>
                    </a:cubicBezTo>
                    <a:cubicBezTo>
                      <a:pt x="176285" y="599612"/>
                      <a:pt x="178050" y="594914"/>
                      <a:pt x="180396" y="589636"/>
                    </a:cubicBezTo>
                    <a:cubicBezTo>
                      <a:pt x="180988" y="586703"/>
                      <a:pt x="182161" y="583770"/>
                      <a:pt x="183334" y="580832"/>
                    </a:cubicBezTo>
                    <a:cubicBezTo>
                      <a:pt x="184512" y="577900"/>
                      <a:pt x="186863" y="576140"/>
                      <a:pt x="189215" y="576140"/>
                    </a:cubicBezTo>
                    <a:lnTo>
                      <a:pt x="190388" y="575554"/>
                    </a:lnTo>
                    <a:cubicBezTo>
                      <a:pt x="192739" y="575554"/>
                      <a:pt x="195090" y="576727"/>
                      <a:pt x="196263" y="578486"/>
                    </a:cubicBezTo>
                    <a:lnTo>
                      <a:pt x="209193" y="593741"/>
                    </a:lnTo>
                    <a:cubicBezTo>
                      <a:pt x="269127" y="667084"/>
                      <a:pt x="298511" y="752749"/>
                      <a:pt x="296746" y="848972"/>
                    </a:cubicBezTo>
                    <a:cubicBezTo>
                      <a:pt x="296746" y="865991"/>
                      <a:pt x="295568" y="883593"/>
                      <a:pt x="293222" y="901194"/>
                    </a:cubicBezTo>
                    <a:cubicBezTo>
                      <a:pt x="308497" y="848972"/>
                      <a:pt x="326124" y="797341"/>
                      <a:pt x="346694" y="748057"/>
                    </a:cubicBezTo>
                    <a:cubicBezTo>
                      <a:pt x="347281" y="746884"/>
                      <a:pt x="347281" y="745705"/>
                      <a:pt x="347281" y="744532"/>
                    </a:cubicBezTo>
                    <a:lnTo>
                      <a:pt x="347281" y="738080"/>
                    </a:lnTo>
                    <a:cubicBezTo>
                      <a:pt x="347867" y="728104"/>
                      <a:pt x="347867" y="718133"/>
                      <a:pt x="347281" y="708157"/>
                    </a:cubicBezTo>
                    <a:cubicBezTo>
                      <a:pt x="347281" y="706397"/>
                      <a:pt x="346694" y="703465"/>
                      <a:pt x="344343" y="700527"/>
                    </a:cubicBezTo>
                    <a:cubicBezTo>
                      <a:pt x="340819" y="696421"/>
                      <a:pt x="337289" y="692315"/>
                      <a:pt x="334351" y="688209"/>
                    </a:cubicBezTo>
                    <a:cubicBezTo>
                      <a:pt x="327889" y="681166"/>
                      <a:pt x="321427" y="673541"/>
                      <a:pt x="316138" y="665324"/>
                    </a:cubicBezTo>
                    <a:cubicBezTo>
                      <a:pt x="300270" y="637747"/>
                      <a:pt x="292630" y="606064"/>
                      <a:pt x="292630" y="563818"/>
                    </a:cubicBezTo>
                    <a:cubicBezTo>
                      <a:pt x="292044" y="515120"/>
                      <a:pt x="299684" y="463484"/>
                      <a:pt x="316138" y="401291"/>
                    </a:cubicBezTo>
                    <a:cubicBezTo>
                      <a:pt x="325538" y="367262"/>
                      <a:pt x="339054" y="323843"/>
                      <a:pt x="364321" y="283943"/>
                    </a:cubicBezTo>
                    <a:cubicBezTo>
                      <a:pt x="366086" y="281010"/>
                      <a:pt x="367846" y="278664"/>
                      <a:pt x="370197" y="275731"/>
                    </a:cubicBezTo>
                    <a:cubicBezTo>
                      <a:pt x="370783" y="274558"/>
                      <a:pt x="371962" y="273385"/>
                      <a:pt x="373135" y="272207"/>
                    </a:cubicBezTo>
                    <a:cubicBezTo>
                      <a:pt x="374313" y="270447"/>
                      <a:pt x="376659" y="269274"/>
                      <a:pt x="379010" y="269274"/>
                    </a:cubicBezTo>
                    <a:cubicBezTo>
                      <a:pt x="381948" y="269274"/>
                      <a:pt x="384299" y="270447"/>
                      <a:pt x="385478" y="272799"/>
                    </a:cubicBezTo>
                    <a:cubicBezTo>
                      <a:pt x="417794" y="330294"/>
                      <a:pt x="433661" y="391906"/>
                      <a:pt x="434248" y="460552"/>
                    </a:cubicBezTo>
                    <a:cubicBezTo>
                      <a:pt x="434834" y="518053"/>
                      <a:pt x="426021" y="567337"/>
                      <a:pt x="414856" y="606650"/>
                    </a:cubicBezTo>
                    <a:cubicBezTo>
                      <a:pt x="443061" y="554433"/>
                      <a:pt x="475382" y="503971"/>
                      <a:pt x="509463" y="455859"/>
                    </a:cubicBezTo>
                    <a:lnTo>
                      <a:pt x="510636" y="454686"/>
                    </a:lnTo>
                    <a:cubicBezTo>
                      <a:pt x="511228" y="453513"/>
                      <a:pt x="511814" y="453513"/>
                      <a:pt x="511814" y="452927"/>
                    </a:cubicBezTo>
                    <a:cubicBezTo>
                      <a:pt x="513574" y="438258"/>
                      <a:pt x="515339" y="425936"/>
                      <a:pt x="516512" y="414786"/>
                    </a:cubicBezTo>
                    <a:cubicBezTo>
                      <a:pt x="516512" y="414786"/>
                      <a:pt x="515925" y="414200"/>
                      <a:pt x="514166" y="411267"/>
                    </a:cubicBezTo>
                    <a:cubicBezTo>
                      <a:pt x="512401" y="407161"/>
                      <a:pt x="509463" y="403637"/>
                      <a:pt x="507112" y="399531"/>
                    </a:cubicBezTo>
                    <a:cubicBezTo>
                      <a:pt x="501823" y="391320"/>
                      <a:pt x="495947" y="383103"/>
                      <a:pt x="492423" y="373713"/>
                    </a:cubicBezTo>
                    <a:cubicBezTo>
                      <a:pt x="481844" y="345549"/>
                      <a:pt x="479493" y="313280"/>
                      <a:pt x="485369" y="275731"/>
                    </a:cubicBezTo>
                    <a:cubicBezTo>
                      <a:pt x="497712" y="192412"/>
                      <a:pt x="534730" y="117310"/>
                      <a:pt x="597603" y="46314"/>
                    </a:cubicBezTo>
                    <a:cubicBezTo>
                      <a:pt x="604070" y="38689"/>
                      <a:pt x="611706" y="32232"/>
                      <a:pt x="619346" y="25193"/>
                    </a:cubicBezTo>
                    <a:lnTo>
                      <a:pt x="621111" y="23434"/>
                    </a:lnTo>
                    <a:cubicBezTo>
                      <a:pt x="624049" y="21088"/>
                      <a:pt x="626986" y="18150"/>
                      <a:pt x="630511" y="15217"/>
                    </a:cubicBezTo>
                    <a:cubicBezTo>
                      <a:pt x="632275" y="13457"/>
                      <a:pt x="635213" y="12871"/>
                      <a:pt x="637565" y="13457"/>
                    </a:cubicBezTo>
                    <a:cubicBezTo>
                      <a:pt x="640502" y="14044"/>
                      <a:pt x="642262" y="16390"/>
                      <a:pt x="642854" y="18736"/>
                    </a:cubicBezTo>
                    <a:lnTo>
                      <a:pt x="644613" y="25193"/>
                    </a:lnTo>
                    <a:cubicBezTo>
                      <a:pt x="645200" y="29299"/>
                      <a:pt x="645792" y="32232"/>
                      <a:pt x="646378" y="35164"/>
                    </a:cubicBezTo>
                    <a:cubicBezTo>
                      <a:pt x="655192" y="86213"/>
                      <a:pt x="654605" y="140195"/>
                      <a:pt x="644613" y="201216"/>
                    </a:cubicBezTo>
                    <a:cubicBezTo>
                      <a:pt x="635213" y="261649"/>
                      <a:pt x="615822" y="313866"/>
                      <a:pt x="585852" y="359045"/>
                    </a:cubicBezTo>
                    <a:cubicBezTo>
                      <a:pt x="630511" y="306828"/>
                      <a:pt x="673997" y="262822"/>
                      <a:pt x="719242" y="223509"/>
                    </a:cubicBezTo>
                    <a:cubicBezTo>
                      <a:pt x="719242" y="223509"/>
                      <a:pt x="719242" y="222922"/>
                      <a:pt x="719242" y="222336"/>
                    </a:cubicBezTo>
                    <a:cubicBezTo>
                      <a:pt x="715718" y="192412"/>
                      <a:pt x="723353" y="163662"/>
                      <a:pt x="742158" y="134911"/>
                    </a:cubicBezTo>
                    <a:cubicBezTo>
                      <a:pt x="767426" y="97363"/>
                      <a:pt x="802093" y="69199"/>
                      <a:pt x="845579" y="50419"/>
                    </a:cubicBezTo>
                    <a:cubicBezTo>
                      <a:pt x="871433" y="38689"/>
                      <a:pt x="898465" y="28712"/>
                      <a:pt x="924319" y="19323"/>
                    </a:cubicBezTo>
                    <a:cubicBezTo>
                      <a:pt x="937248" y="14630"/>
                      <a:pt x="949586" y="9938"/>
                      <a:pt x="962516" y="5241"/>
                    </a:cubicBezTo>
                    <a:cubicBezTo>
                      <a:pt x="969274" y="2308"/>
                      <a:pt x="973975" y="695"/>
                      <a:pt x="977354" y="1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E6544259-4C19-8406-B440-2CB208B46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49326" y="3072345"/>
                <a:ext cx="224100" cy="547307"/>
              </a:xfrm>
              <a:custGeom>
                <a:avLst/>
                <a:gdLst>
                  <a:gd name="connsiteX0" fmla="*/ 83147 w 1060433"/>
                  <a:gd name="connsiteY0" fmla="*/ 207 h 2589845"/>
                  <a:gd name="connsiteX1" fmla="*/ 97765 w 1060433"/>
                  <a:gd name="connsiteY1" fmla="*/ 4532 h 2589845"/>
                  <a:gd name="connsiteX2" fmla="*/ 135962 w 1060433"/>
                  <a:gd name="connsiteY2" fmla="*/ 19206 h 2589845"/>
                  <a:gd name="connsiteX3" fmla="*/ 215289 w 1060433"/>
                  <a:gd name="connsiteY3" fmla="*/ 50303 h 2589845"/>
                  <a:gd name="connsiteX4" fmla="*/ 318123 w 1060433"/>
                  <a:gd name="connsiteY4" fmla="*/ 134800 h 2589845"/>
                  <a:gd name="connsiteX5" fmla="*/ 341039 w 1060433"/>
                  <a:gd name="connsiteY5" fmla="*/ 222224 h 2589845"/>
                  <a:gd name="connsiteX6" fmla="*/ 341625 w 1060433"/>
                  <a:gd name="connsiteY6" fmla="*/ 223989 h 2589845"/>
                  <a:gd name="connsiteX7" fmla="*/ 474429 w 1060433"/>
                  <a:gd name="connsiteY7" fmla="*/ 358944 h 2589845"/>
                  <a:gd name="connsiteX8" fmla="*/ 415668 w 1060433"/>
                  <a:gd name="connsiteY8" fmla="*/ 201104 h 2589845"/>
                  <a:gd name="connsiteX9" fmla="*/ 413903 w 1060433"/>
                  <a:gd name="connsiteY9" fmla="*/ 35634 h 2589845"/>
                  <a:gd name="connsiteX10" fmla="*/ 416254 w 1060433"/>
                  <a:gd name="connsiteY10" fmla="*/ 25071 h 2589845"/>
                  <a:gd name="connsiteX11" fmla="*/ 417427 w 1060433"/>
                  <a:gd name="connsiteY11" fmla="*/ 19206 h 2589845"/>
                  <a:gd name="connsiteX12" fmla="*/ 422716 w 1060433"/>
                  <a:gd name="connsiteY12" fmla="*/ 13335 h 2589845"/>
                  <a:gd name="connsiteX13" fmla="*/ 430357 w 1060433"/>
                  <a:gd name="connsiteY13" fmla="*/ 15095 h 2589845"/>
                  <a:gd name="connsiteX14" fmla="*/ 439170 w 1060433"/>
                  <a:gd name="connsiteY14" fmla="*/ 23312 h 2589845"/>
                  <a:gd name="connsiteX15" fmla="*/ 441522 w 1060433"/>
                  <a:gd name="connsiteY15" fmla="*/ 25658 h 2589845"/>
                  <a:gd name="connsiteX16" fmla="*/ 462673 w 1060433"/>
                  <a:gd name="connsiteY16" fmla="*/ 46197 h 2589845"/>
                  <a:gd name="connsiteX17" fmla="*/ 575499 w 1060433"/>
                  <a:gd name="connsiteY17" fmla="*/ 275625 h 2589845"/>
                  <a:gd name="connsiteX18" fmla="*/ 567858 w 1060433"/>
                  <a:gd name="connsiteY18" fmla="*/ 373612 h 2589845"/>
                  <a:gd name="connsiteX19" fmla="*/ 553756 w 1060433"/>
                  <a:gd name="connsiteY19" fmla="*/ 399430 h 2589845"/>
                  <a:gd name="connsiteX20" fmla="*/ 546115 w 1060433"/>
                  <a:gd name="connsiteY20" fmla="*/ 411166 h 2589845"/>
                  <a:gd name="connsiteX21" fmla="*/ 544356 w 1060433"/>
                  <a:gd name="connsiteY21" fmla="*/ 414685 h 2589845"/>
                  <a:gd name="connsiteX22" fmla="*/ 549053 w 1060433"/>
                  <a:gd name="connsiteY22" fmla="*/ 453412 h 2589845"/>
                  <a:gd name="connsiteX23" fmla="*/ 550231 w 1060433"/>
                  <a:gd name="connsiteY23" fmla="*/ 454590 h 2589845"/>
                  <a:gd name="connsiteX24" fmla="*/ 550818 w 1060433"/>
                  <a:gd name="connsiteY24" fmla="*/ 455763 h 2589845"/>
                  <a:gd name="connsiteX25" fmla="*/ 646012 w 1060433"/>
                  <a:gd name="connsiteY25" fmla="*/ 606559 h 2589845"/>
                  <a:gd name="connsiteX26" fmla="*/ 626033 w 1060433"/>
                  <a:gd name="connsiteY26" fmla="*/ 460455 h 2589845"/>
                  <a:gd name="connsiteX27" fmla="*/ 674803 w 1060433"/>
                  <a:gd name="connsiteY27" fmla="*/ 272687 h 2589845"/>
                  <a:gd name="connsiteX28" fmla="*/ 680679 w 1060433"/>
                  <a:gd name="connsiteY28" fmla="*/ 269168 h 2589845"/>
                  <a:gd name="connsiteX29" fmla="*/ 687733 w 1060433"/>
                  <a:gd name="connsiteY29" fmla="*/ 272100 h 2589845"/>
                  <a:gd name="connsiteX30" fmla="*/ 690671 w 1060433"/>
                  <a:gd name="connsiteY30" fmla="*/ 275625 h 2589845"/>
                  <a:gd name="connsiteX31" fmla="*/ 695960 w 1060433"/>
                  <a:gd name="connsiteY31" fmla="*/ 283836 h 2589845"/>
                  <a:gd name="connsiteX32" fmla="*/ 744143 w 1060433"/>
                  <a:gd name="connsiteY32" fmla="*/ 401189 h 2589845"/>
                  <a:gd name="connsiteX33" fmla="*/ 768238 w 1060433"/>
                  <a:gd name="connsiteY33" fmla="*/ 564313 h 2589845"/>
                  <a:gd name="connsiteX34" fmla="*/ 744143 w 1060433"/>
                  <a:gd name="connsiteY34" fmla="*/ 665238 h 2589845"/>
                  <a:gd name="connsiteX35" fmla="*/ 726516 w 1060433"/>
                  <a:gd name="connsiteY35" fmla="*/ 688123 h 2589845"/>
                  <a:gd name="connsiteX36" fmla="*/ 716525 w 1060433"/>
                  <a:gd name="connsiteY36" fmla="*/ 700446 h 2589845"/>
                  <a:gd name="connsiteX37" fmla="*/ 713000 w 1060433"/>
                  <a:gd name="connsiteY37" fmla="*/ 708071 h 2589845"/>
                  <a:gd name="connsiteX38" fmla="*/ 713000 w 1060433"/>
                  <a:gd name="connsiteY38" fmla="*/ 738000 h 2589845"/>
                  <a:gd name="connsiteX39" fmla="*/ 713000 w 1060433"/>
                  <a:gd name="connsiteY39" fmla="*/ 744451 h 2589845"/>
                  <a:gd name="connsiteX40" fmla="*/ 714173 w 1060433"/>
                  <a:gd name="connsiteY40" fmla="*/ 747971 h 2589845"/>
                  <a:gd name="connsiteX41" fmla="*/ 767646 w 1060433"/>
                  <a:gd name="connsiteY41" fmla="*/ 901118 h 2589845"/>
                  <a:gd name="connsiteX42" fmla="*/ 763535 w 1060433"/>
                  <a:gd name="connsiteY42" fmla="*/ 848896 h 2589845"/>
                  <a:gd name="connsiteX43" fmla="*/ 851675 w 1060433"/>
                  <a:gd name="connsiteY43" fmla="*/ 593650 h 2589845"/>
                  <a:gd name="connsiteX44" fmla="*/ 864018 w 1060433"/>
                  <a:gd name="connsiteY44" fmla="*/ 578395 h 2589845"/>
                  <a:gd name="connsiteX45" fmla="*/ 869893 w 1060433"/>
                  <a:gd name="connsiteY45" fmla="*/ 575462 h 2589845"/>
                  <a:gd name="connsiteX46" fmla="*/ 871067 w 1060433"/>
                  <a:gd name="connsiteY46" fmla="*/ 576049 h 2589845"/>
                  <a:gd name="connsiteX47" fmla="*/ 876942 w 1060433"/>
                  <a:gd name="connsiteY47" fmla="*/ 580741 h 2589845"/>
                  <a:gd name="connsiteX48" fmla="*/ 880472 w 1060433"/>
                  <a:gd name="connsiteY48" fmla="*/ 589544 h 2589845"/>
                  <a:gd name="connsiteX49" fmla="*/ 886347 w 1060433"/>
                  <a:gd name="connsiteY49" fmla="*/ 604799 h 2589845"/>
                  <a:gd name="connsiteX50" fmla="*/ 906912 w 1060433"/>
                  <a:gd name="connsiteY50" fmla="*/ 747971 h 2589845"/>
                  <a:gd name="connsiteX51" fmla="*/ 906912 w 1060433"/>
                  <a:gd name="connsiteY51" fmla="*/ 749149 h 2589845"/>
                  <a:gd name="connsiteX52" fmla="*/ 891636 w 1060433"/>
                  <a:gd name="connsiteY52" fmla="*/ 905815 h 2589845"/>
                  <a:gd name="connsiteX53" fmla="*/ 838164 w 1060433"/>
                  <a:gd name="connsiteY53" fmla="*/ 993245 h 2589845"/>
                  <a:gd name="connsiteX54" fmla="*/ 837572 w 1060433"/>
                  <a:gd name="connsiteY54" fmla="*/ 993832 h 2589845"/>
                  <a:gd name="connsiteX55" fmla="*/ 808781 w 1060433"/>
                  <a:gd name="connsiteY55" fmla="*/ 1029621 h 2589845"/>
                  <a:gd name="connsiteX56" fmla="*/ 805843 w 1060433"/>
                  <a:gd name="connsiteY56" fmla="*/ 1040183 h 2589845"/>
                  <a:gd name="connsiteX57" fmla="*/ 807016 w 1060433"/>
                  <a:gd name="connsiteY57" fmla="*/ 1084781 h 2589845"/>
                  <a:gd name="connsiteX58" fmla="*/ 811132 w 1060433"/>
                  <a:gd name="connsiteY58" fmla="*/ 1109425 h 2589845"/>
                  <a:gd name="connsiteX59" fmla="*/ 818772 w 1060433"/>
                  <a:gd name="connsiteY59" fmla="*/ 1209172 h 2589845"/>
                  <a:gd name="connsiteX60" fmla="*/ 818772 w 1060433"/>
                  <a:gd name="connsiteY60" fmla="*/ 1212110 h 2589845"/>
                  <a:gd name="connsiteX61" fmla="*/ 820532 w 1060433"/>
                  <a:gd name="connsiteY61" fmla="*/ 1237342 h 2589845"/>
                  <a:gd name="connsiteX62" fmla="*/ 895161 w 1060433"/>
                  <a:gd name="connsiteY62" fmla="*/ 1034318 h 2589845"/>
                  <a:gd name="connsiteX63" fmla="*/ 988003 w 1060433"/>
                  <a:gd name="connsiteY63" fmla="*/ 940431 h 2589845"/>
                  <a:gd name="connsiteX64" fmla="*/ 993292 w 1060433"/>
                  <a:gd name="connsiteY64" fmla="*/ 936912 h 2589845"/>
                  <a:gd name="connsiteX65" fmla="*/ 996817 w 1060433"/>
                  <a:gd name="connsiteY65" fmla="*/ 934566 h 2589845"/>
                  <a:gd name="connsiteX66" fmla="*/ 1003871 w 1060433"/>
                  <a:gd name="connsiteY66" fmla="*/ 934566 h 2589845"/>
                  <a:gd name="connsiteX67" fmla="*/ 1008568 w 1060433"/>
                  <a:gd name="connsiteY67" fmla="*/ 940431 h 2589845"/>
                  <a:gd name="connsiteX68" fmla="*/ 1009746 w 1060433"/>
                  <a:gd name="connsiteY68" fmla="*/ 954518 h 2589845"/>
                  <a:gd name="connsiteX69" fmla="*/ 1012098 w 1060433"/>
                  <a:gd name="connsiteY69" fmla="*/ 983269 h 2589845"/>
                  <a:gd name="connsiteX70" fmla="*/ 950398 w 1060433"/>
                  <a:gd name="connsiteY70" fmla="*/ 1255529 h 2589845"/>
                  <a:gd name="connsiteX71" fmla="*/ 905147 w 1060433"/>
                  <a:gd name="connsiteY71" fmla="*/ 1315382 h 2589845"/>
                  <a:gd name="connsiteX72" fmla="*/ 844626 w 1060433"/>
                  <a:gd name="connsiteY72" fmla="*/ 1344719 h 2589845"/>
                  <a:gd name="connsiteX73" fmla="*/ 842275 w 1060433"/>
                  <a:gd name="connsiteY73" fmla="*/ 1345892 h 2589845"/>
                  <a:gd name="connsiteX74" fmla="*/ 838750 w 1060433"/>
                  <a:gd name="connsiteY74" fmla="*/ 1352935 h 2589845"/>
                  <a:gd name="connsiteX75" fmla="*/ 827586 w 1060433"/>
                  <a:gd name="connsiteY75" fmla="*/ 1379340 h 2589845"/>
                  <a:gd name="connsiteX76" fmla="*/ 825234 w 1060433"/>
                  <a:gd name="connsiteY76" fmla="*/ 1403984 h 2589845"/>
                  <a:gd name="connsiteX77" fmla="*/ 825234 w 1060433"/>
                  <a:gd name="connsiteY77" fmla="*/ 1413369 h 2589845"/>
                  <a:gd name="connsiteX78" fmla="*/ 808194 w 1060433"/>
                  <a:gd name="connsiteY78" fmla="*/ 1583536 h 2589845"/>
                  <a:gd name="connsiteX79" fmla="*/ 836986 w 1060433"/>
                  <a:gd name="connsiteY79" fmla="*/ 1523684 h 2589845"/>
                  <a:gd name="connsiteX80" fmla="*/ 1026200 w 1060433"/>
                  <a:gd name="connsiteY80" fmla="*/ 1360560 h 2589845"/>
                  <a:gd name="connsiteX81" fmla="*/ 1042062 w 1060433"/>
                  <a:gd name="connsiteY81" fmla="*/ 1355281 h 2589845"/>
                  <a:gd name="connsiteX82" fmla="*/ 1043241 w 1060433"/>
                  <a:gd name="connsiteY82" fmla="*/ 1355281 h 2589845"/>
                  <a:gd name="connsiteX83" fmla="*/ 1050881 w 1060433"/>
                  <a:gd name="connsiteY83" fmla="*/ 1352935 h 2589845"/>
                  <a:gd name="connsiteX84" fmla="*/ 1057930 w 1060433"/>
                  <a:gd name="connsiteY84" fmla="*/ 1354108 h 2589845"/>
                  <a:gd name="connsiteX85" fmla="*/ 1060281 w 1060433"/>
                  <a:gd name="connsiteY85" fmla="*/ 1361147 h 2589845"/>
                  <a:gd name="connsiteX86" fmla="*/ 1059103 w 1060433"/>
                  <a:gd name="connsiteY86" fmla="*/ 1376402 h 2589845"/>
                  <a:gd name="connsiteX87" fmla="*/ 1054992 w 1060433"/>
                  <a:gd name="connsiteY87" fmla="*/ 1408677 h 2589845"/>
                  <a:gd name="connsiteX88" fmla="*/ 926890 w 1060433"/>
                  <a:gd name="connsiteY88" fmla="*/ 1646908 h 2589845"/>
                  <a:gd name="connsiteX89" fmla="*/ 842861 w 1060433"/>
                  <a:gd name="connsiteY89" fmla="*/ 1693846 h 2589845"/>
                  <a:gd name="connsiteX90" fmla="*/ 809954 w 1060433"/>
                  <a:gd name="connsiteY90" fmla="*/ 1694432 h 2589845"/>
                  <a:gd name="connsiteX91" fmla="*/ 805256 w 1060433"/>
                  <a:gd name="connsiteY91" fmla="*/ 1693846 h 2589845"/>
                  <a:gd name="connsiteX92" fmla="*/ 803491 w 1060433"/>
                  <a:gd name="connsiteY92" fmla="*/ 1693846 h 2589845"/>
                  <a:gd name="connsiteX93" fmla="*/ 801140 w 1060433"/>
                  <a:gd name="connsiteY93" fmla="*/ 1695019 h 2589845"/>
                  <a:gd name="connsiteX94" fmla="*/ 779989 w 1060433"/>
                  <a:gd name="connsiteY94" fmla="*/ 1724361 h 2589845"/>
                  <a:gd name="connsiteX95" fmla="*/ 778811 w 1060433"/>
                  <a:gd name="connsiteY95" fmla="*/ 1727294 h 2589845"/>
                  <a:gd name="connsiteX96" fmla="*/ 778224 w 1060433"/>
                  <a:gd name="connsiteY96" fmla="*/ 1727880 h 2589845"/>
                  <a:gd name="connsiteX97" fmla="*/ 696546 w 1060433"/>
                  <a:gd name="connsiteY97" fmla="*/ 1943226 h 2589845"/>
                  <a:gd name="connsiteX98" fmla="*/ 744730 w 1060433"/>
                  <a:gd name="connsiteY98" fmla="*/ 1887480 h 2589845"/>
                  <a:gd name="connsiteX99" fmla="*/ 982128 w 1060433"/>
                  <a:gd name="connsiteY99" fmla="*/ 1806507 h 2589845"/>
                  <a:gd name="connsiteX100" fmla="*/ 985065 w 1060433"/>
                  <a:gd name="connsiteY100" fmla="*/ 1806507 h 2589845"/>
                  <a:gd name="connsiteX101" fmla="*/ 989768 w 1060433"/>
                  <a:gd name="connsiteY101" fmla="*/ 1815897 h 2589845"/>
                  <a:gd name="connsiteX102" fmla="*/ 986830 w 1060433"/>
                  <a:gd name="connsiteY102" fmla="*/ 1827046 h 2589845"/>
                  <a:gd name="connsiteX103" fmla="*/ 978603 w 1060433"/>
                  <a:gd name="connsiteY103" fmla="*/ 1852277 h 2589845"/>
                  <a:gd name="connsiteX104" fmla="*/ 899863 w 1060433"/>
                  <a:gd name="connsiteY104" fmla="*/ 1969044 h 2589845"/>
                  <a:gd name="connsiteX105" fmla="*/ 805256 w 1060433"/>
                  <a:gd name="connsiteY105" fmla="*/ 2044146 h 2589845"/>
                  <a:gd name="connsiteX106" fmla="*/ 686555 w 1060433"/>
                  <a:gd name="connsiteY106" fmla="*/ 2058820 h 2589845"/>
                  <a:gd name="connsiteX107" fmla="*/ 665990 w 1060433"/>
                  <a:gd name="connsiteY107" fmla="*/ 2051190 h 2589845"/>
                  <a:gd name="connsiteX108" fmla="*/ 655412 w 1060433"/>
                  <a:gd name="connsiteY108" fmla="*/ 2051776 h 2589845"/>
                  <a:gd name="connsiteX109" fmla="*/ 639550 w 1060433"/>
                  <a:gd name="connsiteY109" fmla="*/ 2061753 h 2589845"/>
                  <a:gd name="connsiteX110" fmla="*/ 630144 w 1060433"/>
                  <a:gd name="connsiteY110" fmla="*/ 2067618 h 2589845"/>
                  <a:gd name="connsiteX111" fmla="*/ 628385 w 1060433"/>
                  <a:gd name="connsiteY111" fmla="*/ 2069964 h 2589845"/>
                  <a:gd name="connsiteX112" fmla="*/ 516151 w 1060433"/>
                  <a:gd name="connsiteY112" fmla="*/ 2224285 h 2589845"/>
                  <a:gd name="connsiteX113" fmla="*/ 584899 w 1060433"/>
                  <a:gd name="connsiteY113" fmla="*/ 2189082 h 2589845"/>
                  <a:gd name="connsiteX114" fmla="*/ 810545 w 1060433"/>
                  <a:gd name="connsiteY114" fmla="*/ 2197880 h 2589845"/>
                  <a:gd name="connsiteX115" fmla="*/ 834634 w 1060433"/>
                  <a:gd name="connsiteY115" fmla="*/ 2209030 h 2589845"/>
                  <a:gd name="connsiteX116" fmla="*/ 838750 w 1060433"/>
                  <a:gd name="connsiteY116" fmla="*/ 2214313 h 2589845"/>
                  <a:gd name="connsiteX117" fmla="*/ 836986 w 1060433"/>
                  <a:gd name="connsiteY117" fmla="*/ 2220179 h 2589845"/>
                  <a:gd name="connsiteX118" fmla="*/ 829937 w 1060433"/>
                  <a:gd name="connsiteY118" fmla="*/ 2229569 h 2589845"/>
                  <a:gd name="connsiteX119" fmla="*/ 829345 w 1060433"/>
                  <a:gd name="connsiteY119" fmla="*/ 2230155 h 2589845"/>
                  <a:gd name="connsiteX120" fmla="*/ 812305 w 1060433"/>
                  <a:gd name="connsiteY120" fmla="*/ 2252454 h 2589845"/>
                  <a:gd name="connsiteX121" fmla="*/ 711822 w 1060433"/>
                  <a:gd name="connsiteY121" fmla="*/ 2322864 h 2589845"/>
                  <a:gd name="connsiteX122" fmla="*/ 566685 w 1060433"/>
                  <a:gd name="connsiteY122" fmla="*/ 2362177 h 2589845"/>
                  <a:gd name="connsiteX123" fmla="*/ 559631 w 1060433"/>
                  <a:gd name="connsiteY123" fmla="*/ 2362763 h 2589845"/>
                  <a:gd name="connsiteX124" fmla="*/ 452686 w 1060433"/>
                  <a:gd name="connsiteY124" fmla="*/ 2317585 h 2589845"/>
                  <a:gd name="connsiteX125" fmla="*/ 450922 w 1060433"/>
                  <a:gd name="connsiteY125" fmla="*/ 2316998 h 2589845"/>
                  <a:gd name="connsiteX126" fmla="*/ 423895 w 1060433"/>
                  <a:gd name="connsiteY126" fmla="*/ 2320517 h 2589845"/>
                  <a:gd name="connsiteX127" fmla="*/ 420365 w 1060433"/>
                  <a:gd name="connsiteY127" fmla="*/ 2322277 h 2589845"/>
                  <a:gd name="connsiteX128" fmla="*/ 278166 w 1060433"/>
                  <a:gd name="connsiteY128" fmla="*/ 2426721 h 2589845"/>
                  <a:gd name="connsiteX129" fmla="*/ 301082 w 1060433"/>
                  <a:gd name="connsiteY129" fmla="*/ 2420856 h 2589845"/>
                  <a:gd name="connsiteX130" fmla="*/ 467962 w 1060433"/>
                  <a:gd name="connsiteY130" fmla="*/ 2440803 h 2589845"/>
                  <a:gd name="connsiteX131" fmla="*/ 582548 w 1060433"/>
                  <a:gd name="connsiteY131" fmla="*/ 2512392 h 2589845"/>
                  <a:gd name="connsiteX132" fmla="*/ 583134 w 1060433"/>
                  <a:gd name="connsiteY132" fmla="*/ 2522954 h 2589845"/>
                  <a:gd name="connsiteX133" fmla="*/ 538480 w 1060433"/>
                  <a:gd name="connsiteY133" fmla="*/ 2555224 h 2589845"/>
                  <a:gd name="connsiteX134" fmla="*/ 413903 w 1060433"/>
                  <a:gd name="connsiteY134" fmla="*/ 2588086 h 2589845"/>
                  <a:gd name="connsiteX135" fmla="*/ 376884 w 1060433"/>
                  <a:gd name="connsiteY135" fmla="*/ 2589845 h 2589845"/>
                  <a:gd name="connsiteX136" fmla="*/ 333985 w 1060433"/>
                  <a:gd name="connsiteY136" fmla="*/ 2587499 h 2589845"/>
                  <a:gd name="connsiteX137" fmla="*/ 296966 w 1060433"/>
                  <a:gd name="connsiteY137" fmla="*/ 2581042 h 2589845"/>
                  <a:gd name="connsiteX138" fmla="*/ 182973 w 1060433"/>
                  <a:gd name="connsiteY138" fmla="*/ 2497137 h 2589845"/>
                  <a:gd name="connsiteX139" fmla="*/ 178857 w 1060433"/>
                  <a:gd name="connsiteY139" fmla="*/ 2495963 h 2589845"/>
                  <a:gd name="connsiteX140" fmla="*/ 151824 w 1060433"/>
                  <a:gd name="connsiteY140" fmla="*/ 2490093 h 2589845"/>
                  <a:gd name="connsiteX141" fmla="*/ 144189 w 1060433"/>
                  <a:gd name="connsiteY141" fmla="*/ 2491853 h 2589845"/>
                  <a:gd name="connsiteX142" fmla="*/ 24315 w 1060433"/>
                  <a:gd name="connsiteY142" fmla="*/ 2528233 h 2589845"/>
                  <a:gd name="connsiteX143" fmla="*/ 16088 w 1060433"/>
                  <a:gd name="connsiteY143" fmla="*/ 2524127 h 2589845"/>
                  <a:gd name="connsiteX144" fmla="*/ 1985 w 1060433"/>
                  <a:gd name="connsiteY144" fmla="*/ 2503588 h 2589845"/>
                  <a:gd name="connsiteX145" fmla="*/ 220 w 1060433"/>
                  <a:gd name="connsiteY145" fmla="*/ 2495963 h 2589845"/>
                  <a:gd name="connsiteX146" fmla="*/ 6096 w 1060433"/>
                  <a:gd name="connsiteY146" fmla="*/ 2491266 h 2589845"/>
                  <a:gd name="connsiteX147" fmla="*/ 160051 w 1060433"/>
                  <a:gd name="connsiteY147" fmla="*/ 2441390 h 2589845"/>
                  <a:gd name="connsiteX148" fmla="*/ 162989 w 1060433"/>
                  <a:gd name="connsiteY148" fmla="*/ 2437284 h 2589845"/>
                  <a:gd name="connsiteX149" fmla="*/ 168278 w 1060433"/>
                  <a:gd name="connsiteY149" fmla="*/ 2382129 h 2589845"/>
                  <a:gd name="connsiteX150" fmla="*/ 342804 w 1060433"/>
                  <a:gd name="connsiteY150" fmla="*/ 2073489 h 2589845"/>
                  <a:gd name="connsiteX151" fmla="*/ 351030 w 1060433"/>
                  <a:gd name="connsiteY151" fmla="*/ 2069964 h 2589845"/>
                  <a:gd name="connsiteX152" fmla="*/ 353377 w 1060433"/>
                  <a:gd name="connsiteY152" fmla="*/ 2068791 h 2589845"/>
                  <a:gd name="connsiteX153" fmla="*/ 361017 w 1060433"/>
                  <a:gd name="connsiteY153" fmla="*/ 2069964 h 2589845"/>
                  <a:gd name="connsiteX154" fmla="*/ 363955 w 1060433"/>
                  <a:gd name="connsiteY154" fmla="*/ 2077008 h 2589845"/>
                  <a:gd name="connsiteX155" fmla="*/ 361017 w 1060433"/>
                  <a:gd name="connsiteY155" fmla="*/ 2095782 h 2589845"/>
                  <a:gd name="connsiteX156" fmla="*/ 352790 w 1060433"/>
                  <a:gd name="connsiteY156" fmla="*/ 2145658 h 2589845"/>
                  <a:gd name="connsiteX157" fmla="*/ 352204 w 1060433"/>
                  <a:gd name="connsiteY157" fmla="*/ 2149769 h 2589845"/>
                  <a:gd name="connsiteX158" fmla="*/ 323412 w 1060433"/>
                  <a:gd name="connsiteY158" fmla="*/ 2290594 h 2589845"/>
                  <a:gd name="connsiteX159" fmla="*/ 262299 w 1060433"/>
                  <a:gd name="connsiteY159" fmla="*/ 2390341 h 2589845"/>
                  <a:gd name="connsiteX160" fmla="*/ 426241 w 1060433"/>
                  <a:gd name="connsiteY160" fmla="*/ 2265949 h 2589845"/>
                  <a:gd name="connsiteX161" fmla="*/ 428592 w 1060433"/>
                  <a:gd name="connsiteY161" fmla="*/ 2260079 h 2589845"/>
                  <a:gd name="connsiteX162" fmla="*/ 429770 w 1060433"/>
                  <a:gd name="connsiteY162" fmla="*/ 2226636 h 2589845"/>
                  <a:gd name="connsiteX163" fmla="*/ 429179 w 1060433"/>
                  <a:gd name="connsiteY163" fmla="*/ 2221352 h 2589845"/>
                  <a:gd name="connsiteX164" fmla="*/ 410379 w 1060433"/>
                  <a:gd name="connsiteY164" fmla="*/ 2024199 h 2589845"/>
                  <a:gd name="connsiteX165" fmla="*/ 502635 w 1060433"/>
                  <a:gd name="connsiteY165" fmla="*/ 1825281 h 2589845"/>
                  <a:gd name="connsiteX166" fmla="*/ 520848 w 1060433"/>
                  <a:gd name="connsiteY166" fmla="*/ 1815310 h 2589845"/>
                  <a:gd name="connsiteX167" fmla="*/ 524964 w 1060433"/>
                  <a:gd name="connsiteY167" fmla="*/ 1821176 h 2589845"/>
                  <a:gd name="connsiteX168" fmla="*/ 526137 w 1060433"/>
                  <a:gd name="connsiteY168" fmla="*/ 1832911 h 2589845"/>
                  <a:gd name="connsiteX169" fmla="*/ 529075 w 1060433"/>
                  <a:gd name="connsiteY169" fmla="*/ 1858143 h 2589845"/>
                  <a:gd name="connsiteX170" fmla="*/ 533778 w 1060433"/>
                  <a:gd name="connsiteY170" fmla="*/ 1902735 h 2589845"/>
                  <a:gd name="connsiteX171" fmla="*/ 534364 w 1060433"/>
                  <a:gd name="connsiteY171" fmla="*/ 1905086 h 2589845"/>
                  <a:gd name="connsiteX172" fmla="*/ 544942 w 1060433"/>
                  <a:gd name="connsiteY172" fmla="*/ 2018328 h 2589845"/>
                  <a:gd name="connsiteX173" fmla="*/ 520910 w 1060433"/>
                  <a:gd name="connsiteY173" fmla="*/ 2162894 h 2589845"/>
                  <a:gd name="connsiteX174" fmla="*/ 520262 w 1060433"/>
                  <a:gd name="connsiteY174" fmla="*/ 2163851 h 2589845"/>
                  <a:gd name="connsiteX175" fmla="*/ 520848 w 1060433"/>
                  <a:gd name="connsiteY175" fmla="*/ 2163264 h 2589845"/>
                  <a:gd name="connsiteX176" fmla="*/ 520910 w 1060433"/>
                  <a:gd name="connsiteY176" fmla="*/ 2162894 h 2589845"/>
                  <a:gd name="connsiteX177" fmla="*/ 620158 w 1060433"/>
                  <a:gd name="connsiteY177" fmla="*/ 2016569 h 2589845"/>
                  <a:gd name="connsiteX178" fmla="*/ 622509 w 1060433"/>
                  <a:gd name="connsiteY178" fmla="*/ 2001900 h 2589845"/>
                  <a:gd name="connsiteX179" fmla="*/ 596650 w 1060433"/>
                  <a:gd name="connsiteY179" fmla="*/ 1937942 h 2589845"/>
                  <a:gd name="connsiteX180" fmla="*/ 550231 w 1060433"/>
                  <a:gd name="connsiteY180" fmla="*/ 1802988 h 2589845"/>
                  <a:gd name="connsiteX181" fmla="*/ 585485 w 1060433"/>
                  <a:gd name="connsiteY181" fmla="*/ 1560065 h 2589845"/>
                  <a:gd name="connsiteX182" fmla="*/ 589015 w 1060433"/>
                  <a:gd name="connsiteY182" fmla="*/ 1553021 h 2589845"/>
                  <a:gd name="connsiteX183" fmla="*/ 591953 w 1060433"/>
                  <a:gd name="connsiteY183" fmla="*/ 1548329 h 2589845"/>
                  <a:gd name="connsiteX184" fmla="*/ 598415 w 1060433"/>
                  <a:gd name="connsiteY184" fmla="*/ 1544223 h 2589845"/>
                  <a:gd name="connsiteX185" fmla="*/ 605464 w 1060433"/>
                  <a:gd name="connsiteY185" fmla="*/ 1548915 h 2589845"/>
                  <a:gd name="connsiteX186" fmla="*/ 630731 w 1060433"/>
                  <a:gd name="connsiteY186" fmla="*/ 1611700 h 2589845"/>
                  <a:gd name="connsiteX187" fmla="*/ 636020 w 1060433"/>
                  <a:gd name="connsiteY187" fmla="*/ 1625196 h 2589845"/>
                  <a:gd name="connsiteX188" fmla="*/ 684795 w 1060433"/>
                  <a:gd name="connsiteY188" fmla="*/ 1774232 h 2589845"/>
                  <a:gd name="connsiteX189" fmla="*/ 686555 w 1060433"/>
                  <a:gd name="connsiteY189" fmla="*/ 1882201 h 2589845"/>
                  <a:gd name="connsiteX190" fmla="*/ 753543 w 1060433"/>
                  <a:gd name="connsiteY190" fmla="*/ 1676245 h 2589845"/>
                  <a:gd name="connsiteX191" fmla="*/ 752370 w 1060433"/>
                  <a:gd name="connsiteY191" fmla="*/ 1668615 h 2589845"/>
                  <a:gd name="connsiteX192" fmla="*/ 710649 w 1060433"/>
                  <a:gd name="connsiteY192" fmla="*/ 1611700 h 2589845"/>
                  <a:gd name="connsiteX193" fmla="*/ 629558 w 1060433"/>
                  <a:gd name="connsiteY193" fmla="*/ 1498453 h 2589845"/>
                  <a:gd name="connsiteX194" fmla="*/ 600180 w 1060433"/>
                  <a:gd name="connsiteY194" fmla="*/ 1242620 h 2589845"/>
                  <a:gd name="connsiteX195" fmla="*/ 600766 w 1060433"/>
                  <a:gd name="connsiteY195" fmla="*/ 1239688 h 2589845"/>
                  <a:gd name="connsiteX196" fmla="*/ 600766 w 1060433"/>
                  <a:gd name="connsiteY196" fmla="*/ 1239101 h 2589845"/>
                  <a:gd name="connsiteX197" fmla="*/ 605464 w 1060433"/>
                  <a:gd name="connsiteY197" fmla="*/ 1234404 h 2589845"/>
                  <a:gd name="connsiteX198" fmla="*/ 611344 w 1060433"/>
                  <a:gd name="connsiteY198" fmla="*/ 1234404 h 2589845"/>
                  <a:gd name="connsiteX199" fmla="*/ 617220 w 1060433"/>
                  <a:gd name="connsiteY199" fmla="*/ 1238515 h 2589845"/>
                  <a:gd name="connsiteX200" fmla="*/ 643660 w 1060433"/>
                  <a:gd name="connsiteY200" fmla="*/ 1273717 h 2589845"/>
                  <a:gd name="connsiteX201" fmla="*/ 645425 w 1060433"/>
                  <a:gd name="connsiteY201" fmla="*/ 1276068 h 2589845"/>
                  <a:gd name="connsiteX202" fmla="*/ 714173 w 1060433"/>
                  <a:gd name="connsiteY202" fmla="*/ 1368190 h 2589845"/>
                  <a:gd name="connsiteX203" fmla="*/ 770584 w 1060433"/>
                  <a:gd name="connsiteY203" fmla="*/ 1474394 h 2589845"/>
                  <a:gd name="connsiteX204" fmla="*/ 781748 w 1060433"/>
                  <a:gd name="connsiteY204" fmla="*/ 1524857 h 2589845"/>
                  <a:gd name="connsiteX205" fmla="*/ 794678 w 1060433"/>
                  <a:gd name="connsiteY205" fmla="*/ 1347651 h 2589845"/>
                  <a:gd name="connsiteX206" fmla="*/ 782927 w 1060433"/>
                  <a:gd name="connsiteY206" fmla="*/ 1309511 h 2589845"/>
                  <a:gd name="connsiteX207" fmla="*/ 750019 w 1060433"/>
                  <a:gd name="connsiteY207" fmla="*/ 1283693 h 2589845"/>
                  <a:gd name="connsiteX208" fmla="*/ 635433 w 1060433"/>
                  <a:gd name="connsiteY208" fmla="*/ 1186879 h 2589845"/>
                  <a:gd name="connsiteX209" fmla="*/ 564921 w 1060433"/>
                  <a:gd name="connsiteY209" fmla="*/ 988548 h 2589845"/>
                  <a:gd name="connsiteX210" fmla="*/ 562569 w 1060433"/>
                  <a:gd name="connsiteY210" fmla="*/ 963903 h 2589845"/>
                  <a:gd name="connsiteX211" fmla="*/ 562569 w 1060433"/>
                  <a:gd name="connsiteY211" fmla="*/ 961557 h 2589845"/>
                  <a:gd name="connsiteX212" fmla="*/ 561983 w 1060433"/>
                  <a:gd name="connsiteY212" fmla="*/ 948648 h 2589845"/>
                  <a:gd name="connsiteX213" fmla="*/ 566094 w 1060433"/>
                  <a:gd name="connsiteY213" fmla="*/ 941610 h 2589845"/>
                  <a:gd name="connsiteX214" fmla="*/ 574321 w 1060433"/>
                  <a:gd name="connsiteY214" fmla="*/ 942196 h 2589845"/>
                  <a:gd name="connsiteX215" fmla="*/ 580788 w 1060433"/>
                  <a:gd name="connsiteY215" fmla="*/ 948061 h 2589845"/>
                  <a:gd name="connsiteX216" fmla="*/ 587250 w 1060433"/>
                  <a:gd name="connsiteY216" fmla="*/ 953340 h 2589845"/>
                  <a:gd name="connsiteX217" fmla="*/ 618980 w 1060433"/>
                  <a:gd name="connsiteY217" fmla="*/ 978572 h 2589845"/>
                  <a:gd name="connsiteX218" fmla="*/ 620158 w 1060433"/>
                  <a:gd name="connsiteY218" fmla="*/ 979158 h 2589845"/>
                  <a:gd name="connsiteX219" fmla="*/ 689493 w 1060433"/>
                  <a:gd name="connsiteY219" fmla="*/ 1036078 h 2589845"/>
                  <a:gd name="connsiteX220" fmla="*/ 778811 w 1060433"/>
                  <a:gd name="connsiteY220" fmla="*/ 1153431 h 2589845"/>
                  <a:gd name="connsiteX221" fmla="*/ 786451 w 1060433"/>
                  <a:gd name="connsiteY221" fmla="*/ 1174557 h 2589845"/>
                  <a:gd name="connsiteX222" fmla="*/ 752957 w 1060433"/>
                  <a:gd name="connsiteY222" fmla="*/ 975052 h 2589845"/>
                  <a:gd name="connsiteX223" fmla="*/ 745908 w 1060433"/>
                  <a:gd name="connsiteY223" fmla="*/ 963316 h 2589845"/>
                  <a:gd name="connsiteX224" fmla="*/ 739441 w 1060433"/>
                  <a:gd name="connsiteY224" fmla="*/ 958624 h 2589845"/>
                  <a:gd name="connsiteX225" fmla="*/ 699484 w 1060433"/>
                  <a:gd name="connsiteY225" fmla="*/ 943956 h 2589845"/>
                  <a:gd name="connsiteX226" fmla="*/ 582548 w 1060433"/>
                  <a:gd name="connsiteY226" fmla="*/ 895839 h 2589845"/>
                  <a:gd name="connsiteX227" fmla="*/ 455624 w 1060433"/>
                  <a:gd name="connsiteY227" fmla="*/ 690470 h 2589845"/>
                  <a:gd name="connsiteX228" fmla="*/ 458562 w 1060433"/>
                  <a:gd name="connsiteY228" fmla="*/ 684013 h 2589845"/>
                  <a:gd name="connsiteX229" fmla="*/ 466202 w 1060433"/>
                  <a:gd name="connsiteY229" fmla="*/ 683426 h 2589845"/>
                  <a:gd name="connsiteX230" fmla="*/ 513208 w 1060433"/>
                  <a:gd name="connsiteY230" fmla="*/ 702792 h 2589845"/>
                  <a:gd name="connsiteX231" fmla="*/ 621917 w 1060433"/>
                  <a:gd name="connsiteY231" fmla="*/ 749735 h 2589845"/>
                  <a:gd name="connsiteX232" fmla="*/ 706538 w 1060433"/>
                  <a:gd name="connsiteY232" fmla="*/ 817213 h 2589845"/>
                  <a:gd name="connsiteX233" fmla="*/ 639550 w 1060433"/>
                  <a:gd name="connsiteY233" fmla="*/ 657608 h 2589845"/>
                  <a:gd name="connsiteX234" fmla="*/ 603704 w 1060433"/>
                  <a:gd name="connsiteY234" fmla="*/ 645872 h 2589845"/>
                  <a:gd name="connsiteX235" fmla="*/ 586077 w 1060433"/>
                  <a:gd name="connsiteY235" fmla="*/ 648224 h 2589845"/>
                  <a:gd name="connsiteX236" fmla="*/ 445633 w 1060433"/>
                  <a:gd name="connsiteY236" fmla="*/ 627685 h 2589845"/>
                  <a:gd name="connsiteX237" fmla="*/ 316358 w 1060433"/>
                  <a:gd name="connsiteY237" fmla="*/ 499769 h 2589845"/>
                  <a:gd name="connsiteX238" fmla="*/ 313420 w 1060433"/>
                  <a:gd name="connsiteY238" fmla="*/ 493317 h 2589845"/>
                  <a:gd name="connsiteX239" fmla="*/ 314598 w 1060433"/>
                  <a:gd name="connsiteY239" fmla="*/ 486273 h 2589845"/>
                  <a:gd name="connsiteX240" fmla="*/ 320474 w 1060433"/>
                  <a:gd name="connsiteY240" fmla="*/ 482754 h 2589845"/>
                  <a:gd name="connsiteX241" fmla="*/ 338688 w 1060433"/>
                  <a:gd name="connsiteY241" fmla="*/ 483927 h 2589845"/>
                  <a:gd name="connsiteX242" fmla="*/ 371595 w 1060433"/>
                  <a:gd name="connsiteY242" fmla="*/ 485687 h 2589845"/>
                  <a:gd name="connsiteX243" fmla="*/ 382760 w 1060433"/>
                  <a:gd name="connsiteY243" fmla="*/ 486273 h 2589845"/>
                  <a:gd name="connsiteX244" fmla="*/ 487354 w 1060433"/>
                  <a:gd name="connsiteY244" fmla="*/ 498009 h 2589845"/>
                  <a:gd name="connsiteX245" fmla="*/ 577850 w 1060433"/>
                  <a:gd name="connsiteY245" fmla="*/ 543774 h 2589845"/>
                  <a:gd name="connsiteX246" fmla="*/ 493821 w 1060433"/>
                  <a:gd name="connsiteY246" fmla="*/ 419382 h 2589845"/>
                  <a:gd name="connsiteX247" fmla="*/ 486181 w 1060433"/>
                  <a:gd name="connsiteY247" fmla="*/ 416450 h 2589845"/>
                  <a:gd name="connsiteX248" fmla="*/ 470900 w 1060433"/>
                  <a:gd name="connsiteY248" fmla="*/ 414685 h 2589845"/>
                  <a:gd name="connsiteX249" fmla="*/ 445046 w 1060433"/>
                  <a:gd name="connsiteY249" fmla="*/ 421142 h 2589845"/>
                  <a:gd name="connsiteX250" fmla="*/ 286388 w 1060433"/>
                  <a:gd name="connsiteY250" fmla="*/ 425834 h 2589845"/>
                  <a:gd name="connsiteX251" fmla="*/ 163581 w 1060433"/>
                  <a:gd name="connsiteY251" fmla="*/ 334299 h 2589845"/>
                  <a:gd name="connsiteX252" fmla="*/ 160051 w 1060433"/>
                  <a:gd name="connsiteY252" fmla="*/ 329606 h 2589845"/>
                  <a:gd name="connsiteX253" fmla="*/ 160051 w 1060433"/>
                  <a:gd name="connsiteY253" fmla="*/ 323149 h 2589845"/>
                  <a:gd name="connsiteX254" fmla="*/ 179443 w 1060433"/>
                  <a:gd name="connsiteY254" fmla="*/ 313765 h 2589845"/>
                  <a:gd name="connsiteX255" fmla="*/ 219405 w 1060433"/>
                  <a:gd name="connsiteY255" fmla="*/ 307894 h 2589845"/>
                  <a:gd name="connsiteX256" fmla="*/ 238205 w 1060433"/>
                  <a:gd name="connsiteY256" fmla="*/ 304962 h 2589845"/>
                  <a:gd name="connsiteX257" fmla="*/ 238791 w 1060433"/>
                  <a:gd name="connsiteY257" fmla="*/ 304962 h 2589845"/>
                  <a:gd name="connsiteX258" fmla="*/ 304607 w 1060433"/>
                  <a:gd name="connsiteY258" fmla="*/ 297332 h 2589845"/>
                  <a:gd name="connsiteX259" fmla="*/ 410965 w 1060433"/>
                  <a:gd name="connsiteY259" fmla="*/ 321976 h 2589845"/>
                  <a:gd name="connsiteX260" fmla="*/ 349852 w 1060433"/>
                  <a:gd name="connsiteY260" fmla="*/ 262129 h 2589845"/>
                  <a:gd name="connsiteX261" fmla="*/ 326350 w 1060433"/>
                  <a:gd name="connsiteY261" fmla="*/ 242763 h 2589845"/>
                  <a:gd name="connsiteX262" fmla="*/ 321061 w 1060433"/>
                  <a:gd name="connsiteY262" fmla="*/ 241004 h 2589845"/>
                  <a:gd name="connsiteX263" fmla="*/ 140073 w 1060433"/>
                  <a:gd name="connsiteY263" fmla="*/ 145357 h 2589845"/>
                  <a:gd name="connsiteX264" fmla="*/ 75436 w 1060433"/>
                  <a:gd name="connsiteY264" fmla="*/ 15682 h 2589845"/>
                  <a:gd name="connsiteX265" fmla="*/ 74849 w 1060433"/>
                  <a:gd name="connsiteY265" fmla="*/ 13922 h 2589845"/>
                  <a:gd name="connsiteX266" fmla="*/ 76022 w 1060433"/>
                  <a:gd name="connsiteY266" fmla="*/ 1600 h 2589845"/>
                  <a:gd name="connsiteX267" fmla="*/ 83147 w 1060433"/>
                  <a:gd name="connsiteY267" fmla="*/ 207 h 2589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60433" h="2589845">
                    <a:moveTo>
                      <a:pt x="83147" y="207"/>
                    </a:moveTo>
                    <a:cubicBezTo>
                      <a:pt x="86599" y="720"/>
                      <a:pt x="91301" y="2186"/>
                      <a:pt x="97765" y="4532"/>
                    </a:cubicBezTo>
                    <a:cubicBezTo>
                      <a:pt x="110695" y="9816"/>
                      <a:pt x="123619" y="14508"/>
                      <a:pt x="135962" y="19206"/>
                    </a:cubicBezTo>
                    <a:cubicBezTo>
                      <a:pt x="162403" y="28590"/>
                      <a:pt x="189435" y="38567"/>
                      <a:pt x="215289" y="50303"/>
                    </a:cubicBezTo>
                    <a:cubicBezTo>
                      <a:pt x="258775" y="69077"/>
                      <a:pt x="293442" y="97246"/>
                      <a:pt x="318123" y="134800"/>
                    </a:cubicBezTo>
                    <a:cubicBezTo>
                      <a:pt x="336928" y="163550"/>
                      <a:pt x="344563" y="192301"/>
                      <a:pt x="341039" y="222224"/>
                    </a:cubicBezTo>
                    <a:cubicBezTo>
                      <a:pt x="341039" y="222811"/>
                      <a:pt x="341625" y="223402"/>
                      <a:pt x="341625" y="223989"/>
                    </a:cubicBezTo>
                    <a:cubicBezTo>
                      <a:pt x="386871" y="262716"/>
                      <a:pt x="430357" y="306721"/>
                      <a:pt x="474429" y="358944"/>
                    </a:cubicBezTo>
                    <a:cubicBezTo>
                      <a:pt x="445046" y="313765"/>
                      <a:pt x="425654" y="261538"/>
                      <a:pt x="415668" y="201104"/>
                    </a:cubicBezTo>
                    <a:cubicBezTo>
                      <a:pt x="406263" y="140078"/>
                      <a:pt x="405676" y="86097"/>
                      <a:pt x="413903" y="35634"/>
                    </a:cubicBezTo>
                    <a:cubicBezTo>
                      <a:pt x="414490" y="32115"/>
                      <a:pt x="415076" y="29177"/>
                      <a:pt x="416254" y="25071"/>
                    </a:cubicBezTo>
                    <a:lnTo>
                      <a:pt x="417427" y="19206"/>
                    </a:lnTo>
                    <a:cubicBezTo>
                      <a:pt x="418014" y="16268"/>
                      <a:pt x="420365" y="13922"/>
                      <a:pt x="422716" y="13335"/>
                    </a:cubicBezTo>
                    <a:cubicBezTo>
                      <a:pt x="425654" y="12749"/>
                      <a:pt x="428006" y="13335"/>
                      <a:pt x="430357" y="15095"/>
                    </a:cubicBezTo>
                    <a:cubicBezTo>
                      <a:pt x="433295" y="18033"/>
                      <a:pt x="436233" y="20966"/>
                      <a:pt x="439170" y="23312"/>
                    </a:cubicBezTo>
                    <a:lnTo>
                      <a:pt x="441522" y="25658"/>
                    </a:lnTo>
                    <a:cubicBezTo>
                      <a:pt x="449162" y="32115"/>
                      <a:pt x="456211" y="38567"/>
                      <a:pt x="462673" y="46197"/>
                    </a:cubicBezTo>
                    <a:cubicBezTo>
                      <a:pt x="525551" y="117193"/>
                      <a:pt x="562569" y="192301"/>
                      <a:pt x="575499" y="275625"/>
                    </a:cubicBezTo>
                    <a:cubicBezTo>
                      <a:pt x="580788" y="313178"/>
                      <a:pt x="578437" y="345448"/>
                      <a:pt x="567858" y="373612"/>
                    </a:cubicBezTo>
                    <a:cubicBezTo>
                      <a:pt x="564334" y="383002"/>
                      <a:pt x="559045" y="391218"/>
                      <a:pt x="553756" y="399430"/>
                    </a:cubicBezTo>
                    <a:cubicBezTo>
                      <a:pt x="550818" y="403541"/>
                      <a:pt x="548467" y="407060"/>
                      <a:pt x="546115" y="411166"/>
                    </a:cubicBezTo>
                    <a:cubicBezTo>
                      <a:pt x="544356" y="414098"/>
                      <a:pt x="544356" y="414685"/>
                      <a:pt x="544356" y="414685"/>
                    </a:cubicBezTo>
                    <a:cubicBezTo>
                      <a:pt x="545529" y="425834"/>
                      <a:pt x="546702" y="438157"/>
                      <a:pt x="549053" y="453412"/>
                    </a:cubicBezTo>
                    <a:cubicBezTo>
                      <a:pt x="549053" y="453412"/>
                      <a:pt x="549053" y="453998"/>
                      <a:pt x="550231" y="454590"/>
                    </a:cubicBezTo>
                    <a:lnTo>
                      <a:pt x="550818" y="455763"/>
                    </a:lnTo>
                    <a:cubicBezTo>
                      <a:pt x="585485" y="503874"/>
                      <a:pt x="617220" y="554337"/>
                      <a:pt x="646012" y="606559"/>
                    </a:cubicBezTo>
                    <a:cubicBezTo>
                      <a:pt x="634847" y="567246"/>
                      <a:pt x="625447" y="517956"/>
                      <a:pt x="626033" y="460455"/>
                    </a:cubicBezTo>
                    <a:cubicBezTo>
                      <a:pt x="627207" y="391805"/>
                      <a:pt x="643074" y="330193"/>
                      <a:pt x="674803" y="272687"/>
                    </a:cubicBezTo>
                    <a:cubicBezTo>
                      <a:pt x="675982" y="270341"/>
                      <a:pt x="678328" y="269168"/>
                      <a:pt x="680679" y="269168"/>
                    </a:cubicBezTo>
                    <a:cubicBezTo>
                      <a:pt x="684209" y="269168"/>
                      <a:pt x="685968" y="270341"/>
                      <a:pt x="687733" y="272100"/>
                    </a:cubicBezTo>
                    <a:cubicBezTo>
                      <a:pt x="688319" y="273273"/>
                      <a:pt x="689493" y="274446"/>
                      <a:pt x="690671" y="275625"/>
                    </a:cubicBezTo>
                    <a:cubicBezTo>
                      <a:pt x="692430" y="278557"/>
                      <a:pt x="694195" y="280903"/>
                      <a:pt x="695960" y="283836"/>
                    </a:cubicBezTo>
                    <a:cubicBezTo>
                      <a:pt x="721814" y="323736"/>
                      <a:pt x="735330" y="367160"/>
                      <a:pt x="744143" y="401189"/>
                    </a:cubicBezTo>
                    <a:cubicBezTo>
                      <a:pt x="760597" y="463388"/>
                      <a:pt x="768238" y="515024"/>
                      <a:pt x="768238" y="564313"/>
                    </a:cubicBezTo>
                    <a:cubicBezTo>
                      <a:pt x="768238" y="605973"/>
                      <a:pt x="760597" y="637661"/>
                      <a:pt x="744143" y="665238"/>
                    </a:cubicBezTo>
                    <a:cubicBezTo>
                      <a:pt x="739441" y="673455"/>
                      <a:pt x="732979" y="681080"/>
                      <a:pt x="726516" y="688123"/>
                    </a:cubicBezTo>
                    <a:cubicBezTo>
                      <a:pt x="722987" y="692229"/>
                      <a:pt x="719462" y="696335"/>
                      <a:pt x="716525" y="700446"/>
                    </a:cubicBezTo>
                    <a:cubicBezTo>
                      <a:pt x="714173" y="703379"/>
                      <a:pt x="713000" y="706311"/>
                      <a:pt x="713000" y="708071"/>
                    </a:cubicBezTo>
                    <a:cubicBezTo>
                      <a:pt x="712414" y="718047"/>
                      <a:pt x="713000" y="728023"/>
                      <a:pt x="713000" y="738000"/>
                    </a:cubicBezTo>
                    <a:lnTo>
                      <a:pt x="713000" y="744451"/>
                    </a:lnTo>
                    <a:cubicBezTo>
                      <a:pt x="713000" y="745625"/>
                      <a:pt x="713587" y="746798"/>
                      <a:pt x="714173" y="747971"/>
                    </a:cubicBezTo>
                    <a:cubicBezTo>
                      <a:pt x="734152" y="797260"/>
                      <a:pt x="752370" y="848896"/>
                      <a:pt x="767646" y="901118"/>
                    </a:cubicBezTo>
                    <a:cubicBezTo>
                      <a:pt x="765300" y="883517"/>
                      <a:pt x="764121" y="865916"/>
                      <a:pt x="763535" y="848896"/>
                    </a:cubicBezTo>
                    <a:cubicBezTo>
                      <a:pt x="761770" y="752668"/>
                      <a:pt x="791154" y="666998"/>
                      <a:pt x="851675" y="593650"/>
                    </a:cubicBezTo>
                    <a:lnTo>
                      <a:pt x="864018" y="578395"/>
                    </a:lnTo>
                    <a:cubicBezTo>
                      <a:pt x="865777" y="576636"/>
                      <a:pt x="867542" y="575462"/>
                      <a:pt x="869893" y="575462"/>
                    </a:cubicBezTo>
                    <a:lnTo>
                      <a:pt x="871067" y="576049"/>
                    </a:lnTo>
                    <a:cubicBezTo>
                      <a:pt x="874004" y="576049"/>
                      <a:pt x="876356" y="577809"/>
                      <a:pt x="876942" y="580741"/>
                    </a:cubicBezTo>
                    <a:cubicBezTo>
                      <a:pt x="878120" y="583679"/>
                      <a:pt x="879293" y="586612"/>
                      <a:pt x="880472" y="589544"/>
                    </a:cubicBezTo>
                    <a:cubicBezTo>
                      <a:pt x="882231" y="594823"/>
                      <a:pt x="884583" y="599521"/>
                      <a:pt x="886347" y="604799"/>
                    </a:cubicBezTo>
                    <a:cubicBezTo>
                      <a:pt x="899272" y="645286"/>
                      <a:pt x="905147" y="689297"/>
                      <a:pt x="906912" y="747971"/>
                    </a:cubicBezTo>
                    <a:lnTo>
                      <a:pt x="906912" y="749149"/>
                    </a:lnTo>
                    <a:cubicBezTo>
                      <a:pt x="907499" y="791395"/>
                      <a:pt x="909263" y="850069"/>
                      <a:pt x="891636" y="905815"/>
                    </a:cubicBezTo>
                    <a:cubicBezTo>
                      <a:pt x="874004" y="960384"/>
                      <a:pt x="844040" y="988548"/>
                      <a:pt x="838164" y="993245"/>
                    </a:cubicBezTo>
                    <a:lnTo>
                      <a:pt x="837572" y="993832"/>
                    </a:lnTo>
                    <a:cubicBezTo>
                      <a:pt x="821118" y="1007914"/>
                      <a:pt x="811132" y="1021409"/>
                      <a:pt x="808781" y="1029621"/>
                    </a:cubicBezTo>
                    <a:cubicBezTo>
                      <a:pt x="807607" y="1033145"/>
                      <a:pt x="807016" y="1036664"/>
                      <a:pt x="805843" y="1040183"/>
                    </a:cubicBezTo>
                    <a:cubicBezTo>
                      <a:pt x="801140" y="1054852"/>
                      <a:pt x="804078" y="1069521"/>
                      <a:pt x="807016" y="1084781"/>
                    </a:cubicBezTo>
                    <a:cubicBezTo>
                      <a:pt x="808781" y="1092406"/>
                      <a:pt x="810545" y="1100622"/>
                      <a:pt x="811132" y="1109425"/>
                    </a:cubicBezTo>
                    <a:cubicBezTo>
                      <a:pt x="812897" y="1142868"/>
                      <a:pt x="815834" y="1176316"/>
                      <a:pt x="818772" y="1209172"/>
                    </a:cubicBezTo>
                    <a:lnTo>
                      <a:pt x="818772" y="1212110"/>
                    </a:lnTo>
                    <a:cubicBezTo>
                      <a:pt x="819359" y="1220322"/>
                      <a:pt x="819945" y="1229125"/>
                      <a:pt x="820532" y="1237342"/>
                    </a:cubicBezTo>
                    <a:cubicBezTo>
                      <a:pt x="827586" y="1162234"/>
                      <a:pt x="852267" y="1094165"/>
                      <a:pt x="895161" y="1034318"/>
                    </a:cubicBezTo>
                    <a:cubicBezTo>
                      <a:pt x="921015" y="997351"/>
                      <a:pt x="952158" y="965663"/>
                      <a:pt x="988003" y="940431"/>
                    </a:cubicBezTo>
                    <a:cubicBezTo>
                      <a:pt x="989176" y="939258"/>
                      <a:pt x="990941" y="938085"/>
                      <a:pt x="993292" y="936912"/>
                    </a:cubicBezTo>
                    <a:cubicBezTo>
                      <a:pt x="993879" y="936326"/>
                      <a:pt x="995057" y="935739"/>
                      <a:pt x="996817" y="934566"/>
                    </a:cubicBezTo>
                    <a:cubicBezTo>
                      <a:pt x="999168" y="933393"/>
                      <a:pt x="1001519" y="933393"/>
                      <a:pt x="1003871" y="934566"/>
                    </a:cubicBezTo>
                    <a:cubicBezTo>
                      <a:pt x="1006222" y="935739"/>
                      <a:pt x="1007981" y="938085"/>
                      <a:pt x="1008568" y="940431"/>
                    </a:cubicBezTo>
                    <a:cubicBezTo>
                      <a:pt x="1008568" y="945129"/>
                      <a:pt x="1009160" y="949821"/>
                      <a:pt x="1009746" y="954518"/>
                    </a:cubicBezTo>
                    <a:cubicBezTo>
                      <a:pt x="1010919" y="964490"/>
                      <a:pt x="1012098" y="973293"/>
                      <a:pt x="1012098" y="983269"/>
                    </a:cubicBezTo>
                    <a:cubicBezTo>
                      <a:pt x="1012684" y="1080670"/>
                      <a:pt x="992119" y="1172797"/>
                      <a:pt x="950398" y="1255529"/>
                    </a:cubicBezTo>
                    <a:cubicBezTo>
                      <a:pt x="939233" y="1279001"/>
                      <a:pt x="923953" y="1298948"/>
                      <a:pt x="905147" y="1315382"/>
                    </a:cubicBezTo>
                    <a:cubicBezTo>
                      <a:pt x="886934" y="1331810"/>
                      <a:pt x="866956" y="1341199"/>
                      <a:pt x="844626" y="1344719"/>
                    </a:cubicBezTo>
                    <a:cubicBezTo>
                      <a:pt x="844040" y="1344719"/>
                      <a:pt x="842861" y="1345305"/>
                      <a:pt x="842275" y="1345892"/>
                    </a:cubicBezTo>
                    <a:cubicBezTo>
                      <a:pt x="841102" y="1347651"/>
                      <a:pt x="839924" y="1350584"/>
                      <a:pt x="838750" y="1352935"/>
                    </a:cubicBezTo>
                    <a:cubicBezTo>
                      <a:pt x="834634" y="1361147"/>
                      <a:pt x="829937" y="1370537"/>
                      <a:pt x="827586" y="1379340"/>
                    </a:cubicBezTo>
                    <a:cubicBezTo>
                      <a:pt x="825234" y="1386965"/>
                      <a:pt x="825234" y="1395181"/>
                      <a:pt x="825234" y="1403984"/>
                    </a:cubicBezTo>
                    <a:cubicBezTo>
                      <a:pt x="825234" y="1406917"/>
                      <a:pt x="825234" y="1410436"/>
                      <a:pt x="825234" y="1413369"/>
                    </a:cubicBezTo>
                    <a:cubicBezTo>
                      <a:pt x="823470" y="1489649"/>
                      <a:pt x="820532" y="1516054"/>
                      <a:pt x="808194" y="1583536"/>
                    </a:cubicBezTo>
                    <a:cubicBezTo>
                      <a:pt x="815834" y="1563584"/>
                      <a:pt x="825234" y="1543631"/>
                      <a:pt x="836986" y="1523684"/>
                    </a:cubicBezTo>
                    <a:cubicBezTo>
                      <a:pt x="885761" y="1445057"/>
                      <a:pt x="947460" y="1391662"/>
                      <a:pt x="1026200" y="1360560"/>
                    </a:cubicBezTo>
                    <a:cubicBezTo>
                      <a:pt x="1030898" y="1358801"/>
                      <a:pt x="1036187" y="1357041"/>
                      <a:pt x="1042062" y="1355281"/>
                    </a:cubicBezTo>
                    <a:lnTo>
                      <a:pt x="1043241" y="1355281"/>
                    </a:lnTo>
                    <a:cubicBezTo>
                      <a:pt x="1045592" y="1354695"/>
                      <a:pt x="1047938" y="1353522"/>
                      <a:pt x="1050881" y="1352935"/>
                    </a:cubicBezTo>
                    <a:cubicBezTo>
                      <a:pt x="1053227" y="1352349"/>
                      <a:pt x="1055578" y="1352349"/>
                      <a:pt x="1057930" y="1354108"/>
                    </a:cubicBezTo>
                    <a:cubicBezTo>
                      <a:pt x="1059694" y="1355868"/>
                      <a:pt x="1060867" y="1358214"/>
                      <a:pt x="1060281" y="1361147"/>
                    </a:cubicBezTo>
                    <a:cubicBezTo>
                      <a:pt x="1059694" y="1366431"/>
                      <a:pt x="1059694" y="1371710"/>
                      <a:pt x="1059103" y="1376402"/>
                    </a:cubicBezTo>
                    <a:cubicBezTo>
                      <a:pt x="1058516" y="1388138"/>
                      <a:pt x="1057930" y="1398700"/>
                      <a:pt x="1054992" y="1408677"/>
                    </a:cubicBezTo>
                    <a:cubicBezTo>
                      <a:pt x="1029724" y="1506669"/>
                      <a:pt x="987417" y="1584709"/>
                      <a:pt x="926890" y="1646908"/>
                    </a:cubicBezTo>
                    <a:cubicBezTo>
                      <a:pt x="900450" y="1673899"/>
                      <a:pt x="872831" y="1689154"/>
                      <a:pt x="842861" y="1693846"/>
                    </a:cubicBezTo>
                    <a:cubicBezTo>
                      <a:pt x="835221" y="1695019"/>
                      <a:pt x="825821" y="1695019"/>
                      <a:pt x="809954" y="1694432"/>
                    </a:cubicBezTo>
                    <a:lnTo>
                      <a:pt x="805256" y="1693846"/>
                    </a:lnTo>
                    <a:cubicBezTo>
                      <a:pt x="804670" y="1693846"/>
                      <a:pt x="804078" y="1693846"/>
                      <a:pt x="803491" y="1693846"/>
                    </a:cubicBezTo>
                    <a:cubicBezTo>
                      <a:pt x="801732" y="1693846"/>
                      <a:pt x="801732" y="1693846"/>
                      <a:pt x="801140" y="1695019"/>
                    </a:cubicBezTo>
                    <a:lnTo>
                      <a:pt x="779989" y="1724361"/>
                    </a:lnTo>
                    <a:cubicBezTo>
                      <a:pt x="779402" y="1724948"/>
                      <a:pt x="778811" y="1726121"/>
                      <a:pt x="778811" y="1727294"/>
                    </a:cubicBezTo>
                    <a:lnTo>
                      <a:pt x="778224" y="1727880"/>
                    </a:lnTo>
                    <a:cubicBezTo>
                      <a:pt x="756481" y="1802988"/>
                      <a:pt x="728868" y="1875157"/>
                      <a:pt x="696546" y="1943226"/>
                    </a:cubicBezTo>
                    <a:cubicBezTo>
                      <a:pt x="711236" y="1923274"/>
                      <a:pt x="727103" y="1905086"/>
                      <a:pt x="744730" y="1887480"/>
                    </a:cubicBezTo>
                    <a:cubicBezTo>
                      <a:pt x="826407" y="1808267"/>
                      <a:pt x="966260" y="1806507"/>
                      <a:pt x="982128" y="1806507"/>
                    </a:cubicBezTo>
                    <a:lnTo>
                      <a:pt x="985065" y="1806507"/>
                    </a:lnTo>
                    <a:cubicBezTo>
                      <a:pt x="989176" y="1807680"/>
                      <a:pt x="990941" y="1811786"/>
                      <a:pt x="989768" y="1815897"/>
                    </a:cubicBezTo>
                    <a:cubicBezTo>
                      <a:pt x="988590" y="1819416"/>
                      <a:pt x="988003" y="1822935"/>
                      <a:pt x="986830" y="1827046"/>
                    </a:cubicBezTo>
                    <a:cubicBezTo>
                      <a:pt x="984479" y="1835844"/>
                      <a:pt x="982128" y="1844061"/>
                      <a:pt x="978603" y="1852277"/>
                    </a:cubicBezTo>
                    <a:cubicBezTo>
                      <a:pt x="963322" y="1890412"/>
                      <a:pt x="938055" y="1927966"/>
                      <a:pt x="899863" y="1969044"/>
                    </a:cubicBezTo>
                    <a:cubicBezTo>
                      <a:pt x="873418" y="1997208"/>
                      <a:pt x="843448" y="2025959"/>
                      <a:pt x="805256" y="2044146"/>
                    </a:cubicBezTo>
                    <a:cubicBezTo>
                      <a:pt x="762357" y="2064099"/>
                      <a:pt x="724165" y="2068791"/>
                      <a:pt x="686555" y="2058820"/>
                    </a:cubicBezTo>
                    <a:cubicBezTo>
                      <a:pt x="680093" y="2057055"/>
                      <a:pt x="672452" y="2055296"/>
                      <a:pt x="665990" y="2051190"/>
                    </a:cubicBezTo>
                    <a:cubicBezTo>
                      <a:pt x="661287" y="2048257"/>
                      <a:pt x="660114" y="2048257"/>
                      <a:pt x="655412" y="2051776"/>
                    </a:cubicBezTo>
                    <a:cubicBezTo>
                      <a:pt x="650123" y="2055296"/>
                      <a:pt x="644833" y="2058820"/>
                      <a:pt x="639550" y="2061753"/>
                    </a:cubicBezTo>
                    <a:cubicBezTo>
                      <a:pt x="636020" y="2063512"/>
                      <a:pt x="633082" y="2065272"/>
                      <a:pt x="630144" y="2067618"/>
                    </a:cubicBezTo>
                    <a:cubicBezTo>
                      <a:pt x="630144" y="2067618"/>
                      <a:pt x="628971" y="2069378"/>
                      <a:pt x="628385" y="2069964"/>
                    </a:cubicBezTo>
                    <a:cubicBezTo>
                      <a:pt x="594299" y="2125711"/>
                      <a:pt x="556694" y="2177346"/>
                      <a:pt x="516151" y="2224285"/>
                    </a:cubicBezTo>
                    <a:cubicBezTo>
                      <a:pt x="537888" y="2208443"/>
                      <a:pt x="560805" y="2196707"/>
                      <a:pt x="584899" y="2189082"/>
                    </a:cubicBezTo>
                    <a:cubicBezTo>
                      <a:pt x="657763" y="2165610"/>
                      <a:pt x="734743" y="2168543"/>
                      <a:pt x="810545" y="2197880"/>
                    </a:cubicBezTo>
                    <a:cubicBezTo>
                      <a:pt x="821710" y="2202578"/>
                      <a:pt x="834634" y="2209030"/>
                      <a:pt x="834634" y="2209030"/>
                    </a:cubicBezTo>
                    <a:cubicBezTo>
                      <a:pt x="836986" y="2210789"/>
                      <a:pt x="838164" y="2212554"/>
                      <a:pt x="838750" y="2214313"/>
                    </a:cubicBezTo>
                    <a:cubicBezTo>
                      <a:pt x="838750" y="2216660"/>
                      <a:pt x="838164" y="2219006"/>
                      <a:pt x="836986" y="2220179"/>
                    </a:cubicBezTo>
                    <a:cubicBezTo>
                      <a:pt x="834634" y="2223698"/>
                      <a:pt x="832283" y="2226636"/>
                      <a:pt x="829937" y="2229569"/>
                    </a:cubicBezTo>
                    <a:lnTo>
                      <a:pt x="829345" y="2230155"/>
                    </a:lnTo>
                    <a:cubicBezTo>
                      <a:pt x="824648" y="2237199"/>
                      <a:pt x="818772" y="2245410"/>
                      <a:pt x="812305" y="2252454"/>
                    </a:cubicBezTo>
                    <a:cubicBezTo>
                      <a:pt x="782927" y="2283550"/>
                      <a:pt x="746495" y="2304676"/>
                      <a:pt x="711822" y="2322864"/>
                    </a:cubicBezTo>
                    <a:cubicBezTo>
                      <a:pt x="664225" y="2347508"/>
                      <a:pt x="614869" y="2361004"/>
                      <a:pt x="566685" y="2362177"/>
                    </a:cubicBezTo>
                    <a:cubicBezTo>
                      <a:pt x="564334" y="2362763"/>
                      <a:pt x="561983" y="2362763"/>
                      <a:pt x="559631" y="2362763"/>
                    </a:cubicBezTo>
                    <a:cubicBezTo>
                      <a:pt x="514972" y="2362763"/>
                      <a:pt x="480305" y="2348095"/>
                      <a:pt x="452686" y="2317585"/>
                    </a:cubicBezTo>
                    <a:cubicBezTo>
                      <a:pt x="452686" y="2317585"/>
                      <a:pt x="451508" y="2316998"/>
                      <a:pt x="450922" y="2316998"/>
                    </a:cubicBezTo>
                    <a:cubicBezTo>
                      <a:pt x="440935" y="2317585"/>
                      <a:pt x="430943" y="2319344"/>
                      <a:pt x="423895" y="2320517"/>
                    </a:cubicBezTo>
                    <a:cubicBezTo>
                      <a:pt x="422716" y="2320517"/>
                      <a:pt x="420957" y="2321691"/>
                      <a:pt x="420365" y="2322277"/>
                    </a:cubicBezTo>
                    <a:cubicBezTo>
                      <a:pt x="375120" y="2362177"/>
                      <a:pt x="327523" y="2396798"/>
                      <a:pt x="278166" y="2426721"/>
                    </a:cubicBezTo>
                    <a:cubicBezTo>
                      <a:pt x="285215" y="2424375"/>
                      <a:pt x="293442" y="2422616"/>
                      <a:pt x="301082" y="2420856"/>
                    </a:cubicBezTo>
                    <a:cubicBezTo>
                      <a:pt x="354555" y="2410880"/>
                      <a:pt x="408614" y="2416750"/>
                      <a:pt x="467962" y="2440803"/>
                    </a:cubicBezTo>
                    <a:cubicBezTo>
                      <a:pt x="508510" y="2456650"/>
                      <a:pt x="545529" y="2480117"/>
                      <a:pt x="582548" y="2512392"/>
                    </a:cubicBezTo>
                    <a:cubicBezTo>
                      <a:pt x="585485" y="2515324"/>
                      <a:pt x="585485" y="2519435"/>
                      <a:pt x="583134" y="2522954"/>
                    </a:cubicBezTo>
                    <a:cubicBezTo>
                      <a:pt x="570210" y="2539383"/>
                      <a:pt x="553169" y="2548772"/>
                      <a:pt x="538480" y="2555224"/>
                    </a:cubicBezTo>
                    <a:cubicBezTo>
                      <a:pt x="502635" y="2572244"/>
                      <a:pt x="461500" y="2582802"/>
                      <a:pt x="413903" y="2588086"/>
                    </a:cubicBezTo>
                    <a:cubicBezTo>
                      <a:pt x="413903" y="2588086"/>
                      <a:pt x="398627" y="2589845"/>
                      <a:pt x="376884" y="2589845"/>
                    </a:cubicBezTo>
                    <a:cubicBezTo>
                      <a:pt x="361017" y="2589845"/>
                      <a:pt x="346914" y="2588672"/>
                      <a:pt x="333985" y="2587499"/>
                    </a:cubicBezTo>
                    <a:cubicBezTo>
                      <a:pt x="321647" y="2586326"/>
                      <a:pt x="309309" y="2583980"/>
                      <a:pt x="296966" y="2581042"/>
                    </a:cubicBezTo>
                    <a:cubicBezTo>
                      <a:pt x="241734" y="2567547"/>
                      <a:pt x="204710" y="2540556"/>
                      <a:pt x="182973" y="2497137"/>
                    </a:cubicBezTo>
                    <a:cubicBezTo>
                      <a:pt x="182973" y="2497137"/>
                      <a:pt x="181208" y="2495963"/>
                      <a:pt x="178857" y="2495963"/>
                    </a:cubicBezTo>
                    <a:cubicBezTo>
                      <a:pt x="169457" y="2493026"/>
                      <a:pt x="160051" y="2491266"/>
                      <a:pt x="151824" y="2490093"/>
                    </a:cubicBezTo>
                    <a:cubicBezTo>
                      <a:pt x="149478" y="2490093"/>
                      <a:pt x="147127" y="2490680"/>
                      <a:pt x="144189" y="2491853"/>
                    </a:cubicBezTo>
                    <a:cubicBezTo>
                      <a:pt x="105992" y="2506521"/>
                      <a:pt x="66036" y="2518844"/>
                      <a:pt x="24315" y="2528233"/>
                    </a:cubicBezTo>
                    <a:cubicBezTo>
                      <a:pt x="21377" y="2528820"/>
                      <a:pt x="17852" y="2527060"/>
                      <a:pt x="16088" y="2524127"/>
                    </a:cubicBezTo>
                    <a:cubicBezTo>
                      <a:pt x="11972" y="2517084"/>
                      <a:pt x="7274" y="2510045"/>
                      <a:pt x="1985" y="2503588"/>
                    </a:cubicBezTo>
                    <a:cubicBezTo>
                      <a:pt x="220" y="2501242"/>
                      <a:pt x="-366" y="2498896"/>
                      <a:pt x="220" y="2495963"/>
                    </a:cubicBezTo>
                    <a:cubicBezTo>
                      <a:pt x="1399" y="2493617"/>
                      <a:pt x="3158" y="2491853"/>
                      <a:pt x="6096" y="2491266"/>
                    </a:cubicBezTo>
                    <a:cubicBezTo>
                      <a:pt x="56631" y="2480117"/>
                      <a:pt x="107165" y="2463689"/>
                      <a:pt x="160051" y="2441390"/>
                    </a:cubicBezTo>
                    <a:cubicBezTo>
                      <a:pt x="160643" y="2440803"/>
                      <a:pt x="162403" y="2439044"/>
                      <a:pt x="162989" y="2437284"/>
                    </a:cubicBezTo>
                    <a:cubicBezTo>
                      <a:pt x="168278" y="2419683"/>
                      <a:pt x="170043" y="2401490"/>
                      <a:pt x="168278" y="2382129"/>
                    </a:cubicBezTo>
                    <a:cubicBezTo>
                      <a:pt x="157705" y="2258906"/>
                      <a:pt x="231156" y="2129230"/>
                      <a:pt x="342804" y="2073489"/>
                    </a:cubicBezTo>
                    <a:cubicBezTo>
                      <a:pt x="345150" y="2072315"/>
                      <a:pt x="348093" y="2071142"/>
                      <a:pt x="351030" y="2069964"/>
                    </a:cubicBezTo>
                    <a:lnTo>
                      <a:pt x="353377" y="2068791"/>
                    </a:lnTo>
                    <a:cubicBezTo>
                      <a:pt x="355728" y="2067618"/>
                      <a:pt x="358666" y="2068205"/>
                      <a:pt x="361017" y="2069964"/>
                    </a:cubicBezTo>
                    <a:cubicBezTo>
                      <a:pt x="363368" y="2071729"/>
                      <a:pt x="364541" y="2074075"/>
                      <a:pt x="363955" y="2077008"/>
                    </a:cubicBezTo>
                    <a:lnTo>
                      <a:pt x="361017" y="2095782"/>
                    </a:lnTo>
                    <a:cubicBezTo>
                      <a:pt x="358079" y="2112802"/>
                      <a:pt x="355141" y="2129230"/>
                      <a:pt x="352790" y="2145658"/>
                    </a:cubicBezTo>
                    <a:lnTo>
                      <a:pt x="352204" y="2149769"/>
                    </a:lnTo>
                    <a:cubicBezTo>
                      <a:pt x="345150" y="2196121"/>
                      <a:pt x="337514" y="2244237"/>
                      <a:pt x="323412" y="2290594"/>
                    </a:cubicBezTo>
                    <a:cubicBezTo>
                      <a:pt x="309896" y="2332253"/>
                      <a:pt x="289918" y="2365110"/>
                      <a:pt x="262299" y="2390341"/>
                    </a:cubicBezTo>
                    <a:cubicBezTo>
                      <a:pt x="321061" y="2355725"/>
                      <a:pt x="376298" y="2314066"/>
                      <a:pt x="426241" y="2265949"/>
                    </a:cubicBezTo>
                    <a:cubicBezTo>
                      <a:pt x="427419" y="2264776"/>
                      <a:pt x="428592" y="2262425"/>
                      <a:pt x="428592" y="2260079"/>
                    </a:cubicBezTo>
                    <a:lnTo>
                      <a:pt x="429770" y="2226636"/>
                    </a:lnTo>
                    <a:cubicBezTo>
                      <a:pt x="429770" y="2226049"/>
                      <a:pt x="430357" y="2222525"/>
                      <a:pt x="429179" y="2221352"/>
                    </a:cubicBezTo>
                    <a:cubicBezTo>
                      <a:pt x="404503" y="2163851"/>
                      <a:pt x="398627" y="2099306"/>
                      <a:pt x="410379" y="2024199"/>
                    </a:cubicBezTo>
                    <a:cubicBezTo>
                      <a:pt x="421543" y="1951438"/>
                      <a:pt x="452686" y="1884547"/>
                      <a:pt x="502635" y="1825281"/>
                    </a:cubicBezTo>
                    <a:cubicBezTo>
                      <a:pt x="509683" y="1817070"/>
                      <a:pt x="516737" y="1813545"/>
                      <a:pt x="520848" y="1815310"/>
                    </a:cubicBezTo>
                    <a:cubicBezTo>
                      <a:pt x="523199" y="1816483"/>
                      <a:pt x="524372" y="1818829"/>
                      <a:pt x="524964" y="1821176"/>
                    </a:cubicBezTo>
                    <a:lnTo>
                      <a:pt x="526137" y="1832911"/>
                    </a:lnTo>
                    <a:cubicBezTo>
                      <a:pt x="527315" y="1841715"/>
                      <a:pt x="527902" y="1849926"/>
                      <a:pt x="529075" y="1858143"/>
                    </a:cubicBezTo>
                    <a:cubicBezTo>
                      <a:pt x="530840" y="1873398"/>
                      <a:pt x="532013" y="1888066"/>
                      <a:pt x="533778" y="1902735"/>
                    </a:cubicBezTo>
                    <a:lnTo>
                      <a:pt x="534364" y="1905086"/>
                    </a:lnTo>
                    <a:cubicBezTo>
                      <a:pt x="538480" y="1941462"/>
                      <a:pt x="542591" y="1980188"/>
                      <a:pt x="544942" y="2018328"/>
                    </a:cubicBezTo>
                    <a:lnTo>
                      <a:pt x="520910" y="2162894"/>
                    </a:lnTo>
                    <a:lnTo>
                      <a:pt x="520262" y="2163851"/>
                    </a:lnTo>
                    <a:cubicBezTo>
                      <a:pt x="520262" y="2163264"/>
                      <a:pt x="520262" y="2163264"/>
                      <a:pt x="520848" y="2163264"/>
                    </a:cubicBezTo>
                    <a:lnTo>
                      <a:pt x="520910" y="2162894"/>
                    </a:lnTo>
                    <a:lnTo>
                      <a:pt x="620158" y="2016569"/>
                    </a:lnTo>
                    <a:cubicBezTo>
                      <a:pt x="623096" y="2011877"/>
                      <a:pt x="623096" y="2007771"/>
                      <a:pt x="622509" y="2001900"/>
                    </a:cubicBezTo>
                    <a:cubicBezTo>
                      <a:pt x="620744" y="1976669"/>
                      <a:pt x="608993" y="1956135"/>
                      <a:pt x="596650" y="1937942"/>
                    </a:cubicBezTo>
                    <a:cubicBezTo>
                      <a:pt x="573147" y="1902735"/>
                      <a:pt x="558458" y="1861075"/>
                      <a:pt x="550231" y="1802988"/>
                    </a:cubicBezTo>
                    <a:cubicBezTo>
                      <a:pt x="538480" y="1721423"/>
                      <a:pt x="550231" y="1639864"/>
                      <a:pt x="585485" y="1560065"/>
                    </a:cubicBezTo>
                    <a:cubicBezTo>
                      <a:pt x="586664" y="1557718"/>
                      <a:pt x="587837" y="1555367"/>
                      <a:pt x="589015" y="1553021"/>
                    </a:cubicBezTo>
                    <a:lnTo>
                      <a:pt x="591953" y="1548329"/>
                    </a:lnTo>
                    <a:cubicBezTo>
                      <a:pt x="593126" y="1545396"/>
                      <a:pt x="595477" y="1544223"/>
                      <a:pt x="598415" y="1544223"/>
                    </a:cubicBezTo>
                    <a:cubicBezTo>
                      <a:pt x="601939" y="1544223"/>
                      <a:pt x="604290" y="1545983"/>
                      <a:pt x="605464" y="1548915"/>
                    </a:cubicBezTo>
                    <a:cubicBezTo>
                      <a:pt x="614282" y="1570627"/>
                      <a:pt x="622509" y="1591161"/>
                      <a:pt x="630731" y="1611700"/>
                    </a:cubicBezTo>
                    <a:lnTo>
                      <a:pt x="636020" y="1625196"/>
                    </a:lnTo>
                    <a:cubicBezTo>
                      <a:pt x="653652" y="1669201"/>
                      <a:pt x="673630" y="1720837"/>
                      <a:pt x="684795" y="1774232"/>
                    </a:cubicBezTo>
                    <a:cubicBezTo>
                      <a:pt x="693022" y="1811199"/>
                      <a:pt x="693609" y="1847580"/>
                      <a:pt x="686555" y="1882201"/>
                    </a:cubicBezTo>
                    <a:cubicBezTo>
                      <a:pt x="713587" y="1816483"/>
                      <a:pt x="736503" y="1747828"/>
                      <a:pt x="753543" y="1676245"/>
                    </a:cubicBezTo>
                    <a:cubicBezTo>
                      <a:pt x="754135" y="1675072"/>
                      <a:pt x="754135" y="1673312"/>
                      <a:pt x="752370" y="1668615"/>
                    </a:cubicBezTo>
                    <a:cubicBezTo>
                      <a:pt x="744143" y="1646316"/>
                      <a:pt x="729454" y="1626369"/>
                      <a:pt x="710649" y="1611700"/>
                    </a:cubicBezTo>
                    <a:cubicBezTo>
                      <a:pt x="670106" y="1580598"/>
                      <a:pt x="646598" y="1537179"/>
                      <a:pt x="629558" y="1498453"/>
                    </a:cubicBezTo>
                    <a:cubicBezTo>
                      <a:pt x="593712" y="1419826"/>
                      <a:pt x="584312" y="1335915"/>
                      <a:pt x="600180" y="1242620"/>
                    </a:cubicBezTo>
                    <a:cubicBezTo>
                      <a:pt x="600180" y="1242034"/>
                      <a:pt x="600180" y="1240861"/>
                      <a:pt x="600766" y="1239688"/>
                    </a:cubicBezTo>
                    <a:lnTo>
                      <a:pt x="600766" y="1239101"/>
                    </a:lnTo>
                    <a:cubicBezTo>
                      <a:pt x="601939" y="1236755"/>
                      <a:pt x="603117" y="1234990"/>
                      <a:pt x="605464" y="1234404"/>
                    </a:cubicBezTo>
                    <a:cubicBezTo>
                      <a:pt x="607228" y="1233231"/>
                      <a:pt x="609580" y="1233817"/>
                      <a:pt x="611344" y="1234404"/>
                    </a:cubicBezTo>
                    <a:cubicBezTo>
                      <a:pt x="613104" y="1234990"/>
                      <a:pt x="615455" y="1236163"/>
                      <a:pt x="617220" y="1238515"/>
                    </a:cubicBezTo>
                    <a:cubicBezTo>
                      <a:pt x="626033" y="1250251"/>
                      <a:pt x="634847" y="1261981"/>
                      <a:pt x="643660" y="1273717"/>
                    </a:cubicBezTo>
                    <a:lnTo>
                      <a:pt x="645425" y="1276068"/>
                    </a:lnTo>
                    <a:cubicBezTo>
                      <a:pt x="667755" y="1305992"/>
                      <a:pt x="691257" y="1337089"/>
                      <a:pt x="714173" y="1368190"/>
                    </a:cubicBezTo>
                    <a:cubicBezTo>
                      <a:pt x="740027" y="1403984"/>
                      <a:pt x="758832" y="1438600"/>
                      <a:pt x="770584" y="1474394"/>
                    </a:cubicBezTo>
                    <a:cubicBezTo>
                      <a:pt x="776459" y="1491996"/>
                      <a:pt x="779989" y="1508429"/>
                      <a:pt x="781748" y="1524857"/>
                    </a:cubicBezTo>
                    <a:cubicBezTo>
                      <a:pt x="789389" y="1466764"/>
                      <a:pt x="793505" y="1407504"/>
                      <a:pt x="794678" y="1347651"/>
                    </a:cubicBezTo>
                    <a:cubicBezTo>
                      <a:pt x="794678" y="1332983"/>
                      <a:pt x="792913" y="1321834"/>
                      <a:pt x="782927" y="1309511"/>
                    </a:cubicBezTo>
                    <a:cubicBezTo>
                      <a:pt x="772935" y="1296016"/>
                      <a:pt x="762948" y="1288977"/>
                      <a:pt x="750019" y="1283693"/>
                    </a:cubicBezTo>
                    <a:cubicBezTo>
                      <a:pt x="695373" y="1263746"/>
                      <a:pt x="660114" y="1221495"/>
                      <a:pt x="635433" y="1186879"/>
                    </a:cubicBezTo>
                    <a:cubicBezTo>
                      <a:pt x="596064" y="1131132"/>
                      <a:pt x="572561" y="1066588"/>
                      <a:pt x="564921" y="988548"/>
                    </a:cubicBezTo>
                    <a:cubicBezTo>
                      <a:pt x="563747" y="980336"/>
                      <a:pt x="563156" y="972120"/>
                      <a:pt x="562569" y="963903"/>
                    </a:cubicBezTo>
                    <a:lnTo>
                      <a:pt x="562569" y="961557"/>
                    </a:lnTo>
                    <a:cubicBezTo>
                      <a:pt x="562569" y="957451"/>
                      <a:pt x="561983" y="953340"/>
                      <a:pt x="561983" y="948648"/>
                    </a:cubicBezTo>
                    <a:cubicBezTo>
                      <a:pt x="561396" y="945715"/>
                      <a:pt x="563156" y="942783"/>
                      <a:pt x="566094" y="941610"/>
                    </a:cubicBezTo>
                    <a:cubicBezTo>
                      <a:pt x="568445" y="939845"/>
                      <a:pt x="571969" y="940431"/>
                      <a:pt x="574321" y="942196"/>
                    </a:cubicBezTo>
                    <a:lnTo>
                      <a:pt x="580788" y="948061"/>
                    </a:lnTo>
                    <a:cubicBezTo>
                      <a:pt x="583134" y="949821"/>
                      <a:pt x="585485" y="951581"/>
                      <a:pt x="587250" y="953340"/>
                    </a:cubicBezTo>
                    <a:cubicBezTo>
                      <a:pt x="597828" y="962143"/>
                      <a:pt x="608401" y="970360"/>
                      <a:pt x="618980" y="978572"/>
                    </a:cubicBezTo>
                    <a:lnTo>
                      <a:pt x="620158" y="979158"/>
                    </a:lnTo>
                    <a:cubicBezTo>
                      <a:pt x="643074" y="997351"/>
                      <a:pt x="667163" y="1016712"/>
                      <a:pt x="689493" y="1036078"/>
                    </a:cubicBezTo>
                    <a:cubicBezTo>
                      <a:pt x="733565" y="1073631"/>
                      <a:pt x="762357" y="1110599"/>
                      <a:pt x="778811" y="1153431"/>
                    </a:cubicBezTo>
                    <a:cubicBezTo>
                      <a:pt x="781748" y="1160475"/>
                      <a:pt x="784100" y="1167513"/>
                      <a:pt x="786451" y="1174557"/>
                    </a:cubicBezTo>
                    <a:cubicBezTo>
                      <a:pt x="779402" y="1106488"/>
                      <a:pt x="768238" y="1039597"/>
                      <a:pt x="752957" y="975052"/>
                    </a:cubicBezTo>
                    <a:cubicBezTo>
                      <a:pt x="750605" y="966836"/>
                      <a:pt x="750019" y="964490"/>
                      <a:pt x="745908" y="963316"/>
                    </a:cubicBezTo>
                    <a:cubicBezTo>
                      <a:pt x="743557" y="962143"/>
                      <a:pt x="741205" y="960970"/>
                      <a:pt x="739441" y="958624"/>
                    </a:cubicBezTo>
                    <a:cubicBezTo>
                      <a:pt x="728276" y="946302"/>
                      <a:pt x="713587" y="943956"/>
                      <a:pt x="699484" y="943956"/>
                    </a:cubicBezTo>
                    <a:cubicBezTo>
                      <a:pt x="651301" y="942783"/>
                      <a:pt x="613690" y="918724"/>
                      <a:pt x="582548" y="895839"/>
                    </a:cubicBezTo>
                    <a:cubicBezTo>
                      <a:pt x="507332" y="838920"/>
                      <a:pt x="455624" y="695162"/>
                      <a:pt x="455624" y="690470"/>
                    </a:cubicBezTo>
                    <a:cubicBezTo>
                      <a:pt x="455624" y="687537"/>
                      <a:pt x="456797" y="685191"/>
                      <a:pt x="458562" y="684013"/>
                    </a:cubicBezTo>
                    <a:cubicBezTo>
                      <a:pt x="460913" y="682253"/>
                      <a:pt x="463851" y="682253"/>
                      <a:pt x="466202" y="683426"/>
                    </a:cubicBezTo>
                    <a:cubicBezTo>
                      <a:pt x="481478" y="689883"/>
                      <a:pt x="497345" y="696335"/>
                      <a:pt x="513208" y="702792"/>
                    </a:cubicBezTo>
                    <a:cubicBezTo>
                      <a:pt x="549640" y="718047"/>
                      <a:pt x="586664" y="733302"/>
                      <a:pt x="621917" y="749735"/>
                    </a:cubicBezTo>
                    <a:cubicBezTo>
                      <a:pt x="657763" y="766750"/>
                      <a:pt x="685968" y="789635"/>
                      <a:pt x="706538" y="817213"/>
                    </a:cubicBezTo>
                    <a:cubicBezTo>
                      <a:pt x="687146" y="762644"/>
                      <a:pt x="664817" y="709244"/>
                      <a:pt x="639550" y="657608"/>
                    </a:cubicBezTo>
                    <a:cubicBezTo>
                      <a:pt x="636612" y="651743"/>
                      <a:pt x="623096" y="645872"/>
                      <a:pt x="603704" y="645872"/>
                    </a:cubicBezTo>
                    <a:cubicBezTo>
                      <a:pt x="597828" y="645872"/>
                      <a:pt x="591361" y="647051"/>
                      <a:pt x="586077" y="648224"/>
                    </a:cubicBezTo>
                    <a:cubicBezTo>
                      <a:pt x="540826" y="658781"/>
                      <a:pt x="495581" y="652329"/>
                      <a:pt x="445633" y="627685"/>
                    </a:cubicBezTo>
                    <a:cubicBezTo>
                      <a:pt x="394511" y="601867"/>
                      <a:pt x="352204" y="560207"/>
                      <a:pt x="316358" y="499769"/>
                    </a:cubicBezTo>
                    <a:cubicBezTo>
                      <a:pt x="315185" y="498595"/>
                      <a:pt x="314007" y="495076"/>
                      <a:pt x="313420" y="493317"/>
                    </a:cubicBezTo>
                    <a:cubicBezTo>
                      <a:pt x="312247" y="490965"/>
                      <a:pt x="312834" y="488033"/>
                      <a:pt x="314598" y="486273"/>
                    </a:cubicBezTo>
                    <a:cubicBezTo>
                      <a:pt x="315771" y="483927"/>
                      <a:pt x="318123" y="482754"/>
                      <a:pt x="320474" y="482754"/>
                    </a:cubicBezTo>
                    <a:lnTo>
                      <a:pt x="338688" y="483927"/>
                    </a:lnTo>
                    <a:cubicBezTo>
                      <a:pt x="349852" y="484513"/>
                      <a:pt x="361017" y="485687"/>
                      <a:pt x="371595" y="485687"/>
                    </a:cubicBezTo>
                    <a:lnTo>
                      <a:pt x="382760" y="486273"/>
                    </a:lnTo>
                    <a:cubicBezTo>
                      <a:pt x="417427" y="488033"/>
                      <a:pt x="452686" y="489792"/>
                      <a:pt x="487354" y="498009"/>
                    </a:cubicBezTo>
                    <a:cubicBezTo>
                      <a:pt x="526724" y="507985"/>
                      <a:pt x="555521" y="522067"/>
                      <a:pt x="577850" y="543774"/>
                    </a:cubicBezTo>
                    <a:cubicBezTo>
                      <a:pt x="551405" y="500355"/>
                      <a:pt x="523199" y="458696"/>
                      <a:pt x="493821" y="419382"/>
                    </a:cubicBezTo>
                    <a:cubicBezTo>
                      <a:pt x="492643" y="418796"/>
                      <a:pt x="489119" y="417036"/>
                      <a:pt x="486181" y="416450"/>
                    </a:cubicBezTo>
                    <a:cubicBezTo>
                      <a:pt x="484416" y="415863"/>
                      <a:pt x="478540" y="414685"/>
                      <a:pt x="470900" y="414685"/>
                    </a:cubicBezTo>
                    <a:cubicBezTo>
                      <a:pt x="460913" y="414685"/>
                      <a:pt x="452100" y="417036"/>
                      <a:pt x="445046" y="421142"/>
                    </a:cubicBezTo>
                    <a:cubicBezTo>
                      <a:pt x="397449" y="444027"/>
                      <a:pt x="343977" y="445787"/>
                      <a:pt x="286388" y="425834"/>
                    </a:cubicBezTo>
                    <a:cubicBezTo>
                      <a:pt x="238791" y="409993"/>
                      <a:pt x="198835" y="380069"/>
                      <a:pt x="163581" y="334299"/>
                    </a:cubicBezTo>
                    <a:cubicBezTo>
                      <a:pt x="162403" y="332539"/>
                      <a:pt x="161230" y="331366"/>
                      <a:pt x="160051" y="329606"/>
                    </a:cubicBezTo>
                    <a:cubicBezTo>
                      <a:pt x="158878" y="327260"/>
                      <a:pt x="158878" y="325496"/>
                      <a:pt x="160051" y="323149"/>
                    </a:cubicBezTo>
                    <a:cubicBezTo>
                      <a:pt x="162989" y="317871"/>
                      <a:pt x="174746" y="314938"/>
                      <a:pt x="179443" y="313765"/>
                    </a:cubicBezTo>
                    <a:cubicBezTo>
                      <a:pt x="191786" y="312000"/>
                      <a:pt x="205302" y="309654"/>
                      <a:pt x="219405" y="307894"/>
                    </a:cubicBezTo>
                    <a:cubicBezTo>
                      <a:pt x="225280" y="306721"/>
                      <a:pt x="231742" y="305548"/>
                      <a:pt x="238205" y="304962"/>
                    </a:cubicBezTo>
                    <a:lnTo>
                      <a:pt x="238791" y="304962"/>
                    </a:lnTo>
                    <a:cubicBezTo>
                      <a:pt x="259948" y="301442"/>
                      <a:pt x="282277" y="298505"/>
                      <a:pt x="304607" y="297332"/>
                    </a:cubicBezTo>
                    <a:cubicBezTo>
                      <a:pt x="345150" y="294985"/>
                      <a:pt x="380995" y="303202"/>
                      <a:pt x="410965" y="321976"/>
                    </a:cubicBezTo>
                    <a:cubicBezTo>
                      <a:pt x="390987" y="300856"/>
                      <a:pt x="370417" y="280903"/>
                      <a:pt x="349852" y="262129"/>
                    </a:cubicBezTo>
                    <a:cubicBezTo>
                      <a:pt x="343390" y="255672"/>
                      <a:pt x="336336" y="249807"/>
                      <a:pt x="326350" y="242763"/>
                    </a:cubicBezTo>
                    <a:cubicBezTo>
                      <a:pt x="325171" y="241590"/>
                      <a:pt x="323412" y="241004"/>
                      <a:pt x="321061" y="241004"/>
                    </a:cubicBezTo>
                    <a:cubicBezTo>
                      <a:pt x="249956" y="238071"/>
                      <a:pt x="190608" y="206969"/>
                      <a:pt x="140073" y="145357"/>
                    </a:cubicBezTo>
                    <a:cubicBezTo>
                      <a:pt x="112454" y="111328"/>
                      <a:pt x="91303" y="69077"/>
                      <a:pt x="75436" y="15682"/>
                    </a:cubicBezTo>
                    <a:lnTo>
                      <a:pt x="74849" y="13922"/>
                    </a:lnTo>
                    <a:cubicBezTo>
                      <a:pt x="73085" y="8057"/>
                      <a:pt x="71911" y="5124"/>
                      <a:pt x="76022" y="1600"/>
                    </a:cubicBezTo>
                    <a:cubicBezTo>
                      <a:pt x="77491" y="134"/>
                      <a:pt x="79695" y="-307"/>
                      <a:pt x="83147" y="2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80F8604-E3D9-F5F5-C222-9C488737B2A5}"/>
                </a:ext>
              </a:extLst>
            </p:cNvPr>
            <p:cNvGrpSpPr/>
            <p:nvPr/>
          </p:nvGrpSpPr>
          <p:grpSpPr>
            <a:xfrm>
              <a:off x="1234205" y="3910521"/>
              <a:ext cx="2193386" cy="547307"/>
              <a:chOff x="1234207" y="3910521"/>
              <a:chExt cx="2193386" cy="547307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E3AE3277-37C7-F4DE-ABF3-11F0081ADC7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34207" y="3910521"/>
                <a:ext cx="224150" cy="547180"/>
              </a:xfrm>
              <a:custGeom>
                <a:avLst/>
                <a:gdLst>
                  <a:gd name="connsiteX0" fmla="*/ 977354 w 1060670"/>
                  <a:gd name="connsiteY0" fmla="*/ 182 h 2589242"/>
                  <a:gd name="connsiteX1" fmla="*/ 984259 w 1060670"/>
                  <a:gd name="connsiteY1" fmla="*/ 1722 h 2589242"/>
                  <a:gd name="connsiteX2" fmla="*/ 986018 w 1060670"/>
                  <a:gd name="connsiteY2" fmla="*/ 14044 h 2589242"/>
                  <a:gd name="connsiteX3" fmla="*/ 985432 w 1060670"/>
                  <a:gd name="connsiteY3" fmla="*/ 15804 h 2589242"/>
                  <a:gd name="connsiteX4" fmla="*/ 920794 w 1060670"/>
                  <a:gd name="connsiteY4" fmla="*/ 145474 h 2589242"/>
                  <a:gd name="connsiteX5" fmla="*/ 739807 w 1060670"/>
                  <a:gd name="connsiteY5" fmla="*/ 241110 h 2589242"/>
                  <a:gd name="connsiteX6" fmla="*/ 734518 w 1060670"/>
                  <a:gd name="connsiteY6" fmla="*/ 242283 h 2589242"/>
                  <a:gd name="connsiteX7" fmla="*/ 710429 w 1060670"/>
                  <a:gd name="connsiteY7" fmla="*/ 262236 h 2589242"/>
                  <a:gd name="connsiteX8" fmla="*/ 649902 w 1060670"/>
                  <a:gd name="connsiteY8" fmla="*/ 322083 h 2589242"/>
                  <a:gd name="connsiteX9" fmla="*/ 756261 w 1060670"/>
                  <a:gd name="connsiteY9" fmla="*/ 297438 h 2589242"/>
                  <a:gd name="connsiteX10" fmla="*/ 821485 w 1060670"/>
                  <a:gd name="connsiteY10" fmla="*/ 305068 h 2589242"/>
                  <a:gd name="connsiteX11" fmla="*/ 822663 w 1060670"/>
                  <a:gd name="connsiteY11" fmla="*/ 305068 h 2589242"/>
                  <a:gd name="connsiteX12" fmla="*/ 841463 w 1060670"/>
                  <a:gd name="connsiteY12" fmla="*/ 307414 h 2589242"/>
                  <a:gd name="connsiteX13" fmla="*/ 880838 w 1060670"/>
                  <a:gd name="connsiteY13" fmla="*/ 313866 h 2589242"/>
                  <a:gd name="connsiteX14" fmla="*/ 900816 w 1060670"/>
                  <a:gd name="connsiteY14" fmla="*/ 323256 h 2589242"/>
                  <a:gd name="connsiteX15" fmla="*/ 900230 w 1060670"/>
                  <a:gd name="connsiteY15" fmla="*/ 329708 h 2589242"/>
                  <a:gd name="connsiteX16" fmla="*/ 897292 w 1060670"/>
                  <a:gd name="connsiteY16" fmla="*/ 334405 h 2589242"/>
                  <a:gd name="connsiteX17" fmla="*/ 774480 w 1060670"/>
                  <a:gd name="connsiteY17" fmla="*/ 425936 h 2589242"/>
                  <a:gd name="connsiteX18" fmla="*/ 615822 w 1060670"/>
                  <a:gd name="connsiteY18" fmla="*/ 421243 h 2589242"/>
                  <a:gd name="connsiteX19" fmla="*/ 589376 w 1060670"/>
                  <a:gd name="connsiteY19" fmla="*/ 414786 h 2589242"/>
                  <a:gd name="connsiteX20" fmla="*/ 574687 w 1060670"/>
                  <a:gd name="connsiteY20" fmla="*/ 416546 h 2589242"/>
                  <a:gd name="connsiteX21" fmla="*/ 567047 w 1060670"/>
                  <a:gd name="connsiteY21" fmla="*/ 419479 h 2589242"/>
                  <a:gd name="connsiteX22" fmla="*/ 482431 w 1060670"/>
                  <a:gd name="connsiteY22" fmla="*/ 543870 h 2589242"/>
                  <a:gd name="connsiteX23" fmla="*/ 573514 w 1060670"/>
                  <a:gd name="connsiteY23" fmla="*/ 498105 h 2589242"/>
                  <a:gd name="connsiteX24" fmla="*/ 677521 w 1060670"/>
                  <a:gd name="connsiteY24" fmla="*/ 486369 h 2589242"/>
                  <a:gd name="connsiteX25" fmla="*/ 689272 w 1060670"/>
                  <a:gd name="connsiteY25" fmla="*/ 485783 h 2589242"/>
                  <a:gd name="connsiteX26" fmla="*/ 721594 w 1060670"/>
                  <a:gd name="connsiteY26" fmla="*/ 484023 h 2589242"/>
                  <a:gd name="connsiteX27" fmla="*/ 739807 w 1060670"/>
                  <a:gd name="connsiteY27" fmla="*/ 482850 h 2589242"/>
                  <a:gd name="connsiteX28" fmla="*/ 746269 w 1060670"/>
                  <a:gd name="connsiteY28" fmla="*/ 485783 h 2589242"/>
                  <a:gd name="connsiteX29" fmla="*/ 747447 w 1060670"/>
                  <a:gd name="connsiteY29" fmla="*/ 493408 h 2589242"/>
                  <a:gd name="connsiteX30" fmla="*/ 744510 w 1060670"/>
                  <a:gd name="connsiteY30" fmla="*/ 499865 h 2589242"/>
                  <a:gd name="connsiteX31" fmla="*/ 614643 w 1060670"/>
                  <a:gd name="connsiteY31" fmla="*/ 627184 h 2589242"/>
                  <a:gd name="connsiteX32" fmla="*/ 474204 w 1060670"/>
                  <a:gd name="connsiteY32" fmla="*/ 648310 h 2589242"/>
                  <a:gd name="connsiteX33" fmla="*/ 456577 w 1060670"/>
                  <a:gd name="connsiteY33" fmla="*/ 645964 h 2589242"/>
                  <a:gd name="connsiteX34" fmla="*/ 420732 w 1060670"/>
                  <a:gd name="connsiteY34" fmla="*/ 657699 h 2589242"/>
                  <a:gd name="connsiteX35" fmla="*/ 354330 w 1060670"/>
                  <a:gd name="connsiteY35" fmla="*/ 817288 h 2589242"/>
                  <a:gd name="connsiteX36" fmla="*/ 438358 w 1060670"/>
                  <a:gd name="connsiteY36" fmla="*/ 749816 h 2589242"/>
                  <a:gd name="connsiteX37" fmla="*/ 547068 w 1060670"/>
                  <a:gd name="connsiteY37" fmla="*/ 702878 h 2589242"/>
                  <a:gd name="connsiteX38" fmla="*/ 594665 w 1060670"/>
                  <a:gd name="connsiteY38" fmla="*/ 683512 h 2589242"/>
                  <a:gd name="connsiteX39" fmla="*/ 601719 w 1060670"/>
                  <a:gd name="connsiteY39" fmla="*/ 684099 h 2589242"/>
                  <a:gd name="connsiteX40" fmla="*/ 605243 w 1060670"/>
                  <a:gd name="connsiteY40" fmla="*/ 689969 h 2589242"/>
                  <a:gd name="connsiteX41" fmla="*/ 477734 w 1060670"/>
                  <a:gd name="connsiteY41" fmla="*/ 895915 h 2589242"/>
                  <a:gd name="connsiteX42" fmla="*/ 361383 w 1060670"/>
                  <a:gd name="connsiteY42" fmla="*/ 944026 h 2589242"/>
                  <a:gd name="connsiteX43" fmla="*/ 320840 w 1060670"/>
                  <a:gd name="connsiteY43" fmla="*/ 958695 h 2589242"/>
                  <a:gd name="connsiteX44" fmla="*/ 314960 w 1060670"/>
                  <a:gd name="connsiteY44" fmla="*/ 963387 h 2589242"/>
                  <a:gd name="connsiteX45" fmla="*/ 307911 w 1060670"/>
                  <a:gd name="connsiteY45" fmla="*/ 974536 h 2589242"/>
                  <a:gd name="connsiteX46" fmla="*/ 274417 w 1060670"/>
                  <a:gd name="connsiteY46" fmla="*/ 1174612 h 2589242"/>
                  <a:gd name="connsiteX47" fmla="*/ 281465 w 1060670"/>
                  <a:gd name="connsiteY47" fmla="*/ 1153491 h 2589242"/>
                  <a:gd name="connsiteX48" fmla="*/ 370783 w 1060670"/>
                  <a:gd name="connsiteY48" fmla="*/ 1036143 h 2589242"/>
                  <a:gd name="connsiteX49" fmla="*/ 440710 w 1060670"/>
                  <a:gd name="connsiteY49" fmla="*/ 979229 h 2589242"/>
                  <a:gd name="connsiteX50" fmla="*/ 441888 w 1060670"/>
                  <a:gd name="connsiteY50" fmla="*/ 978642 h 2589242"/>
                  <a:gd name="connsiteX51" fmla="*/ 473031 w 1060670"/>
                  <a:gd name="connsiteY51" fmla="*/ 953411 h 2589242"/>
                  <a:gd name="connsiteX52" fmla="*/ 479493 w 1060670"/>
                  <a:gd name="connsiteY52" fmla="*/ 948132 h 2589242"/>
                  <a:gd name="connsiteX53" fmla="*/ 486547 w 1060670"/>
                  <a:gd name="connsiteY53" fmla="*/ 942267 h 2589242"/>
                  <a:gd name="connsiteX54" fmla="*/ 494774 w 1060670"/>
                  <a:gd name="connsiteY54" fmla="*/ 941680 h 2589242"/>
                  <a:gd name="connsiteX55" fmla="*/ 498885 w 1060670"/>
                  <a:gd name="connsiteY55" fmla="*/ 948719 h 2589242"/>
                  <a:gd name="connsiteX56" fmla="*/ 497712 w 1060670"/>
                  <a:gd name="connsiteY56" fmla="*/ 961627 h 2589242"/>
                  <a:gd name="connsiteX57" fmla="*/ 497712 w 1060670"/>
                  <a:gd name="connsiteY57" fmla="*/ 963974 h 2589242"/>
                  <a:gd name="connsiteX58" fmla="*/ 495947 w 1060670"/>
                  <a:gd name="connsiteY58" fmla="*/ 988618 h 2589242"/>
                  <a:gd name="connsiteX59" fmla="*/ 424848 w 1060670"/>
                  <a:gd name="connsiteY59" fmla="*/ 1186934 h 2589242"/>
                  <a:gd name="connsiteX60" fmla="*/ 310849 w 1060670"/>
                  <a:gd name="connsiteY60" fmla="*/ 1283748 h 2589242"/>
                  <a:gd name="connsiteX61" fmla="*/ 277354 w 1060670"/>
                  <a:gd name="connsiteY61" fmla="*/ 1309566 h 2589242"/>
                  <a:gd name="connsiteX62" fmla="*/ 266190 w 1060670"/>
                  <a:gd name="connsiteY62" fmla="*/ 1347701 h 2589242"/>
                  <a:gd name="connsiteX63" fmla="*/ 278527 w 1060670"/>
                  <a:gd name="connsiteY63" fmla="*/ 1524897 h 2589242"/>
                  <a:gd name="connsiteX64" fmla="*/ 290284 w 1060670"/>
                  <a:gd name="connsiteY64" fmla="*/ 1474439 h 2589242"/>
                  <a:gd name="connsiteX65" fmla="*/ 346694 w 1060670"/>
                  <a:gd name="connsiteY65" fmla="*/ 1368240 h 2589242"/>
                  <a:gd name="connsiteX66" fmla="*/ 415442 w 1060670"/>
                  <a:gd name="connsiteY66" fmla="*/ 1276118 h 2589242"/>
                  <a:gd name="connsiteX67" fmla="*/ 416621 w 1060670"/>
                  <a:gd name="connsiteY67" fmla="*/ 1273772 h 2589242"/>
                  <a:gd name="connsiteX68" fmla="*/ 443648 w 1060670"/>
                  <a:gd name="connsiteY68" fmla="*/ 1237983 h 2589242"/>
                  <a:gd name="connsiteX69" fmla="*/ 448937 w 1060670"/>
                  <a:gd name="connsiteY69" fmla="*/ 1234459 h 2589242"/>
                  <a:gd name="connsiteX70" fmla="*/ 455404 w 1060670"/>
                  <a:gd name="connsiteY70" fmla="*/ 1234459 h 2589242"/>
                  <a:gd name="connsiteX71" fmla="*/ 459515 w 1060670"/>
                  <a:gd name="connsiteY71" fmla="*/ 1239156 h 2589242"/>
                  <a:gd name="connsiteX72" fmla="*/ 460101 w 1060670"/>
                  <a:gd name="connsiteY72" fmla="*/ 1239743 h 2589242"/>
                  <a:gd name="connsiteX73" fmla="*/ 460688 w 1060670"/>
                  <a:gd name="connsiteY73" fmla="*/ 1242676 h 2589242"/>
                  <a:gd name="connsiteX74" fmla="*/ 431310 w 1060670"/>
                  <a:gd name="connsiteY74" fmla="*/ 1498492 h 2589242"/>
                  <a:gd name="connsiteX75" fmla="*/ 349632 w 1060670"/>
                  <a:gd name="connsiteY75" fmla="*/ 1611735 h 2589242"/>
                  <a:gd name="connsiteX76" fmla="*/ 308497 w 1060670"/>
                  <a:gd name="connsiteY76" fmla="*/ 1668063 h 2589242"/>
                  <a:gd name="connsiteX77" fmla="*/ 306733 w 1060670"/>
                  <a:gd name="connsiteY77" fmla="*/ 1675688 h 2589242"/>
                  <a:gd name="connsiteX78" fmla="*/ 374313 w 1060670"/>
                  <a:gd name="connsiteY78" fmla="*/ 1882220 h 2589242"/>
                  <a:gd name="connsiteX79" fmla="*/ 375486 w 1060670"/>
                  <a:gd name="connsiteY79" fmla="*/ 1773675 h 2589242"/>
                  <a:gd name="connsiteX80" fmla="*/ 424848 w 1060670"/>
                  <a:gd name="connsiteY80" fmla="*/ 1625230 h 2589242"/>
                  <a:gd name="connsiteX81" fmla="*/ 430137 w 1060670"/>
                  <a:gd name="connsiteY81" fmla="*/ 1611735 h 2589242"/>
                  <a:gd name="connsiteX82" fmla="*/ 454812 w 1060670"/>
                  <a:gd name="connsiteY82" fmla="*/ 1548955 h 2589242"/>
                  <a:gd name="connsiteX83" fmla="*/ 461866 w 1060670"/>
                  <a:gd name="connsiteY83" fmla="*/ 1544257 h 2589242"/>
                  <a:gd name="connsiteX84" fmla="*/ 468915 w 1060670"/>
                  <a:gd name="connsiteY84" fmla="*/ 1547782 h 2589242"/>
                  <a:gd name="connsiteX85" fmla="*/ 471853 w 1060670"/>
                  <a:gd name="connsiteY85" fmla="*/ 1553061 h 2589242"/>
                  <a:gd name="connsiteX86" fmla="*/ 474791 w 1060670"/>
                  <a:gd name="connsiteY86" fmla="*/ 1560099 h 2589242"/>
                  <a:gd name="connsiteX87" fmla="*/ 510636 w 1060670"/>
                  <a:gd name="connsiteY87" fmla="*/ 1803012 h 2589242"/>
                  <a:gd name="connsiteX88" fmla="*/ 464218 w 1060670"/>
                  <a:gd name="connsiteY88" fmla="*/ 1937961 h 2589242"/>
                  <a:gd name="connsiteX89" fmla="*/ 437772 w 1060670"/>
                  <a:gd name="connsiteY89" fmla="*/ 2001914 h 2589242"/>
                  <a:gd name="connsiteX90" fmla="*/ 440123 w 1060670"/>
                  <a:gd name="connsiteY90" fmla="*/ 2016583 h 2589242"/>
                  <a:gd name="connsiteX91" fmla="*/ 540606 w 1060670"/>
                  <a:gd name="connsiteY91" fmla="*/ 2163855 h 2589242"/>
                  <a:gd name="connsiteX92" fmla="*/ 540020 w 1060670"/>
                  <a:gd name="connsiteY92" fmla="*/ 2162681 h 2589242"/>
                  <a:gd name="connsiteX93" fmla="*/ 515339 w 1060670"/>
                  <a:gd name="connsiteY93" fmla="*/ 2018342 h 2589242"/>
                  <a:gd name="connsiteX94" fmla="*/ 526504 w 1060670"/>
                  <a:gd name="connsiteY94" fmla="*/ 1904519 h 2589242"/>
                  <a:gd name="connsiteX95" fmla="*/ 526504 w 1060670"/>
                  <a:gd name="connsiteY95" fmla="*/ 1902759 h 2589242"/>
                  <a:gd name="connsiteX96" fmla="*/ 531793 w 1060670"/>
                  <a:gd name="connsiteY96" fmla="*/ 1858167 h 2589242"/>
                  <a:gd name="connsiteX97" fmla="*/ 534730 w 1060670"/>
                  <a:gd name="connsiteY97" fmla="*/ 1832936 h 2589242"/>
                  <a:gd name="connsiteX98" fmla="*/ 535904 w 1060670"/>
                  <a:gd name="connsiteY98" fmla="*/ 1821200 h 2589242"/>
                  <a:gd name="connsiteX99" fmla="*/ 540020 w 1060670"/>
                  <a:gd name="connsiteY99" fmla="*/ 1815334 h 2589242"/>
                  <a:gd name="connsiteX100" fmla="*/ 542957 w 1060670"/>
                  <a:gd name="connsiteY100" fmla="*/ 1814748 h 2589242"/>
                  <a:gd name="connsiteX101" fmla="*/ 558233 w 1060670"/>
                  <a:gd name="connsiteY101" fmla="*/ 1825306 h 2589242"/>
                  <a:gd name="connsiteX102" fmla="*/ 650489 w 1060670"/>
                  <a:gd name="connsiteY102" fmla="*/ 2024213 h 2589242"/>
                  <a:gd name="connsiteX103" fmla="*/ 631097 w 1060670"/>
                  <a:gd name="connsiteY103" fmla="*/ 2221356 h 2589242"/>
                  <a:gd name="connsiteX104" fmla="*/ 630511 w 1060670"/>
                  <a:gd name="connsiteY104" fmla="*/ 2226640 h 2589242"/>
                  <a:gd name="connsiteX105" fmla="*/ 631689 w 1060670"/>
                  <a:gd name="connsiteY105" fmla="*/ 2260082 h 2589242"/>
                  <a:gd name="connsiteX106" fmla="*/ 634627 w 1060670"/>
                  <a:gd name="connsiteY106" fmla="*/ 2265948 h 2589242"/>
                  <a:gd name="connsiteX107" fmla="*/ 798569 w 1060670"/>
                  <a:gd name="connsiteY107" fmla="*/ 2390339 h 2589242"/>
                  <a:gd name="connsiteX108" fmla="*/ 737456 w 1060670"/>
                  <a:gd name="connsiteY108" fmla="*/ 2290592 h 2589242"/>
                  <a:gd name="connsiteX109" fmla="*/ 708078 w 1060670"/>
                  <a:gd name="connsiteY109" fmla="*/ 2149773 h 2589242"/>
                  <a:gd name="connsiteX110" fmla="*/ 707491 w 1060670"/>
                  <a:gd name="connsiteY110" fmla="*/ 2145080 h 2589242"/>
                  <a:gd name="connsiteX111" fmla="*/ 699851 w 1060670"/>
                  <a:gd name="connsiteY111" fmla="*/ 2095796 h 2589242"/>
                  <a:gd name="connsiteX112" fmla="*/ 696913 w 1060670"/>
                  <a:gd name="connsiteY112" fmla="*/ 2077017 h 2589242"/>
                  <a:gd name="connsiteX113" fmla="*/ 699851 w 1060670"/>
                  <a:gd name="connsiteY113" fmla="*/ 2069978 h 2589242"/>
                  <a:gd name="connsiteX114" fmla="*/ 706899 w 1060670"/>
                  <a:gd name="connsiteY114" fmla="*/ 2068805 h 2589242"/>
                  <a:gd name="connsiteX115" fmla="*/ 709837 w 1060670"/>
                  <a:gd name="connsiteY115" fmla="*/ 2069978 h 2589242"/>
                  <a:gd name="connsiteX116" fmla="*/ 717478 w 1060670"/>
                  <a:gd name="connsiteY116" fmla="*/ 2073497 h 2589242"/>
                  <a:gd name="connsiteX117" fmla="*/ 892589 w 1060670"/>
                  <a:gd name="connsiteY117" fmla="*/ 2382123 h 2589242"/>
                  <a:gd name="connsiteX118" fmla="*/ 897878 w 1060670"/>
                  <a:gd name="connsiteY118" fmla="*/ 2437278 h 2589242"/>
                  <a:gd name="connsiteX119" fmla="*/ 900230 w 1060670"/>
                  <a:gd name="connsiteY119" fmla="*/ 2441383 h 2589242"/>
                  <a:gd name="connsiteX120" fmla="*/ 1054772 w 1060670"/>
                  <a:gd name="connsiteY120" fmla="*/ 2491254 h 2589242"/>
                  <a:gd name="connsiteX121" fmla="*/ 1060061 w 1060670"/>
                  <a:gd name="connsiteY121" fmla="*/ 2495952 h 2589242"/>
                  <a:gd name="connsiteX122" fmla="*/ 1058883 w 1060670"/>
                  <a:gd name="connsiteY122" fmla="*/ 2503577 h 2589242"/>
                  <a:gd name="connsiteX123" fmla="*/ 1044780 w 1060670"/>
                  <a:gd name="connsiteY123" fmla="*/ 2524116 h 2589242"/>
                  <a:gd name="connsiteX124" fmla="*/ 1037731 w 1060670"/>
                  <a:gd name="connsiteY124" fmla="*/ 2528221 h 2589242"/>
                  <a:gd name="connsiteX125" fmla="*/ 1035966 w 1060670"/>
                  <a:gd name="connsiteY125" fmla="*/ 2528221 h 2589242"/>
                  <a:gd name="connsiteX126" fmla="*/ 916678 w 1060670"/>
                  <a:gd name="connsiteY126" fmla="*/ 2491841 h 2589242"/>
                  <a:gd name="connsiteX127" fmla="*/ 909043 w 1060670"/>
                  <a:gd name="connsiteY127" fmla="*/ 2490081 h 2589242"/>
                  <a:gd name="connsiteX128" fmla="*/ 881425 w 1060670"/>
                  <a:gd name="connsiteY128" fmla="*/ 2495365 h 2589242"/>
                  <a:gd name="connsiteX129" fmla="*/ 877309 w 1060670"/>
                  <a:gd name="connsiteY129" fmla="*/ 2497711 h 2589242"/>
                  <a:gd name="connsiteX130" fmla="*/ 763315 w 1060670"/>
                  <a:gd name="connsiteY130" fmla="*/ 2581025 h 2589242"/>
                  <a:gd name="connsiteX131" fmla="*/ 726883 w 1060670"/>
                  <a:gd name="connsiteY131" fmla="*/ 2587482 h 2589242"/>
                  <a:gd name="connsiteX132" fmla="*/ 683983 w 1060670"/>
                  <a:gd name="connsiteY132" fmla="*/ 2589242 h 2589242"/>
                  <a:gd name="connsiteX133" fmla="*/ 646965 w 1060670"/>
                  <a:gd name="connsiteY133" fmla="*/ 2588069 h 2589242"/>
                  <a:gd name="connsiteX134" fmla="*/ 521801 w 1060670"/>
                  <a:gd name="connsiteY134" fmla="*/ 2555212 h 2589242"/>
                  <a:gd name="connsiteX135" fmla="*/ 477142 w 1060670"/>
                  <a:gd name="connsiteY135" fmla="*/ 2522943 h 2589242"/>
                  <a:gd name="connsiteX136" fmla="*/ 478320 w 1060670"/>
                  <a:gd name="connsiteY136" fmla="*/ 2512380 h 2589242"/>
                  <a:gd name="connsiteX137" fmla="*/ 592314 w 1060670"/>
                  <a:gd name="connsiteY137" fmla="*/ 2440797 h 2589242"/>
                  <a:gd name="connsiteX138" fmla="*/ 759199 w 1060670"/>
                  <a:gd name="connsiteY138" fmla="*/ 2420850 h 2589242"/>
                  <a:gd name="connsiteX139" fmla="*/ 782701 w 1060670"/>
                  <a:gd name="connsiteY139" fmla="*/ 2426128 h 2589242"/>
                  <a:gd name="connsiteX140" fmla="*/ 640502 w 1060670"/>
                  <a:gd name="connsiteY140" fmla="*/ 2322276 h 2589242"/>
                  <a:gd name="connsiteX141" fmla="*/ 636973 w 1060670"/>
                  <a:gd name="connsiteY141" fmla="*/ 2320516 h 2589242"/>
                  <a:gd name="connsiteX142" fmla="*/ 609359 w 1060670"/>
                  <a:gd name="connsiteY142" fmla="*/ 2316997 h 2589242"/>
                  <a:gd name="connsiteX143" fmla="*/ 607595 w 1060670"/>
                  <a:gd name="connsiteY143" fmla="*/ 2317583 h 2589242"/>
                  <a:gd name="connsiteX144" fmla="*/ 500650 w 1060670"/>
                  <a:gd name="connsiteY144" fmla="*/ 2362762 h 2589242"/>
                  <a:gd name="connsiteX145" fmla="*/ 494182 w 1060670"/>
                  <a:gd name="connsiteY145" fmla="*/ 2362175 h 2589242"/>
                  <a:gd name="connsiteX146" fmla="*/ 348454 w 1060670"/>
                  <a:gd name="connsiteY146" fmla="*/ 2322862 h 2589242"/>
                  <a:gd name="connsiteX147" fmla="*/ 248563 w 1060670"/>
                  <a:gd name="connsiteY147" fmla="*/ 2251866 h 2589242"/>
                  <a:gd name="connsiteX148" fmla="*/ 230931 w 1060670"/>
                  <a:gd name="connsiteY148" fmla="*/ 2230159 h 2589242"/>
                  <a:gd name="connsiteX149" fmla="*/ 230344 w 1060670"/>
                  <a:gd name="connsiteY149" fmla="*/ 2229572 h 2589242"/>
                  <a:gd name="connsiteX150" fmla="*/ 223295 w 1060670"/>
                  <a:gd name="connsiteY150" fmla="*/ 2220182 h 2589242"/>
                  <a:gd name="connsiteX151" fmla="*/ 222117 w 1060670"/>
                  <a:gd name="connsiteY151" fmla="*/ 2214317 h 2589242"/>
                  <a:gd name="connsiteX152" fmla="*/ 225055 w 1060670"/>
                  <a:gd name="connsiteY152" fmla="*/ 2209620 h 2589242"/>
                  <a:gd name="connsiteX153" fmla="*/ 249736 w 1060670"/>
                  <a:gd name="connsiteY153" fmla="*/ 2197889 h 2589242"/>
                  <a:gd name="connsiteX154" fmla="*/ 475969 w 1060670"/>
                  <a:gd name="connsiteY154" fmla="*/ 2189086 h 2589242"/>
                  <a:gd name="connsiteX155" fmla="*/ 544130 w 1060670"/>
                  <a:gd name="connsiteY155" fmla="*/ 2224288 h 2589242"/>
                  <a:gd name="connsiteX156" fmla="*/ 431896 w 1060670"/>
                  <a:gd name="connsiteY156" fmla="*/ 2069978 h 2589242"/>
                  <a:gd name="connsiteX157" fmla="*/ 430137 w 1060670"/>
                  <a:gd name="connsiteY157" fmla="*/ 2067045 h 2589242"/>
                  <a:gd name="connsiteX158" fmla="*/ 421318 w 1060670"/>
                  <a:gd name="connsiteY158" fmla="*/ 2061761 h 2589242"/>
                  <a:gd name="connsiteX159" fmla="*/ 404869 w 1060670"/>
                  <a:gd name="connsiteY159" fmla="*/ 2051204 h 2589242"/>
                  <a:gd name="connsiteX160" fmla="*/ 394291 w 1060670"/>
                  <a:gd name="connsiteY160" fmla="*/ 2051204 h 2589242"/>
                  <a:gd name="connsiteX161" fmla="*/ 374313 w 1060670"/>
                  <a:gd name="connsiteY161" fmla="*/ 2058829 h 2589242"/>
                  <a:gd name="connsiteX162" fmla="*/ 255611 w 1060670"/>
                  <a:gd name="connsiteY162" fmla="*/ 2044160 h 2589242"/>
                  <a:gd name="connsiteX163" fmla="*/ 160418 w 1060670"/>
                  <a:gd name="connsiteY163" fmla="*/ 1969058 h 2589242"/>
                  <a:gd name="connsiteX164" fmla="*/ 81678 w 1060670"/>
                  <a:gd name="connsiteY164" fmla="*/ 1851710 h 2589242"/>
                  <a:gd name="connsiteX165" fmla="*/ 74037 w 1060670"/>
                  <a:gd name="connsiteY165" fmla="*/ 1827657 h 2589242"/>
                  <a:gd name="connsiteX166" fmla="*/ 70513 w 1060670"/>
                  <a:gd name="connsiteY166" fmla="*/ 1815921 h 2589242"/>
                  <a:gd name="connsiteX167" fmla="*/ 75216 w 1060670"/>
                  <a:gd name="connsiteY167" fmla="*/ 1806531 h 2589242"/>
                  <a:gd name="connsiteX168" fmla="*/ 76389 w 1060670"/>
                  <a:gd name="connsiteY168" fmla="*/ 1805945 h 2589242"/>
                  <a:gd name="connsiteX169" fmla="*/ 78740 w 1060670"/>
                  <a:gd name="connsiteY169" fmla="*/ 1805945 h 2589242"/>
                  <a:gd name="connsiteX170" fmla="*/ 315551 w 1060670"/>
                  <a:gd name="connsiteY170" fmla="*/ 1887504 h 2589242"/>
                  <a:gd name="connsiteX171" fmla="*/ 363735 w 1060670"/>
                  <a:gd name="connsiteY171" fmla="*/ 1943240 h 2589242"/>
                  <a:gd name="connsiteX172" fmla="*/ 282057 w 1060670"/>
                  <a:gd name="connsiteY172" fmla="*/ 1727910 h 2589242"/>
                  <a:gd name="connsiteX173" fmla="*/ 281465 w 1060670"/>
                  <a:gd name="connsiteY173" fmla="*/ 1726737 h 2589242"/>
                  <a:gd name="connsiteX174" fmla="*/ 280879 w 1060670"/>
                  <a:gd name="connsiteY174" fmla="*/ 1724391 h 2589242"/>
                  <a:gd name="connsiteX175" fmla="*/ 259727 w 1060670"/>
                  <a:gd name="connsiteY175" fmla="*/ 1695054 h 2589242"/>
                  <a:gd name="connsiteX176" fmla="*/ 257376 w 1060670"/>
                  <a:gd name="connsiteY176" fmla="*/ 1693880 h 2589242"/>
                  <a:gd name="connsiteX177" fmla="*/ 255611 w 1060670"/>
                  <a:gd name="connsiteY177" fmla="*/ 1693880 h 2589242"/>
                  <a:gd name="connsiteX178" fmla="*/ 250914 w 1060670"/>
                  <a:gd name="connsiteY178" fmla="*/ 1693880 h 2589242"/>
                  <a:gd name="connsiteX179" fmla="*/ 218006 w 1060670"/>
                  <a:gd name="connsiteY179" fmla="*/ 1693880 h 2589242"/>
                  <a:gd name="connsiteX180" fmla="*/ 133977 w 1060670"/>
                  <a:gd name="connsiteY180" fmla="*/ 1646937 h 2589242"/>
                  <a:gd name="connsiteX181" fmla="*/ 5876 w 1060670"/>
                  <a:gd name="connsiteY181" fmla="*/ 1408722 h 2589242"/>
                  <a:gd name="connsiteX182" fmla="*/ 1173 w 1060670"/>
                  <a:gd name="connsiteY182" fmla="*/ 1376452 h 2589242"/>
                  <a:gd name="connsiteX183" fmla="*/ 0 w 1060670"/>
                  <a:gd name="connsiteY183" fmla="*/ 1361197 h 2589242"/>
                  <a:gd name="connsiteX184" fmla="*/ 2938 w 1060670"/>
                  <a:gd name="connsiteY184" fmla="*/ 1354158 h 2589242"/>
                  <a:gd name="connsiteX185" fmla="*/ 9992 w 1060670"/>
                  <a:gd name="connsiteY185" fmla="*/ 1352980 h 2589242"/>
                  <a:gd name="connsiteX186" fmla="*/ 17627 w 1060670"/>
                  <a:gd name="connsiteY186" fmla="*/ 1355331 h 2589242"/>
                  <a:gd name="connsiteX187" fmla="*/ 18805 w 1060670"/>
                  <a:gd name="connsiteY187" fmla="*/ 1355331 h 2589242"/>
                  <a:gd name="connsiteX188" fmla="*/ 34667 w 1060670"/>
                  <a:gd name="connsiteY188" fmla="*/ 1360610 h 2589242"/>
                  <a:gd name="connsiteX189" fmla="*/ 223295 w 1060670"/>
                  <a:gd name="connsiteY189" fmla="*/ 1523724 h 2589242"/>
                  <a:gd name="connsiteX190" fmla="*/ 252087 w 1060670"/>
                  <a:gd name="connsiteY190" fmla="*/ 1583571 h 2589242"/>
                  <a:gd name="connsiteX191" fmla="*/ 235047 w 1060670"/>
                  <a:gd name="connsiteY191" fmla="*/ 1413419 h 2589242"/>
                  <a:gd name="connsiteX192" fmla="*/ 235047 w 1060670"/>
                  <a:gd name="connsiteY192" fmla="*/ 1404029 h 2589242"/>
                  <a:gd name="connsiteX193" fmla="*/ 233282 w 1060670"/>
                  <a:gd name="connsiteY193" fmla="*/ 1379384 h 2589242"/>
                  <a:gd name="connsiteX194" fmla="*/ 221531 w 1060670"/>
                  <a:gd name="connsiteY194" fmla="*/ 1352980 h 2589242"/>
                  <a:gd name="connsiteX195" fmla="*/ 218006 w 1060670"/>
                  <a:gd name="connsiteY195" fmla="*/ 1345355 h 2589242"/>
                  <a:gd name="connsiteX196" fmla="*/ 216241 w 1060670"/>
                  <a:gd name="connsiteY196" fmla="*/ 1344769 h 2589242"/>
                  <a:gd name="connsiteX197" fmla="*/ 155129 w 1060670"/>
                  <a:gd name="connsiteY197" fmla="*/ 1315432 h 2589242"/>
                  <a:gd name="connsiteX198" fmla="*/ 109883 w 1060670"/>
                  <a:gd name="connsiteY198" fmla="*/ 1255584 h 2589242"/>
                  <a:gd name="connsiteX199" fmla="*/ 48184 w 1060670"/>
                  <a:gd name="connsiteY199" fmla="*/ 982748 h 2589242"/>
                  <a:gd name="connsiteX200" fmla="*/ 50535 w 1060670"/>
                  <a:gd name="connsiteY200" fmla="*/ 954589 h 2589242"/>
                  <a:gd name="connsiteX201" fmla="*/ 52300 w 1060670"/>
                  <a:gd name="connsiteY201" fmla="*/ 940507 h 2589242"/>
                  <a:gd name="connsiteX202" fmla="*/ 56410 w 1060670"/>
                  <a:gd name="connsiteY202" fmla="*/ 934637 h 2589242"/>
                  <a:gd name="connsiteX203" fmla="*/ 64051 w 1060670"/>
                  <a:gd name="connsiteY203" fmla="*/ 934637 h 2589242"/>
                  <a:gd name="connsiteX204" fmla="*/ 67575 w 1060670"/>
                  <a:gd name="connsiteY204" fmla="*/ 936983 h 2589242"/>
                  <a:gd name="connsiteX205" fmla="*/ 72864 w 1060670"/>
                  <a:gd name="connsiteY205" fmla="*/ 940507 h 2589242"/>
                  <a:gd name="connsiteX206" fmla="*/ 165707 w 1060670"/>
                  <a:gd name="connsiteY206" fmla="*/ 1034384 h 2589242"/>
                  <a:gd name="connsiteX207" fmla="*/ 239749 w 1060670"/>
                  <a:gd name="connsiteY207" fmla="*/ 1237397 h 2589242"/>
                  <a:gd name="connsiteX208" fmla="*/ 242095 w 1060670"/>
                  <a:gd name="connsiteY208" fmla="*/ 1212165 h 2589242"/>
                  <a:gd name="connsiteX209" fmla="*/ 242095 w 1060670"/>
                  <a:gd name="connsiteY209" fmla="*/ 1209233 h 2589242"/>
                  <a:gd name="connsiteX210" fmla="*/ 249736 w 1060670"/>
                  <a:gd name="connsiteY210" fmla="*/ 1109486 h 2589242"/>
                  <a:gd name="connsiteX211" fmla="*/ 253260 w 1060670"/>
                  <a:gd name="connsiteY211" fmla="*/ 1084841 h 2589242"/>
                  <a:gd name="connsiteX212" fmla="*/ 254438 w 1060670"/>
                  <a:gd name="connsiteY212" fmla="*/ 1040249 h 2589242"/>
                  <a:gd name="connsiteX213" fmla="*/ 252087 w 1060670"/>
                  <a:gd name="connsiteY213" fmla="*/ 1029691 h 2589242"/>
                  <a:gd name="connsiteX214" fmla="*/ 223295 w 1060670"/>
                  <a:gd name="connsiteY214" fmla="*/ 993897 h 2589242"/>
                  <a:gd name="connsiteX215" fmla="*/ 222704 w 1060670"/>
                  <a:gd name="connsiteY215" fmla="*/ 993311 h 2589242"/>
                  <a:gd name="connsiteX216" fmla="*/ 169231 w 1060670"/>
                  <a:gd name="connsiteY216" fmla="*/ 905886 h 2589242"/>
                  <a:gd name="connsiteX217" fmla="*/ 153955 w 1060670"/>
                  <a:gd name="connsiteY217" fmla="*/ 749230 h 2589242"/>
                  <a:gd name="connsiteX218" fmla="*/ 153955 w 1060670"/>
                  <a:gd name="connsiteY218" fmla="*/ 748057 h 2589242"/>
                  <a:gd name="connsiteX219" fmla="*/ 174520 w 1060670"/>
                  <a:gd name="connsiteY219" fmla="*/ 604891 h 2589242"/>
                  <a:gd name="connsiteX220" fmla="*/ 180396 w 1060670"/>
                  <a:gd name="connsiteY220" fmla="*/ 589636 h 2589242"/>
                  <a:gd name="connsiteX221" fmla="*/ 183334 w 1060670"/>
                  <a:gd name="connsiteY221" fmla="*/ 580832 h 2589242"/>
                  <a:gd name="connsiteX222" fmla="*/ 189215 w 1060670"/>
                  <a:gd name="connsiteY222" fmla="*/ 576140 h 2589242"/>
                  <a:gd name="connsiteX223" fmla="*/ 190388 w 1060670"/>
                  <a:gd name="connsiteY223" fmla="*/ 575554 h 2589242"/>
                  <a:gd name="connsiteX224" fmla="*/ 196263 w 1060670"/>
                  <a:gd name="connsiteY224" fmla="*/ 578486 h 2589242"/>
                  <a:gd name="connsiteX225" fmla="*/ 209193 w 1060670"/>
                  <a:gd name="connsiteY225" fmla="*/ 593741 h 2589242"/>
                  <a:gd name="connsiteX226" fmla="*/ 296746 w 1060670"/>
                  <a:gd name="connsiteY226" fmla="*/ 848972 h 2589242"/>
                  <a:gd name="connsiteX227" fmla="*/ 293222 w 1060670"/>
                  <a:gd name="connsiteY227" fmla="*/ 901194 h 2589242"/>
                  <a:gd name="connsiteX228" fmla="*/ 346694 w 1060670"/>
                  <a:gd name="connsiteY228" fmla="*/ 748057 h 2589242"/>
                  <a:gd name="connsiteX229" fmla="*/ 347281 w 1060670"/>
                  <a:gd name="connsiteY229" fmla="*/ 744532 h 2589242"/>
                  <a:gd name="connsiteX230" fmla="*/ 347281 w 1060670"/>
                  <a:gd name="connsiteY230" fmla="*/ 738080 h 2589242"/>
                  <a:gd name="connsiteX231" fmla="*/ 347281 w 1060670"/>
                  <a:gd name="connsiteY231" fmla="*/ 708157 h 2589242"/>
                  <a:gd name="connsiteX232" fmla="*/ 344343 w 1060670"/>
                  <a:gd name="connsiteY232" fmla="*/ 700527 h 2589242"/>
                  <a:gd name="connsiteX233" fmla="*/ 334351 w 1060670"/>
                  <a:gd name="connsiteY233" fmla="*/ 688209 h 2589242"/>
                  <a:gd name="connsiteX234" fmla="*/ 316138 w 1060670"/>
                  <a:gd name="connsiteY234" fmla="*/ 665324 h 2589242"/>
                  <a:gd name="connsiteX235" fmla="*/ 292630 w 1060670"/>
                  <a:gd name="connsiteY235" fmla="*/ 563818 h 2589242"/>
                  <a:gd name="connsiteX236" fmla="*/ 316138 w 1060670"/>
                  <a:gd name="connsiteY236" fmla="*/ 401291 h 2589242"/>
                  <a:gd name="connsiteX237" fmla="*/ 364321 w 1060670"/>
                  <a:gd name="connsiteY237" fmla="*/ 283943 h 2589242"/>
                  <a:gd name="connsiteX238" fmla="*/ 370197 w 1060670"/>
                  <a:gd name="connsiteY238" fmla="*/ 275731 h 2589242"/>
                  <a:gd name="connsiteX239" fmla="*/ 373135 w 1060670"/>
                  <a:gd name="connsiteY239" fmla="*/ 272207 h 2589242"/>
                  <a:gd name="connsiteX240" fmla="*/ 379010 w 1060670"/>
                  <a:gd name="connsiteY240" fmla="*/ 269274 h 2589242"/>
                  <a:gd name="connsiteX241" fmla="*/ 385478 w 1060670"/>
                  <a:gd name="connsiteY241" fmla="*/ 272799 h 2589242"/>
                  <a:gd name="connsiteX242" fmla="*/ 434248 w 1060670"/>
                  <a:gd name="connsiteY242" fmla="*/ 460552 h 2589242"/>
                  <a:gd name="connsiteX243" fmla="*/ 414856 w 1060670"/>
                  <a:gd name="connsiteY243" fmla="*/ 606650 h 2589242"/>
                  <a:gd name="connsiteX244" fmla="*/ 509463 w 1060670"/>
                  <a:gd name="connsiteY244" fmla="*/ 455859 h 2589242"/>
                  <a:gd name="connsiteX245" fmla="*/ 510636 w 1060670"/>
                  <a:gd name="connsiteY245" fmla="*/ 454686 h 2589242"/>
                  <a:gd name="connsiteX246" fmla="*/ 511814 w 1060670"/>
                  <a:gd name="connsiteY246" fmla="*/ 452927 h 2589242"/>
                  <a:gd name="connsiteX247" fmla="*/ 516512 w 1060670"/>
                  <a:gd name="connsiteY247" fmla="*/ 414786 h 2589242"/>
                  <a:gd name="connsiteX248" fmla="*/ 514166 w 1060670"/>
                  <a:gd name="connsiteY248" fmla="*/ 411267 h 2589242"/>
                  <a:gd name="connsiteX249" fmla="*/ 507112 w 1060670"/>
                  <a:gd name="connsiteY249" fmla="*/ 399531 h 2589242"/>
                  <a:gd name="connsiteX250" fmla="*/ 492423 w 1060670"/>
                  <a:gd name="connsiteY250" fmla="*/ 373713 h 2589242"/>
                  <a:gd name="connsiteX251" fmla="*/ 485369 w 1060670"/>
                  <a:gd name="connsiteY251" fmla="*/ 275731 h 2589242"/>
                  <a:gd name="connsiteX252" fmla="*/ 597603 w 1060670"/>
                  <a:gd name="connsiteY252" fmla="*/ 46314 h 2589242"/>
                  <a:gd name="connsiteX253" fmla="*/ 619346 w 1060670"/>
                  <a:gd name="connsiteY253" fmla="*/ 25193 h 2589242"/>
                  <a:gd name="connsiteX254" fmla="*/ 621111 w 1060670"/>
                  <a:gd name="connsiteY254" fmla="*/ 23434 h 2589242"/>
                  <a:gd name="connsiteX255" fmla="*/ 630511 w 1060670"/>
                  <a:gd name="connsiteY255" fmla="*/ 15217 h 2589242"/>
                  <a:gd name="connsiteX256" fmla="*/ 637565 w 1060670"/>
                  <a:gd name="connsiteY256" fmla="*/ 13457 h 2589242"/>
                  <a:gd name="connsiteX257" fmla="*/ 642854 w 1060670"/>
                  <a:gd name="connsiteY257" fmla="*/ 18736 h 2589242"/>
                  <a:gd name="connsiteX258" fmla="*/ 644613 w 1060670"/>
                  <a:gd name="connsiteY258" fmla="*/ 25193 h 2589242"/>
                  <a:gd name="connsiteX259" fmla="*/ 646378 w 1060670"/>
                  <a:gd name="connsiteY259" fmla="*/ 35164 h 2589242"/>
                  <a:gd name="connsiteX260" fmla="*/ 644613 w 1060670"/>
                  <a:gd name="connsiteY260" fmla="*/ 201216 h 2589242"/>
                  <a:gd name="connsiteX261" fmla="*/ 585852 w 1060670"/>
                  <a:gd name="connsiteY261" fmla="*/ 359045 h 2589242"/>
                  <a:gd name="connsiteX262" fmla="*/ 719242 w 1060670"/>
                  <a:gd name="connsiteY262" fmla="*/ 223509 h 2589242"/>
                  <a:gd name="connsiteX263" fmla="*/ 719242 w 1060670"/>
                  <a:gd name="connsiteY263" fmla="*/ 222336 h 2589242"/>
                  <a:gd name="connsiteX264" fmla="*/ 742158 w 1060670"/>
                  <a:gd name="connsiteY264" fmla="*/ 134911 h 2589242"/>
                  <a:gd name="connsiteX265" fmla="*/ 845579 w 1060670"/>
                  <a:gd name="connsiteY265" fmla="*/ 50419 h 2589242"/>
                  <a:gd name="connsiteX266" fmla="*/ 924319 w 1060670"/>
                  <a:gd name="connsiteY266" fmla="*/ 19323 h 2589242"/>
                  <a:gd name="connsiteX267" fmla="*/ 962516 w 1060670"/>
                  <a:gd name="connsiteY267" fmla="*/ 5241 h 2589242"/>
                  <a:gd name="connsiteX268" fmla="*/ 977354 w 1060670"/>
                  <a:gd name="connsiteY268" fmla="*/ 182 h 258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1060670" h="2589242">
                    <a:moveTo>
                      <a:pt x="977354" y="182"/>
                    </a:moveTo>
                    <a:cubicBezTo>
                      <a:pt x="980733" y="-331"/>
                      <a:pt x="982790" y="256"/>
                      <a:pt x="984259" y="1722"/>
                    </a:cubicBezTo>
                    <a:cubicBezTo>
                      <a:pt x="988370" y="5241"/>
                      <a:pt x="987783" y="8179"/>
                      <a:pt x="986018" y="14044"/>
                    </a:cubicBezTo>
                    <a:lnTo>
                      <a:pt x="985432" y="15804"/>
                    </a:lnTo>
                    <a:cubicBezTo>
                      <a:pt x="969564" y="69199"/>
                      <a:pt x="948413" y="111445"/>
                      <a:pt x="920794" y="145474"/>
                    </a:cubicBezTo>
                    <a:cubicBezTo>
                      <a:pt x="870260" y="207081"/>
                      <a:pt x="810912" y="238178"/>
                      <a:pt x="739807" y="241110"/>
                    </a:cubicBezTo>
                    <a:cubicBezTo>
                      <a:pt x="737456" y="241110"/>
                      <a:pt x="735104" y="241697"/>
                      <a:pt x="734518" y="242283"/>
                    </a:cubicBezTo>
                    <a:cubicBezTo>
                      <a:pt x="724531" y="249913"/>
                      <a:pt x="716891" y="255779"/>
                      <a:pt x="710429" y="262236"/>
                    </a:cubicBezTo>
                    <a:cubicBezTo>
                      <a:pt x="689859" y="281010"/>
                      <a:pt x="669881" y="300957"/>
                      <a:pt x="649902" y="322083"/>
                    </a:cubicBezTo>
                    <a:cubicBezTo>
                      <a:pt x="679286" y="303309"/>
                      <a:pt x="715718" y="295092"/>
                      <a:pt x="756261" y="297438"/>
                    </a:cubicBezTo>
                    <a:cubicBezTo>
                      <a:pt x="778590" y="298611"/>
                      <a:pt x="800333" y="301544"/>
                      <a:pt x="821485" y="305068"/>
                    </a:cubicBezTo>
                    <a:lnTo>
                      <a:pt x="822663" y="305068"/>
                    </a:lnTo>
                    <a:cubicBezTo>
                      <a:pt x="828539" y="305655"/>
                      <a:pt x="835001" y="306828"/>
                      <a:pt x="841463" y="307414"/>
                    </a:cubicBezTo>
                    <a:cubicBezTo>
                      <a:pt x="854979" y="309761"/>
                      <a:pt x="869082" y="312107"/>
                      <a:pt x="880838" y="313866"/>
                    </a:cubicBezTo>
                    <a:cubicBezTo>
                      <a:pt x="886127" y="315039"/>
                      <a:pt x="897878" y="317977"/>
                      <a:pt x="900816" y="323256"/>
                    </a:cubicBezTo>
                    <a:cubicBezTo>
                      <a:pt x="901403" y="325602"/>
                      <a:pt x="901403" y="327362"/>
                      <a:pt x="900230" y="329708"/>
                    </a:cubicBezTo>
                    <a:cubicBezTo>
                      <a:pt x="899638" y="330881"/>
                      <a:pt x="898465" y="332646"/>
                      <a:pt x="897292" y="334405"/>
                    </a:cubicBezTo>
                    <a:cubicBezTo>
                      <a:pt x="862033" y="379584"/>
                      <a:pt x="822076" y="410094"/>
                      <a:pt x="774480" y="425936"/>
                    </a:cubicBezTo>
                    <a:cubicBezTo>
                      <a:pt x="716304" y="445883"/>
                      <a:pt x="663418" y="444123"/>
                      <a:pt x="615822" y="421243"/>
                    </a:cubicBezTo>
                    <a:cubicBezTo>
                      <a:pt x="608181" y="417132"/>
                      <a:pt x="599368" y="414786"/>
                      <a:pt x="589376" y="414786"/>
                    </a:cubicBezTo>
                    <a:cubicBezTo>
                      <a:pt x="581741" y="414786"/>
                      <a:pt x="576452" y="415959"/>
                      <a:pt x="574687" y="416546"/>
                    </a:cubicBezTo>
                    <a:cubicBezTo>
                      <a:pt x="571749" y="417132"/>
                      <a:pt x="567638" y="418306"/>
                      <a:pt x="567047" y="419479"/>
                    </a:cubicBezTo>
                    <a:cubicBezTo>
                      <a:pt x="537082" y="458792"/>
                      <a:pt x="508877" y="500451"/>
                      <a:pt x="482431" y="543870"/>
                    </a:cubicBezTo>
                    <a:cubicBezTo>
                      <a:pt x="504761" y="522158"/>
                      <a:pt x="534144" y="508076"/>
                      <a:pt x="573514" y="498105"/>
                    </a:cubicBezTo>
                    <a:cubicBezTo>
                      <a:pt x="608181" y="489889"/>
                      <a:pt x="643440" y="488129"/>
                      <a:pt x="677521" y="486369"/>
                    </a:cubicBezTo>
                    <a:lnTo>
                      <a:pt x="689272" y="485783"/>
                    </a:lnTo>
                    <a:cubicBezTo>
                      <a:pt x="699851" y="485196"/>
                      <a:pt x="710429" y="484610"/>
                      <a:pt x="721594" y="484023"/>
                    </a:cubicBezTo>
                    <a:lnTo>
                      <a:pt x="739807" y="482850"/>
                    </a:lnTo>
                    <a:cubicBezTo>
                      <a:pt x="742745" y="482850"/>
                      <a:pt x="745096" y="484023"/>
                      <a:pt x="746269" y="485783"/>
                    </a:cubicBezTo>
                    <a:cubicBezTo>
                      <a:pt x="748034" y="488129"/>
                      <a:pt x="748034" y="491062"/>
                      <a:pt x="747447" y="493408"/>
                    </a:cubicBezTo>
                    <a:cubicBezTo>
                      <a:pt x="746269" y="495173"/>
                      <a:pt x="745096" y="498692"/>
                      <a:pt x="744510" y="499865"/>
                    </a:cubicBezTo>
                    <a:cubicBezTo>
                      <a:pt x="708664" y="560299"/>
                      <a:pt x="665770" y="601958"/>
                      <a:pt x="614643" y="627184"/>
                    </a:cubicBezTo>
                    <a:cubicBezTo>
                      <a:pt x="564700" y="652415"/>
                      <a:pt x="520041" y="658872"/>
                      <a:pt x="474204" y="648310"/>
                    </a:cubicBezTo>
                    <a:cubicBezTo>
                      <a:pt x="468915" y="646550"/>
                      <a:pt x="463039" y="645964"/>
                      <a:pt x="456577" y="645964"/>
                    </a:cubicBezTo>
                    <a:cubicBezTo>
                      <a:pt x="437185" y="645964"/>
                      <a:pt x="423669" y="651829"/>
                      <a:pt x="420732" y="657699"/>
                    </a:cubicBezTo>
                    <a:cubicBezTo>
                      <a:pt x="396051" y="709330"/>
                      <a:pt x="373721" y="762725"/>
                      <a:pt x="354330" y="817288"/>
                    </a:cubicBezTo>
                    <a:cubicBezTo>
                      <a:pt x="374313" y="789711"/>
                      <a:pt x="402518" y="766831"/>
                      <a:pt x="438358" y="749816"/>
                    </a:cubicBezTo>
                    <a:cubicBezTo>
                      <a:pt x="474204" y="733388"/>
                      <a:pt x="511228" y="718133"/>
                      <a:pt x="547068" y="702878"/>
                    </a:cubicBezTo>
                    <a:cubicBezTo>
                      <a:pt x="562936" y="696421"/>
                      <a:pt x="578803" y="689969"/>
                      <a:pt x="594665" y="683512"/>
                    </a:cubicBezTo>
                    <a:cubicBezTo>
                      <a:pt x="597016" y="682339"/>
                      <a:pt x="599954" y="682339"/>
                      <a:pt x="601719" y="684099"/>
                    </a:cubicBezTo>
                    <a:cubicBezTo>
                      <a:pt x="604070" y="685272"/>
                      <a:pt x="605243" y="687623"/>
                      <a:pt x="605243" y="689969"/>
                    </a:cubicBezTo>
                    <a:cubicBezTo>
                      <a:pt x="605243" y="695248"/>
                      <a:pt x="553536" y="839000"/>
                      <a:pt x="477734" y="895915"/>
                    </a:cubicBezTo>
                    <a:cubicBezTo>
                      <a:pt x="447177" y="918795"/>
                      <a:pt x="408980" y="942853"/>
                      <a:pt x="361383" y="944026"/>
                    </a:cubicBezTo>
                    <a:cubicBezTo>
                      <a:pt x="347281" y="944026"/>
                      <a:pt x="332005" y="946372"/>
                      <a:pt x="320840" y="958695"/>
                    </a:cubicBezTo>
                    <a:cubicBezTo>
                      <a:pt x="319662" y="961041"/>
                      <a:pt x="317311" y="962214"/>
                      <a:pt x="314960" y="963387"/>
                    </a:cubicBezTo>
                    <a:cubicBezTo>
                      <a:pt x="310849" y="964560"/>
                      <a:pt x="309676" y="966906"/>
                      <a:pt x="307911" y="974536"/>
                    </a:cubicBezTo>
                    <a:cubicBezTo>
                      <a:pt x="292630" y="1039662"/>
                      <a:pt x="280879" y="1106553"/>
                      <a:pt x="274417" y="1174612"/>
                    </a:cubicBezTo>
                    <a:cubicBezTo>
                      <a:pt x="276181" y="1167573"/>
                      <a:pt x="278527" y="1160530"/>
                      <a:pt x="281465" y="1153491"/>
                    </a:cubicBezTo>
                    <a:cubicBezTo>
                      <a:pt x="298511" y="1110659"/>
                      <a:pt x="326716" y="1073697"/>
                      <a:pt x="370783" y="1036143"/>
                    </a:cubicBezTo>
                    <a:cubicBezTo>
                      <a:pt x="393705" y="1016196"/>
                      <a:pt x="417794" y="997416"/>
                      <a:pt x="440710" y="979229"/>
                    </a:cubicBezTo>
                    <a:lnTo>
                      <a:pt x="441888" y="978642"/>
                    </a:lnTo>
                    <a:cubicBezTo>
                      <a:pt x="451875" y="970431"/>
                      <a:pt x="462453" y="962214"/>
                      <a:pt x="473031" y="953411"/>
                    </a:cubicBezTo>
                    <a:cubicBezTo>
                      <a:pt x="475382" y="951651"/>
                      <a:pt x="477142" y="949892"/>
                      <a:pt x="479493" y="948132"/>
                    </a:cubicBezTo>
                    <a:lnTo>
                      <a:pt x="486547" y="942267"/>
                    </a:lnTo>
                    <a:cubicBezTo>
                      <a:pt x="488307" y="940507"/>
                      <a:pt x="491836" y="939920"/>
                      <a:pt x="494774" y="941680"/>
                    </a:cubicBezTo>
                    <a:cubicBezTo>
                      <a:pt x="497120" y="942853"/>
                      <a:pt x="498885" y="945786"/>
                      <a:pt x="498885" y="948719"/>
                    </a:cubicBezTo>
                    <a:cubicBezTo>
                      <a:pt x="498298" y="953411"/>
                      <a:pt x="498298" y="957522"/>
                      <a:pt x="497712" y="961627"/>
                    </a:cubicBezTo>
                    <a:lnTo>
                      <a:pt x="497712" y="963974"/>
                    </a:lnTo>
                    <a:cubicBezTo>
                      <a:pt x="497120" y="972190"/>
                      <a:pt x="496534" y="980402"/>
                      <a:pt x="495947" y="988618"/>
                    </a:cubicBezTo>
                    <a:cubicBezTo>
                      <a:pt x="487720" y="1066067"/>
                      <a:pt x="464804" y="1131198"/>
                      <a:pt x="424848" y="1186934"/>
                    </a:cubicBezTo>
                    <a:cubicBezTo>
                      <a:pt x="400753" y="1221555"/>
                      <a:pt x="365494" y="1263796"/>
                      <a:pt x="310849" y="1283748"/>
                    </a:cubicBezTo>
                    <a:cubicBezTo>
                      <a:pt x="297333" y="1288441"/>
                      <a:pt x="287933" y="1296071"/>
                      <a:pt x="277354" y="1309566"/>
                    </a:cubicBezTo>
                    <a:cubicBezTo>
                      <a:pt x="267954" y="1321883"/>
                      <a:pt x="265603" y="1333033"/>
                      <a:pt x="266190" y="1347701"/>
                    </a:cubicBezTo>
                    <a:cubicBezTo>
                      <a:pt x="266776" y="1407548"/>
                      <a:pt x="271479" y="1466809"/>
                      <a:pt x="278527" y="1524897"/>
                    </a:cubicBezTo>
                    <a:cubicBezTo>
                      <a:pt x="280292" y="1508469"/>
                      <a:pt x="284408" y="1492040"/>
                      <a:pt x="290284" y="1474439"/>
                    </a:cubicBezTo>
                    <a:cubicBezTo>
                      <a:pt x="302035" y="1438645"/>
                      <a:pt x="320249" y="1404029"/>
                      <a:pt x="346694" y="1368240"/>
                    </a:cubicBezTo>
                    <a:cubicBezTo>
                      <a:pt x="369024" y="1337139"/>
                      <a:pt x="392526" y="1306042"/>
                      <a:pt x="415442" y="1276118"/>
                    </a:cubicBezTo>
                    <a:lnTo>
                      <a:pt x="416621" y="1273772"/>
                    </a:lnTo>
                    <a:cubicBezTo>
                      <a:pt x="426021" y="1262036"/>
                      <a:pt x="434834" y="1249719"/>
                      <a:pt x="443648" y="1237983"/>
                    </a:cubicBezTo>
                    <a:cubicBezTo>
                      <a:pt x="445412" y="1235637"/>
                      <a:pt x="447764" y="1235051"/>
                      <a:pt x="448937" y="1234459"/>
                    </a:cubicBezTo>
                    <a:cubicBezTo>
                      <a:pt x="450701" y="1233872"/>
                      <a:pt x="453053" y="1233286"/>
                      <a:pt x="455404" y="1234459"/>
                    </a:cubicBezTo>
                    <a:cubicBezTo>
                      <a:pt x="457164" y="1235051"/>
                      <a:pt x="458928" y="1236810"/>
                      <a:pt x="459515" y="1239156"/>
                    </a:cubicBezTo>
                    <a:lnTo>
                      <a:pt x="460101" y="1239743"/>
                    </a:lnTo>
                    <a:cubicBezTo>
                      <a:pt x="460101" y="1240916"/>
                      <a:pt x="460688" y="1242089"/>
                      <a:pt x="460688" y="1242676"/>
                    </a:cubicBezTo>
                    <a:cubicBezTo>
                      <a:pt x="476555" y="1335965"/>
                      <a:pt x="466569" y="1419871"/>
                      <a:pt x="431310" y="1498492"/>
                    </a:cubicBezTo>
                    <a:cubicBezTo>
                      <a:pt x="413683" y="1536632"/>
                      <a:pt x="390762" y="1580638"/>
                      <a:pt x="349632" y="1611735"/>
                    </a:cubicBezTo>
                    <a:cubicBezTo>
                      <a:pt x="331413" y="1626403"/>
                      <a:pt x="316138" y="1646351"/>
                      <a:pt x="308497" y="1668063"/>
                    </a:cubicBezTo>
                    <a:cubicBezTo>
                      <a:pt x="306733" y="1673341"/>
                      <a:pt x="306733" y="1675101"/>
                      <a:pt x="306733" y="1675688"/>
                    </a:cubicBezTo>
                    <a:cubicBezTo>
                      <a:pt x="324365" y="1747857"/>
                      <a:pt x="346694" y="1816507"/>
                      <a:pt x="374313" y="1882220"/>
                    </a:cubicBezTo>
                    <a:cubicBezTo>
                      <a:pt x="367259" y="1847604"/>
                      <a:pt x="367846" y="1811224"/>
                      <a:pt x="375486" y="1773675"/>
                    </a:cubicBezTo>
                    <a:cubicBezTo>
                      <a:pt x="387237" y="1720866"/>
                      <a:pt x="407215" y="1669236"/>
                      <a:pt x="424848" y="1625230"/>
                    </a:cubicBezTo>
                    <a:lnTo>
                      <a:pt x="430137" y="1611735"/>
                    </a:lnTo>
                    <a:cubicBezTo>
                      <a:pt x="438358" y="1591201"/>
                      <a:pt x="446585" y="1570662"/>
                      <a:pt x="454812" y="1548955"/>
                    </a:cubicBezTo>
                    <a:cubicBezTo>
                      <a:pt x="455991" y="1546022"/>
                      <a:pt x="458928" y="1544257"/>
                      <a:pt x="461866" y="1544257"/>
                    </a:cubicBezTo>
                    <a:cubicBezTo>
                      <a:pt x="464804" y="1543671"/>
                      <a:pt x="467742" y="1545436"/>
                      <a:pt x="468915" y="1547782"/>
                    </a:cubicBezTo>
                    <a:lnTo>
                      <a:pt x="471853" y="1553061"/>
                    </a:lnTo>
                    <a:cubicBezTo>
                      <a:pt x="473031" y="1555407"/>
                      <a:pt x="474204" y="1557753"/>
                      <a:pt x="474791" y="1560099"/>
                    </a:cubicBezTo>
                    <a:cubicBezTo>
                      <a:pt x="510050" y="1639899"/>
                      <a:pt x="522387" y="1721453"/>
                      <a:pt x="510636" y="1803012"/>
                    </a:cubicBezTo>
                    <a:cubicBezTo>
                      <a:pt x="501823" y="1861100"/>
                      <a:pt x="487720" y="1902759"/>
                      <a:pt x="464218" y="1937961"/>
                    </a:cubicBezTo>
                    <a:cubicBezTo>
                      <a:pt x="451875" y="1956149"/>
                      <a:pt x="440123" y="1976688"/>
                      <a:pt x="437772" y="2001914"/>
                    </a:cubicBezTo>
                    <a:cubicBezTo>
                      <a:pt x="437185" y="2007785"/>
                      <a:pt x="437772" y="2011891"/>
                      <a:pt x="440123" y="2016583"/>
                    </a:cubicBezTo>
                    <a:cubicBezTo>
                      <a:pt x="470093" y="2068805"/>
                      <a:pt x="503587" y="2118089"/>
                      <a:pt x="540606" y="2163855"/>
                    </a:cubicBezTo>
                    <a:cubicBezTo>
                      <a:pt x="540020" y="2163268"/>
                      <a:pt x="540020" y="2163268"/>
                      <a:pt x="540020" y="2162681"/>
                    </a:cubicBezTo>
                    <a:cubicBezTo>
                      <a:pt x="513574" y="2114570"/>
                      <a:pt x="512987" y="2062935"/>
                      <a:pt x="515339" y="2018342"/>
                    </a:cubicBezTo>
                    <a:cubicBezTo>
                      <a:pt x="517690" y="1979621"/>
                      <a:pt x="522387" y="1941481"/>
                      <a:pt x="526504" y="1904519"/>
                    </a:cubicBezTo>
                    <a:lnTo>
                      <a:pt x="526504" y="1902759"/>
                    </a:lnTo>
                    <a:cubicBezTo>
                      <a:pt x="528268" y="1888090"/>
                      <a:pt x="530028" y="1872835"/>
                      <a:pt x="531793" y="1858167"/>
                    </a:cubicBezTo>
                    <a:cubicBezTo>
                      <a:pt x="532379" y="1849950"/>
                      <a:pt x="533552" y="1841739"/>
                      <a:pt x="534730" y="1832936"/>
                    </a:cubicBezTo>
                    <a:lnTo>
                      <a:pt x="535904" y="1821200"/>
                    </a:lnTo>
                    <a:cubicBezTo>
                      <a:pt x="535904" y="1818854"/>
                      <a:pt x="537668" y="1816507"/>
                      <a:pt x="540020" y="1815334"/>
                    </a:cubicBezTo>
                    <a:cubicBezTo>
                      <a:pt x="540606" y="1815334"/>
                      <a:pt x="541779" y="1814748"/>
                      <a:pt x="542957" y="1814748"/>
                    </a:cubicBezTo>
                    <a:cubicBezTo>
                      <a:pt x="547068" y="1814748"/>
                      <a:pt x="552357" y="1818267"/>
                      <a:pt x="558233" y="1825306"/>
                    </a:cubicBezTo>
                    <a:cubicBezTo>
                      <a:pt x="608181" y="1884566"/>
                      <a:pt x="639324" y="1951457"/>
                      <a:pt x="650489" y="2024213"/>
                    </a:cubicBezTo>
                    <a:cubicBezTo>
                      <a:pt x="662240" y="2099315"/>
                      <a:pt x="655778" y="2163855"/>
                      <a:pt x="631097" y="2221356"/>
                    </a:cubicBezTo>
                    <a:cubicBezTo>
                      <a:pt x="630511" y="2222529"/>
                      <a:pt x="630511" y="2225461"/>
                      <a:pt x="630511" y="2226640"/>
                    </a:cubicBezTo>
                    <a:lnTo>
                      <a:pt x="631689" y="2260082"/>
                    </a:lnTo>
                    <a:cubicBezTo>
                      <a:pt x="632275" y="2261842"/>
                      <a:pt x="633449" y="2264775"/>
                      <a:pt x="634627" y="2265948"/>
                    </a:cubicBezTo>
                    <a:cubicBezTo>
                      <a:pt x="684570" y="2314059"/>
                      <a:pt x="739220" y="2355718"/>
                      <a:pt x="798569" y="2390339"/>
                    </a:cubicBezTo>
                    <a:cubicBezTo>
                      <a:pt x="770363" y="2365108"/>
                      <a:pt x="750385" y="2332252"/>
                      <a:pt x="737456" y="2290592"/>
                    </a:cubicBezTo>
                    <a:cubicBezTo>
                      <a:pt x="722767" y="2244241"/>
                      <a:pt x="715718" y="2196124"/>
                      <a:pt x="708078" y="2149773"/>
                    </a:cubicBezTo>
                    <a:lnTo>
                      <a:pt x="707491" y="2145080"/>
                    </a:lnTo>
                    <a:cubicBezTo>
                      <a:pt x="705140" y="2129239"/>
                      <a:pt x="702788" y="2112811"/>
                      <a:pt x="699851" y="2095796"/>
                    </a:cubicBezTo>
                    <a:lnTo>
                      <a:pt x="696913" y="2077017"/>
                    </a:lnTo>
                    <a:cubicBezTo>
                      <a:pt x="696326" y="2074084"/>
                      <a:pt x="697499" y="2071738"/>
                      <a:pt x="699851" y="2069978"/>
                    </a:cubicBezTo>
                    <a:cubicBezTo>
                      <a:pt x="701610" y="2068219"/>
                      <a:pt x="704553" y="2067632"/>
                      <a:pt x="706899" y="2068805"/>
                    </a:cubicBezTo>
                    <a:lnTo>
                      <a:pt x="709837" y="2069978"/>
                    </a:lnTo>
                    <a:cubicBezTo>
                      <a:pt x="712775" y="2071151"/>
                      <a:pt x="715126" y="2072324"/>
                      <a:pt x="717478" y="2073497"/>
                    </a:cubicBezTo>
                    <a:cubicBezTo>
                      <a:pt x="829125" y="2129239"/>
                      <a:pt x="902576" y="2258909"/>
                      <a:pt x="892589" y="2382123"/>
                    </a:cubicBezTo>
                    <a:cubicBezTo>
                      <a:pt x="890825" y="2401484"/>
                      <a:pt x="892589" y="2419676"/>
                      <a:pt x="897878" y="2437278"/>
                    </a:cubicBezTo>
                    <a:cubicBezTo>
                      <a:pt x="898465" y="2439037"/>
                      <a:pt x="899638" y="2440797"/>
                      <a:pt x="900230" y="2441383"/>
                    </a:cubicBezTo>
                    <a:cubicBezTo>
                      <a:pt x="953702" y="2463682"/>
                      <a:pt x="1003650" y="2480110"/>
                      <a:pt x="1054772" y="2491254"/>
                    </a:cubicBezTo>
                    <a:cubicBezTo>
                      <a:pt x="1057123" y="2491841"/>
                      <a:pt x="1059469" y="2493606"/>
                      <a:pt x="1060061" y="2495952"/>
                    </a:cubicBezTo>
                    <a:cubicBezTo>
                      <a:pt x="1061234" y="2498298"/>
                      <a:pt x="1060647" y="2501231"/>
                      <a:pt x="1058883" y="2503577"/>
                    </a:cubicBezTo>
                    <a:cubicBezTo>
                      <a:pt x="1053007" y="2510034"/>
                      <a:pt x="1048304" y="2517072"/>
                      <a:pt x="1044780" y="2524116"/>
                    </a:cubicBezTo>
                    <a:cubicBezTo>
                      <a:pt x="1043020" y="2526462"/>
                      <a:pt x="1040669" y="2528221"/>
                      <a:pt x="1037731" y="2528221"/>
                    </a:cubicBezTo>
                    <a:cubicBezTo>
                      <a:pt x="1037140" y="2528221"/>
                      <a:pt x="1036553" y="2528221"/>
                      <a:pt x="1035966" y="2528221"/>
                    </a:cubicBezTo>
                    <a:cubicBezTo>
                      <a:pt x="994832" y="2518832"/>
                      <a:pt x="954289" y="2506509"/>
                      <a:pt x="916678" y="2491841"/>
                    </a:cubicBezTo>
                    <a:cubicBezTo>
                      <a:pt x="913154" y="2490668"/>
                      <a:pt x="910803" y="2490081"/>
                      <a:pt x="909043" y="2490081"/>
                    </a:cubicBezTo>
                    <a:cubicBezTo>
                      <a:pt x="900230" y="2491254"/>
                      <a:pt x="891411" y="2493019"/>
                      <a:pt x="881425" y="2495365"/>
                    </a:cubicBezTo>
                    <a:cubicBezTo>
                      <a:pt x="879073" y="2495952"/>
                      <a:pt x="877900" y="2497125"/>
                      <a:pt x="877309" y="2497711"/>
                    </a:cubicBezTo>
                    <a:cubicBezTo>
                      <a:pt x="856157" y="2539957"/>
                      <a:pt x="818547" y="2567535"/>
                      <a:pt x="763315" y="2581025"/>
                    </a:cubicBezTo>
                    <a:cubicBezTo>
                      <a:pt x="751558" y="2583963"/>
                      <a:pt x="739220" y="2586309"/>
                      <a:pt x="726883" y="2587482"/>
                    </a:cubicBezTo>
                    <a:cubicBezTo>
                      <a:pt x="713953" y="2588655"/>
                      <a:pt x="699264" y="2589242"/>
                      <a:pt x="683983" y="2589242"/>
                    </a:cubicBezTo>
                    <a:cubicBezTo>
                      <a:pt x="662240" y="2589242"/>
                      <a:pt x="646965" y="2588069"/>
                      <a:pt x="646965" y="2588069"/>
                    </a:cubicBezTo>
                    <a:cubicBezTo>
                      <a:pt x="598781" y="2582790"/>
                      <a:pt x="558233" y="2572227"/>
                      <a:pt x="521801" y="2555212"/>
                    </a:cubicBezTo>
                    <a:cubicBezTo>
                      <a:pt x="507112" y="2548169"/>
                      <a:pt x="490071" y="2539371"/>
                      <a:pt x="477142" y="2522943"/>
                    </a:cubicBezTo>
                    <a:cubicBezTo>
                      <a:pt x="474791" y="2519418"/>
                      <a:pt x="475382" y="2514726"/>
                      <a:pt x="478320" y="2512380"/>
                    </a:cubicBezTo>
                    <a:cubicBezTo>
                      <a:pt x="514752" y="2480110"/>
                      <a:pt x="552357" y="2456638"/>
                      <a:pt x="592314" y="2440797"/>
                    </a:cubicBezTo>
                    <a:cubicBezTo>
                      <a:pt x="652254" y="2416739"/>
                      <a:pt x="706313" y="2410287"/>
                      <a:pt x="759199" y="2420850"/>
                    </a:cubicBezTo>
                    <a:cubicBezTo>
                      <a:pt x="767426" y="2422023"/>
                      <a:pt x="775066" y="2424369"/>
                      <a:pt x="782701" y="2426128"/>
                    </a:cubicBezTo>
                    <a:cubicBezTo>
                      <a:pt x="732758" y="2396791"/>
                      <a:pt x="685161" y="2361589"/>
                      <a:pt x="640502" y="2322276"/>
                    </a:cubicBezTo>
                    <a:cubicBezTo>
                      <a:pt x="639324" y="2321103"/>
                      <a:pt x="638151" y="2320516"/>
                      <a:pt x="636973" y="2320516"/>
                    </a:cubicBezTo>
                    <a:cubicBezTo>
                      <a:pt x="629338" y="2319343"/>
                      <a:pt x="619932" y="2317583"/>
                      <a:pt x="609359" y="2316997"/>
                    </a:cubicBezTo>
                    <a:cubicBezTo>
                      <a:pt x="608768" y="2316997"/>
                      <a:pt x="607595" y="2317583"/>
                      <a:pt x="607595" y="2317583"/>
                    </a:cubicBezTo>
                    <a:cubicBezTo>
                      <a:pt x="580563" y="2347507"/>
                      <a:pt x="545309" y="2362762"/>
                      <a:pt x="500650" y="2362762"/>
                    </a:cubicBezTo>
                    <a:cubicBezTo>
                      <a:pt x="498298" y="2362762"/>
                      <a:pt x="496534" y="2362175"/>
                      <a:pt x="494182" y="2362175"/>
                    </a:cubicBezTo>
                    <a:cubicBezTo>
                      <a:pt x="445412" y="2361002"/>
                      <a:pt x="396642" y="2347507"/>
                      <a:pt x="348454" y="2322862"/>
                    </a:cubicBezTo>
                    <a:cubicBezTo>
                      <a:pt x="313787" y="2304674"/>
                      <a:pt x="277941" y="2283549"/>
                      <a:pt x="248563" y="2251866"/>
                    </a:cubicBezTo>
                    <a:cubicBezTo>
                      <a:pt x="242095" y="2245414"/>
                      <a:pt x="236220" y="2237197"/>
                      <a:pt x="230931" y="2230159"/>
                    </a:cubicBezTo>
                    <a:lnTo>
                      <a:pt x="230344" y="2229572"/>
                    </a:lnTo>
                    <a:cubicBezTo>
                      <a:pt x="227993" y="2226640"/>
                      <a:pt x="225647" y="2223702"/>
                      <a:pt x="223295" y="2220182"/>
                    </a:cubicBezTo>
                    <a:cubicBezTo>
                      <a:pt x="222117" y="2218423"/>
                      <a:pt x="221531" y="2216663"/>
                      <a:pt x="222117" y="2214317"/>
                    </a:cubicBezTo>
                    <a:cubicBezTo>
                      <a:pt x="222117" y="2212558"/>
                      <a:pt x="223882" y="2210793"/>
                      <a:pt x="225055" y="2209620"/>
                    </a:cubicBezTo>
                    <a:cubicBezTo>
                      <a:pt x="226233" y="2209033"/>
                      <a:pt x="238571" y="2201995"/>
                      <a:pt x="249736" y="2197889"/>
                    </a:cubicBezTo>
                    <a:cubicBezTo>
                      <a:pt x="326124" y="2168552"/>
                      <a:pt x="402518" y="2165614"/>
                      <a:pt x="475969" y="2189086"/>
                    </a:cubicBezTo>
                    <a:cubicBezTo>
                      <a:pt x="500063" y="2196711"/>
                      <a:pt x="522387" y="2208447"/>
                      <a:pt x="544130" y="2224288"/>
                    </a:cubicBezTo>
                    <a:cubicBezTo>
                      <a:pt x="503587" y="2177350"/>
                      <a:pt x="465977" y="2125719"/>
                      <a:pt x="431896" y="2069978"/>
                    </a:cubicBezTo>
                    <a:cubicBezTo>
                      <a:pt x="431896" y="2069392"/>
                      <a:pt x="430723" y="2067632"/>
                      <a:pt x="430137" y="2067045"/>
                    </a:cubicBezTo>
                    <a:cubicBezTo>
                      <a:pt x="427194" y="2065286"/>
                      <a:pt x="424256" y="2063521"/>
                      <a:pt x="421318" y="2061761"/>
                    </a:cubicBezTo>
                    <a:cubicBezTo>
                      <a:pt x="416034" y="2058829"/>
                      <a:pt x="410153" y="2055310"/>
                      <a:pt x="404869" y="2051204"/>
                    </a:cubicBezTo>
                    <a:cubicBezTo>
                      <a:pt x="400167" y="2048266"/>
                      <a:pt x="398989" y="2048266"/>
                      <a:pt x="394291" y="2051204"/>
                    </a:cubicBezTo>
                    <a:cubicBezTo>
                      <a:pt x="388415" y="2055310"/>
                      <a:pt x="380775" y="2057069"/>
                      <a:pt x="374313" y="2058829"/>
                    </a:cubicBezTo>
                    <a:cubicBezTo>
                      <a:pt x="336116" y="2068805"/>
                      <a:pt x="297919" y="2064113"/>
                      <a:pt x="255611" y="2044160"/>
                    </a:cubicBezTo>
                    <a:cubicBezTo>
                      <a:pt x="216828" y="2025973"/>
                      <a:pt x="186863" y="1997222"/>
                      <a:pt x="160418" y="1969058"/>
                    </a:cubicBezTo>
                    <a:cubicBezTo>
                      <a:pt x="122226" y="1927985"/>
                      <a:pt x="96959" y="1890437"/>
                      <a:pt x="81678" y="1851710"/>
                    </a:cubicBezTo>
                    <a:cubicBezTo>
                      <a:pt x="78740" y="1844085"/>
                      <a:pt x="76389" y="1835282"/>
                      <a:pt x="74037" y="1827657"/>
                    </a:cubicBezTo>
                    <a:cubicBezTo>
                      <a:pt x="72864" y="1822959"/>
                      <a:pt x="71691" y="1819440"/>
                      <a:pt x="70513" y="1815921"/>
                    </a:cubicBezTo>
                    <a:cubicBezTo>
                      <a:pt x="69340" y="1811810"/>
                      <a:pt x="71691" y="1807704"/>
                      <a:pt x="75216" y="1806531"/>
                    </a:cubicBezTo>
                    <a:lnTo>
                      <a:pt x="76389" y="1805945"/>
                    </a:lnTo>
                    <a:lnTo>
                      <a:pt x="78740" y="1805945"/>
                    </a:lnTo>
                    <a:cubicBezTo>
                      <a:pt x="94021" y="1805945"/>
                      <a:pt x="233868" y="1808291"/>
                      <a:pt x="315551" y="1887504"/>
                    </a:cubicBezTo>
                    <a:cubicBezTo>
                      <a:pt x="333178" y="1905105"/>
                      <a:pt x="349632" y="1923293"/>
                      <a:pt x="363735" y="1943240"/>
                    </a:cubicBezTo>
                    <a:cubicBezTo>
                      <a:pt x="331413" y="1874595"/>
                      <a:pt x="304387" y="1803012"/>
                      <a:pt x="282057" y="1727910"/>
                    </a:cubicBezTo>
                    <a:lnTo>
                      <a:pt x="281465" y="1726737"/>
                    </a:lnTo>
                    <a:cubicBezTo>
                      <a:pt x="281465" y="1726150"/>
                      <a:pt x="280879" y="1724391"/>
                      <a:pt x="280879" y="1724391"/>
                    </a:cubicBezTo>
                    <a:lnTo>
                      <a:pt x="259727" y="1695054"/>
                    </a:lnTo>
                    <a:cubicBezTo>
                      <a:pt x="258549" y="1693880"/>
                      <a:pt x="258549" y="1693880"/>
                      <a:pt x="257376" y="1693880"/>
                    </a:cubicBezTo>
                    <a:cubicBezTo>
                      <a:pt x="256790" y="1693880"/>
                      <a:pt x="256198" y="1693880"/>
                      <a:pt x="255611" y="1693880"/>
                    </a:cubicBezTo>
                    <a:lnTo>
                      <a:pt x="250914" y="1693880"/>
                    </a:lnTo>
                    <a:cubicBezTo>
                      <a:pt x="235047" y="1695054"/>
                      <a:pt x="225647" y="1695054"/>
                      <a:pt x="218006" y="1693880"/>
                    </a:cubicBezTo>
                    <a:cubicBezTo>
                      <a:pt x="187450" y="1689183"/>
                      <a:pt x="159831" y="1673928"/>
                      <a:pt x="133977" y="1646937"/>
                    </a:cubicBezTo>
                    <a:cubicBezTo>
                      <a:pt x="72864" y="1584744"/>
                      <a:pt x="31143" y="1506709"/>
                      <a:pt x="5876" y="1408722"/>
                    </a:cubicBezTo>
                    <a:cubicBezTo>
                      <a:pt x="2938" y="1398164"/>
                      <a:pt x="2351" y="1387601"/>
                      <a:pt x="1173" y="1376452"/>
                    </a:cubicBezTo>
                    <a:cubicBezTo>
                      <a:pt x="1173" y="1371760"/>
                      <a:pt x="587" y="1366476"/>
                      <a:pt x="0" y="1361197"/>
                    </a:cubicBezTo>
                    <a:cubicBezTo>
                      <a:pt x="0" y="1358264"/>
                      <a:pt x="587" y="1355918"/>
                      <a:pt x="2938" y="1354158"/>
                    </a:cubicBezTo>
                    <a:cubicBezTo>
                      <a:pt x="4703" y="1352394"/>
                      <a:pt x="7641" y="1351807"/>
                      <a:pt x="9992" y="1352980"/>
                    </a:cubicBezTo>
                    <a:cubicBezTo>
                      <a:pt x="12338" y="1353572"/>
                      <a:pt x="15276" y="1354158"/>
                      <a:pt x="17627" y="1355331"/>
                    </a:cubicBezTo>
                    <a:lnTo>
                      <a:pt x="18805" y="1355331"/>
                    </a:lnTo>
                    <a:cubicBezTo>
                      <a:pt x="24094" y="1357091"/>
                      <a:pt x="29378" y="1358851"/>
                      <a:pt x="34667" y="1360610"/>
                    </a:cubicBezTo>
                    <a:cubicBezTo>
                      <a:pt x="112821" y="1391707"/>
                      <a:pt x="175107" y="1445102"/>
                      <a:pt x="223295" y="1523724"/>
                    </a:cubicBezTo>
                    <a:cubicBezTo>
                      <a:pt x="235633" y="1543084"/>
                      <a:pt x="245033" y="1563623"/>
                      <a:pt x="252087" y="1583571"/>
                    </a:cubicBezTo>
                    <a:cubicBezTo>
                      <a:pt x="240336" y="1516099"/>
                      <a:pt x="237398" y="1489694"/>
                      <a:pt x="235047" y="1413419"/>
                    </a:cubicBezTo>
                    <a:cubicBezTo>
                      <a:pt x="235047" y="1410481"/>
                      <a:pt x="235047" y="1406962"/>
                      <a:pt x="235047" y="1404029"/>
                    </a:cubicBezTo>
                    <a:cubicBezTo>
                      <a:pt x="235047" y="1395226"/>
                      <a:pt x="235047" y="1387015"/>
                      <a:pt x="233282" y="1379384"/>
                    </a:cubicBezTo>
                    <a:cubicBezTo>
                      <a:pt x="230931" y="1370586"/>
                      <a:pt x="226233" y="1361197"/>
                      <a:pt x="221531" y="1352980"/>
                    </a:cubicBezTo>
                    <a:cubicBezTo>
                      <a:pt x="220358" y="1350634"/>
                      <a:pt x="219179" y="1347701"/>
                      <a:pt x="218006" y="1345355"/>
                    </a:cubicBezTo>
                    <a:cubicBezTo>
                      <a:pt x="218006" y="1345355"/>
                      <a:pt x="216828" y="1344769"/>
                      <a:pt x="216241" y="1344769"/>
                    </a:cubicBezTo>
                    <a:cubicBezTo>
                      <a:pt x="193912" y="1341249"/>
                      <a:pt x="173934" y="1331860"/>
                      <a:pt x="155129" y="1315432"/>
                    </a:cubicBezTo>
                    <a:cubicBezTo>
                      <a:pt x="136915" y="1299003"/>
                      <a:pt x="121634" y="1279051"/>
                      <a:pt x="109883" y="1255584"/>
                    </a:cubicBezTo>
                    <a:cubicBezTo>
                      <a:pt x="68748" y="1172852"/>
                      <a:pt x="47597" y="1080735"/>
                      <a:pt x="48184" y="982748"/>
                    </a:cubicBezTo>
                    <a:cubicBezTo>
                      <a:pt x="48184" y="973363"/>
                      <a:pt x="49362" y="964560"/>
                      <a:pt x="50535" y="954589"/>
                    </a:cubicBezTo>
                    <a:cubicBezTo>
                      <a:pt x="51121" y="949892"/>
                      <a:pt x="51708" y="945199"/>
                      <a:pt x="52300" y="940507"/>
                    </a:cubicBezTo>
                    <a:cubicBezTo>
                      <a:pt x="52300" y="938156"/>
                      <a:pt x="54059" y="935810"/>
                      <a:pt x="56410" y="934637"/>
                    </a:cubicBezTo>
                    <a:cubicBezTo>
                      <a:pt x="58762" y="933463"/>
                      <a:pt x="61700" y="933463"/>
                      <a:pt x="64051" y="934637"/>
                    </a:cubicBezTo>
                    <a:cubicBezTo>
                      <a:pt x="65224" y="935810"/>
                      <a:pt x="66402" y="936396"/>
                      <a:pt x="67575" y="936983"/>
                    </a:cubicBezTo>
                    <a:cubicBezTo>
                      <a:pt x="69927" y="938156"/>
                      <a:pt x="71100" y="939334"/>
                      <a:pt x="72864" y="940507"/>
                    </a:cubicBezTo>
                    <a:cubicBezTo>
                      <a:pt x="108123" y="965733"/>
                      <a:pt x="139266" y="997416"/>
                      <a:pt x="165707" y="1034384"/>
                    </a:cubicBezTo>
                    <a:cubicBezTo>
                      <a:pt x="208015" y="1094231"/>
                      <a:pt x="233282" y="1162294"/>
                      <a:pt x="239749" y="1237397"/>
                    </a:cubicBezTo>
                    <a:cubicBezTo>
                      <a:pt x="240336" y="1229180"/>
                      <a:pt x="240922" y="1220382"/>
                      <a:pt x="242095" y="1212165"/>
                    </a:cubicBezTo>
                    <a:lnTo>
                      <a:pt x="242095" y="1209233"/>
                    </a:lnTo>
                    <a:cubicBezTo>
                      <a:pt x="244447" y="1176376"/>
                      <a:pt x="247384" y="1142342"/>
                      <a:pt x="249736" y="1109486"/>
                    </a:cubicBezTo>
                    <a:cubicBezTo>
                      <a:pt x="250322" y="1101269"/>
                      <a:pt x="251501" y="1093058"/>
                      <a:pt x="253260" y="1084841"/>
                    </a:cubicBezTo>
                    <a:cubicBezTo>
                      <a:pt x="256198" y="1069586"/>
                      <a:pt x="259136" y="1054917"/>
                      <a:pt x="254438" y="1040249"/>
                    </a:cubicBezTo>
                    <a:cubicBezTo>
                      <a:pt x="253852" y="1036730"/>
                      <a:pt x="252674" y="1033210"/>
                      <a:pt x="252087" y="1029691"/>
                    </a:cubicBezTo>
                    <a:cubicBezTo>
                      <a:pt x="249736" y="1021475"/>
                      <a:pt x="239158" y="1007979"/>
                      <a:pt x="223295" y="993897"/>
                    </a:cubicBezTo>
                    <a:lnTo>
                      <a:pt x="222704" y="993311"/>
                    </a:lnTo>
                    <a:cubicBezTo>
                      <a:pt x="216828" y="988618"/>
                      <a:pt x="186272" y="960454"/>
                      <a:pt x="169231" y="905886"/>
                    </a:cubicBezTo>
                    <a:cubicBezTo>
                      <a:pt x="151604" y="850150"/>
                      <a:pt x="152777" y="791476"/>
                      <a:pt x="153955" y="749230"/>
                    </a:cubicBezTo>
                    <a:lnTo>
                      <a:pt x="153955" y="748057"/>
                    </a:lnTo>
                    <a:cubicBezTo>
                      <a:pt x="155129" y="689383"/>
                      <a:pt x="161596" y="645377"/>
                      <a:pt x="174520" y="604891"/>
                    </a:cubicBezTo>
                    <a:cubicBezTo>
                      <a:pt x="176285" y="599612"/>
                      <a:pt x="178050" y="594914"/>
                      <a:pt x="180396" y="589636"/>
                    </a:cubicBezTo>
                    <a:cubicBezTo>
                      <a:pt x="180988" y="586703"/>
                      <a:pt x="182161" y="583770"/>
                      <a:pt x="183334" y="580832"/>
                    </a:cubicBezTo>
                    <a:cubicBezTo>
                      <a:pt x="184512" y="577900"/>
                      <a:pt x="186863" y="576140"/>
                      <a:pt x="189215" y="576140"/>
                    </a:cubicBezTo>
                    <a:lnTo>
                      <a:pt x="190388" y="575554"/>
                    </a:lnTo>
                    <a:cubicBezTo>
                      <a:pt x="192739" y="575554"/>
                      <a:pt x="195090" y="576727"/>
                      <a:pt x="196263" y="578486"/>
                    </a:cubicBezTo>
                    <a:lnTo>
                      <a:pt x="209193" y="593741"/>
                    </a:lnTo>
                    <a:cubicBezTo>
                      <a:pt x="269127" y="667084"/>
                      <a:pt x="298511" y="752749"/>
                      <a:pt x="296746" y="848972"/>
                    </a:cubicBezTo>
                    <a:cubicBezTo>
                      <a:pt x="296746" y="865991"/>
                      <a:pt x="295568" y="883593"/>
                      <a:pt x="293222" y="901194"/>
                    </a:cubicBezTo>
                    <a:cubicBezTo>
                      <a:pt x="308497" y="848972"/>
                      <a:pt x="326124" y="797341"/>
                      <a:pt x="346694" y="748057"/>
                    </a:cubicBezTo>
                    <a:cubicBezTo>
                      <a:pt x="347281" y="746884"/>
                      <a:pt x="347281" y="745705"/>
                      <a:pt x="347281" y="744532"/>
                    </a:cubicBezTo>
                    <a:lnTo>
                      <a:pt x="347281" y="738080"/>
                    </a:lnTo>
                    <a:cubicBezTo>
                      <a:pt x="347867" y="728104"/>
                      <a:pt x="347867" y="718133"/>
                      <a:pt x="347281" y="708157"/>
                    </a:cubicBezTo>
                    <a:cubicBezTo>
                      <a:pt x="347281" y="706397"/>
                      <a:pt x="346694" y="703465"/>
                      <a:pt x="344343" y="700527"/>
                    </a:cubicBezTo>
                    <a:cubicBezTo>
                      <a:pt x="340819" y="696421"/>
                      <a:pt x="337289" y="692315"/>
                      <a:pt x="334351" y="688209"/>
                    </a:cubicBezTo>
                    <a:cubicBezTo>
                      <a:pt x="327889" y="681166"/>
                      <a:pt x="321427" y="673541"/>
                      <a:pt x="316138" y="665324"/>
                    </a:cubicBezTo>
                    <a:cubicBezTo>
                      <a:pt x="300270" y="637747"/>
                      <a:pt x="292630" y="606064"/>
                      <a:pt x="292630" y="563818"/>
                    </a:cubicBezTo>
                    <a:cubicBezTo>
                      <a:pt x="292044" y="515120"/>
                      <a:pt x="299684" y="463484"/>
                      <a:pt x="316138" y="401291"/>
                    </a:cubicBezTo>
                    <a:cubicBezTo>
                      <a:pt x="325538" y="367262"/>
                      <a:pt x="339054" y="323843"/>
                      <a:pt x="364321" y="283943"/>
                    </a:cubicBezTo>
                    <a:cubicBezTo>
                      <a:pt x="366086" y="281010"/>
                      <a:pt x="367846" y="278664"/>
                      <a:pt x="370197" y="275731"/>
                    </a:cubicBezTo>
                    <a:cubicBezTo>
                      <a:pt x="370783" y="274558"/>
                      <a:pt x="371962" y="273385"/>
                      <a:pt x="373135" y="272207"/>
                    </a:cubicBezTo>
                    <a:cubicBezTo>
                      <a:pt x="374313" y="270447"/>
                      <a:pt x="376659" y="269274"/>
                      <a:pt x="379010" y="269274"/>
                    </a:cubicBezTo>
                    <a:cubicBezTo>
                      <a:pt x="381948" y="269274"/>
                      <a:pt x="384299" y="270447"/>
                      <a:pt x="385478" y="272799"/>
                    </a:cubicBezTo>
                    <a:cubicBezTo>
                      <a:pt x="417794" y="330294"/>
                      <a:pt x="433661" y="391906"/>
                      <a:pt x="434248" y="460552"/>
                    </a:cubicBezTo>
                    <a:cubicBezTo>
                      <a:pt x="434834" y="518053"/>
                      <a:pt x="426021" y="567337"/>
                      <a:pt x="414856" y="606650"/>
                    </a:cubicBezTo>
                    <a:cubicBezTo>
                      <a:pt x="443061" y="554433"/>
                      <a:pt x="475382" y="503971"/>
                      <a:pt x="509463" y="455859"/>
                    </a:cubicBezTo>
                    <a:lnTo>
                      <a:pt x="510636" y="454686"/>
                    </a:lnTo>
                    <a:cubicBezTo>
                      <a:pt x="511228" y="453513"/>
                      <a:pt x="511814" y="453513"/>
                      <a:pt x="511814" y="452927"/>
                    </a:cubicBezTo>
                    <a:cubicBezTo>
                      <a:pt x="513574" y="438258"/>
                      <a:pt x="515339" y="425936"/>
                      <a:pt x="516512" y="414786"/>
                    </a:cubicBezTo>
                    <a:cubicBezTo>
                      <a:pt x="516512" y="414786"/>
                      <a:pt x="515925" y="414200"/>
                      <a:pt x="514166" y="411267"/>
                    </a:cubicBezTo>
                    <a:cubicBezTo>
                      <a:pt x="512401" y="407161"/>
                      <a:pt x="509463" y="403637"/>
                      <a:pt x="507112" y="399531"/>
                    </a:cubicBezTo>
                    <a:cubicBezTo>
                      <a:pt x="501823" y="391320"/>
                      <a:pt x="495947" y="383103"/>
                      <a:pt x="492423" y="373713"/>
                    </a:cubicBezTo>
                    <a:cubicBezTo>
                      <a:pt x="481844" y="345549"/>
                      <a:pt x="479493" y="313280"/>
                      <a:pt x="485369" y="275731"/>
                    </a:cubicBezTo>
                    <a:cubicBezTo>
                      <a:pt x="497712" y="192412"/>
                      <a:pt x="534730" y="117310"/>
                      <a:pt x="597603" y="46314"/>
                    </a:cubicBezTo>
                    <a:cubicBezTo>
                      <a:pt x="604070" y="38689"/>
                      <a:pt x="611706" y="32232"/>
                      <a:pt x="619346" y="25193"/>
                    </a:cubicBezTo>
                    <a:lnTo>
                      <a:pt x="621111" y="23434"/>
                    </a:lnTo>
                    <a:cubicBezTo>
                      <a:pt x="624049" y="21088"/>
                      <a:pt x="626986" y="18150"/>
                      <a:pt x="630511" y="15217"/>
                    </a:cubicBezTo>
                    <a:cubicBezTo>
                      <a:pt x="632275" y="13457"/>
                      <a:pt x="635213" y="12871"/>
                      <a:pt x="637565" y="13457"/>
                    </a:cubicBezTo>
                    <a:cubicBezTo>
                      <a:pt x="640502" y="14044"/>
                      <a:pt x="642262" y="16390"/>
                      <a:pt x="642854" y="18736"/>
                    </a:cubicBezTo>
                    <a:lnTo>
                      <a:pt x="644613" y="25193"/>
                    </a:lnTo>
                    <a:cubicBezTo>
                      <a:pt x="645200" y="29299"/>
                      <a:pt x="645792" y="32232"/>
                      <a:pt x="646378" y="35164"/>
                    </a:cubicBezTo>
                    <a:cubicBezTo>
                      <a:pt x="655192" y="86213"/>
                      <a:pt x="654605" y="140195"/>
                      <a:pt x="644613" y="201216"/>
                    </a:cubicBezTo>
                    <a:cubicBezTo>
                      <a:pt x="635213" y="261649"/>
                      <a:pt x="615822" y="313866"/>
                      <a:pt x="585852" y="359045"/>
                    </a:cubicBezTo>
                    <a:cubicBezTo>
                      <a:pt x="630511" y="306828"/>
                      <a:pt x="673997" y="262822"/>
                      <a:pt x="719242" y="223509"/>
                    </a:cubicBezTo>
                    <a:cubicBezTo>
                      <a:pt x="719242" y="223509"/>
                      <a:pt x="719242" y="222922"/>
                      <a:pt x="719242" y="222336"/>
                    </a:cubicBezTo>
                    <a:cubicBezTo>
                      <a:pt x="715718" y="192412"/>
                      <a:pt x="723353" y="163662"/>
                      <a:pt x="742158" y="134911"/>
                    </a:cubicBezTo>
                    <a:cubicBezTo>
                      <a:pt x="767426" y="97363"/>
                      <a:pt x="802093" y="69199"/>
                      <a:pt x="845579" y="50419"/>
                    </a:cubicBezTo>
                    <a:cubicBezTo>
                      <a:pt x="871433" y="38689"/>
                      <a:pt x="898465" y="28712"/>
                      <a:pt x="924319" y="19323"/>
                    </a:cubicBezTo>
                    <a:cubicBezTo>
                      <a:pt x="937248" y="14630"/>
                      <a:pt x="949586" y="9938"/>
                      <a:pt x="962516" y="5241"/>
                    </a:cubicBezTo>
                    <a:cubicBezTo>
                      <a:pt x="969274" y="2308"/>
                      <a:pt x="973975" y="695"/>
                      <a:pt x="977354" y="1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E446B8EC-5B2F-3DF4-C476-658A28BE3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03493" y="3910521"/>
                <a:ext cx="224100" cy="547307"/>
              </a:xfrm>
              <a:custGeom>
                <a:avLst/>
                <a:gdLst>
                  <a:gd name="connsiteX0" fmla="*/ 83147 w 1060433"/>
                  <a:gd name="connsiteY0" fmla="*/ 207 h 2589845"/>
                  <a:gd name="connsiteX1" fmla="*/ 97765 w 1060433"/>
                  <a:gd name="connsiteY1" fmla="*/ 4532 h 2589845"/>
                  <a:gd name="connsiteX2" fmla="*/ 135962 w 1060433"/>
                  <a:gd name="connsiteY2" fmla="*/ 19206 h 2589845"/>
                  <a:gd name="connsiteX3" fmla="*/ 215289 w 1060433"/>
                  <a:gd name="connsiteY3" fmla="*/ 50303 h 2589845"/>
                  <a:gd name="connsiteX4" fmla="*/ 318123 w 1060433"/>
                  <a:gd name="connsiteY4" fmla="*/ 134800 h 2589845"/>
                  <a:gd name="connsiteX5" fmla="*/ 341039 w 1060433"/>
                  <a:gd name="connsiteY5" fmla="*/ 222224 h 2589845"/>
                  <a:gd name="connsiteX6" fmla="*/ 341625 w 1060433"/>
                  <a:gd name="connsiteY6" fmla="*/ 223989 h 2589845"/>
                  <a:gd name="connsiteX7" fmla="*/ 474429 w 1060433"/>
                  <a:gd name="connsiteY7" fmla="*/ 358944 h 2589845"/>
                  <a:gd name="connsiteX8" fmla="*/ 415668 w 1060433"/>
                  <a:gd name="connsiteY8" fmla="*/ 201104 h 2589845"/>
                  <a:gd name="connsiteX9" fmla="*/ 413903 w 1060433"/>
                  <a:gd name="connsiteY9" fmla="*/ 35634 h 2589845"/>
                  <a:gd name="connsiteX10" fmla="*/ 416254 w 1060433"/>
                  <a:gd name="connsiteY10" fmla="*/ 25071 h 2589845"/>
                  <a:gd name="connsiteX11" fmla="*/ 417427 w 1060433"/>
                  <a:gd name="connsiteY11" fmla="*/ 19206 h 2589845"/>
                  <a:gd name="connsiteX12" fmla="*/ 422716 w 1060433"/>
                  <a:gd name="connsiteY12" fmla="*/ 13335 h 2589845"/>
                  <a:gd name="connsiteX13" fmla="*/ 430357 w 1060433"/>
                  <a:gd name="connsiteY13" fmla="*/ 15095 h 2589845"/>
                  <a:gd name="connsiteX14" fmla="*/ 439170 w 1060433"/>
                  <a:gd name="connsiteY14" fmla="*/ 23312 h 2589845"/>
                  <a:gd name="connsiteX15" fmla="*/ 441522 w 1060433"/>
                  <a:gd name="connsiteY15" fmla="*/ 25658 h 2589845"/>
                  <a:gd name="connsiteX16" fmla="*/ 462673 w 1060433"/>
                  <a:gd name="connsiteY16" fmla="*/ 46197 h 2589845"/>
                  <a:gd name="connsiteX17" fmla="*/ 575499 w 1060433"/>
                  <a:gd name="connsiteY17" fmla="*/ 275625 h 2589845"/>
                  <a:gd name="connsiteX18" fmla="*/ 567858 w 1060433"/>
                  <a:gd name="connsiteY18" fmla="*/ 373612 h 2589845"/>
                  <a:gd name="connsiteX19" fmla="*/ 553756 w 1060433"/>
                  <a:gd name="connsiteY19" fmla="*/ 399430 h 2589845"/>
                  <a:gd name="connsiteX20" fmla="*/ 546115 w 1060433"/>
                  <a:gd name="connsiteY20" fmla="*/ 411166 h 2589845"/>
                  <a:gd name="connsiteX21" fmla="*/ 544356 w 1060433"/>
                  <a:gd name="connsiteY21" fmla="*/ 414685 h 2589845"/>
                  <a:gd name="connsiteX22" fmla="*/ 549053 w 1060433"/>
                  <a:gd name="connsiteY22" fmla="*/ 453412 h 2589845"/>
                  <a:gd name="connsiteX23" fmla="*/ 550231 w 1060433"/>
                  <a:gd name="connsiteY23" fmla="*/ 454590 h 2589845"/>
                  <a:gd name="connsiteX24" fmla="*/ 550818 w 1060433"/>
                  <a:gd name="connsiteY24" fmla="*/ 455763 h 2589845"/>
                  <a:gd name="connsiteX25" fmla="*/ 646012 w 1060433"/>
                  <a:gd name="connsiteY25" fmla="*/ 606559 h 2589845"/>
                  <a:gd name="connsiteX26" fmla="*/ 626033 w 1060433"/>
                  <a:gd name="connsiteY26" fmla="*/ 460455 h 2589845"/>
                  <a:gd name="connsiteX27" fmla="*/ 674803 w 1060433"/>
                  <a:gd name="connsiteY27" fmla="*/ 272687 h 2589845"/>
                  <a:gd name="connsiteX28" fmla="*/ 680679 w 1060433"/>
                  <a:gd name="connsiteY28" fmla="*/ 269168 h 2589845"/>
                  <a:gd name="connsiteX29" fmla="*/ 687733 w 1060433"/>
                  <a:gd name="connsiteY29" fmla="*/ 272100 h 2589845"/>
                  <a:gd name="connsiteX30" fmla="*/ 690671 w 1060433"/>
                  <a:gd name="connsiteY30" fmla="*/ 275625 h 2589845"/>
                  <a:gd name="connsiteX31" fmla="*/ 695960 w 1060433"/>
                  <a:gd name="connsiteY31" fmla="*/ 283836 h 2589845"/>
                  <a:gd name="connsiteX32" fmla="*/ 744143 w 1060433"/>
                  <a:gd name="connsiteY32" fmla="*/ 401189 h 2589845"/>
                  <a:gd name="connsiteX33" fmla="*/ 768238 w 1060433"/>
                  <a:gd name="connsiteY33" fmla="*/ 564313 h 2589845"/>
                  <a:gd name="connsiteX34" fmla="*/ 744143 w 1060433"/>
                  <a:gd name="connsiteY34" fmla="*/ 665238 h 2589845"/>
                  <a:gd name="connsiteX35" fmla="*/ 726516 w 1060433"/>
                  <a:gd name="connsiteY35" fmla="*/ 688123 h 2589845"/>
                  <a:gd name="connsiteX36" fmla="*/ 716525 w 1060433"/>
                  <a:gd name="connsiteY36" fmla="*/ 700446 h 2589845"/>
                  <a:gd name="connsiteX37" fmla="*/ 713000 w 1060433"/>
                  <a:gd name="connsiteY37" fmla="*/ 708071 h 2589845"/>
                  <a:gd name="connsiteX38" fmla="*/ 713000 w 1060433"/>
                  <a:gd name="connsiteY38" fmla="*/ 738000 h 2589845"/>
                  <a:gd name="connsiteX39" fmla="*/ 713000 w 1060433"/>
                  <a:gd name="connsiteY39" fmla="*/ 744451 h 2589845"/>
                  <a:gd name="connsiteX40" fmla="*/ 714173 w 1060433"/>
                  <a:gd name="connsiteY40" fmla="*/ 747971 h 2589845"/>
                  <a:gd name="connsiteX41" fmla="*/ 767646 w 1060433"/>
                  <a:gd name="connsiteY41" fmla="*/ 901118 h 2589845"/>
                  <a:gd name="connsiteX42" fmla="*/ 763535 w 1060433"/>
                  <a:gd name="connsiteY42" fmla="*/ 848896 h 2589845"/>
                  <a:gd name="connsiteX43" fmla="*/ 851675 w 1060433"/>
                  <a:gd name="connsiteY43" fmla="*/ 593650 h 2589845"/>
                  <a:gd name="connsiteX44" fmla="*/ 864018 w 1060433"/>
                  <a:gd name="connsiteY44" fmla="*/ 578395 h 2589845"/>
                  <a:gd name="connsiteX45" fmla="*/ 869893 w 1060433"/>
                  <a:gd name="connsiteY45" fmla="*/ 575462 h 2589845"/>
                  <a:gd name="connsiteX46" fmla="*/ 871067 w 1060433"/>
                  <a:gd name="connsiteY46" fmla="*/ 576049 h 2589845"/>
                  <a:gd name="connsiteX47" fmla="*/ 876942 w 1060433"/>
                  <a:gd name="connsiteY47" fmla="*/ 580741 h 2589845"/>
                  <a:gd name="connsiteX48" fmla="*/ 880472 w 1060433"/>
                  <a:gd name="connsiteY48" fmla="*/ 589544 h 2589845"/>
                  <a:gd name="connsiteX49" fmla="*/ 886347 w 1060433"/>
                  <a:gd name="connsiteY49" fmla="*/ 604799 h 2589845"/>
                  <a:gd name="connsiteX50" fmla="*/ 906912 w 1060433"/>
                  <a:gd name="connsiteY50" fmla="*/ 747971 h 2589845"/>
                  <a:gd name="connsiteX51" fmla="*/ 906912 w 1060433"/>
                  <a:gd name="connsiteY51" fmla="*/ 749149 h 2589845"/>
                  <a:gd name="connsiteX52" fmla="*/ 891636 w 1060433"/>
                  <a:gd name="connsiteY52" fmla="*/ 905815 h 2589845"/>
                  <a:gd name="connsiteX53" fmla="*/ 838164 w 1060433"/>
                  <a:gd name="connsiteY53" fmla="*/ 993245 h 2589845"/>
                  <a:gd name="connsiteX54" fmla="*/ 837572 w 1060433"/>
                  <a:gd name="connsiteY54" fmla="*/ 993832 h 2589845"/>
                  <a:gd name="connsiteX55" fmla="*/ 808781 w 1060433"/>
                  <a:gd name="connsiteY55" fmla="*/ 1029621 h 2589845"/>
                  <a:gd name="connsiteX56" fmla="*/ 805843 w 1060433"/>
                  <a:gd name="connsiteY56" fmla="*/ 1040183 h 2589845"/>
                  <a:gd name="connsiteX57" fmla="*/ 807016 w 1060433"/>
                  <a:gd name="connsiteY57" fmla="*/ 1084781 h 2589845"/>
                  <a:gd name="connsiteX58" fmla="*/ 811132 w 1060433"/>
                  <a:gd name="connsiteY58" fmla="*/ 1109425 h 2589845"/>
                  <a:gd name="connsiteX59" fmla="*/ 818772 w 1060433"/>
                  <a:gd name="connsiteY59" fmla="*/ 1209172 h 2589845"/>
                  <a:gd name="connsiteX60" fmla="*/ 818772 w 1060433"/>
                  <a:gd name="connsiteY60" fmla="*/ 1212110 h 2589845"/>
                  <a:gd name="connsiteX61" fmla="*/ 820532 w 1060433"/>
                  <a:gd name="connsiteY61" fmla="*/ 1237342 h 2589845"/>
                  <a:gd name="connsiteX62" fmla="*/ 895161 w 1060433"/>
                  <a:gd name="connsiteY62" fmla="*/ 1034318 h 2589845"/>
                  <a:gd name="connsiteX63" fmla="*/ 988003 w 1060433"/>
                  <a:gd name="connsiteY63" fmla="*/ 940431 h 2589845"/>
                  <a:gd name="connsiteX64" fmla="*/ 993292 w 1060433"/>
                  <a:gd name="connsiteY64" fmla="*/ 936912 h 2589845"/>
                  <a:gd name="connsiteX65" fmla="*/ 996817 w 1060433"/>
                  <a:gd name="connsiteY65" fmla="*/ 934566 h 2589845"/>
                  <a:gd name="connsiteX66" fmla="*/ 1003871 w 1060433"/>
                  <a:gd name="connsiteY66" fmla="*/ 934566 h 2589845"/>
                  <a:gd name="connsiteX67" fmla="*/ 1008568 w 1060433"/>
                  <a:gd name="connsiteY67" fmla="*/ 940431 h 2589845"/>
                  <a:gd name="connsiteX68" fmla="*/ 1009746 w 1060433"/>
                  <a:gd name="connsiteY68" fmla="*/ 954518 h 2589845"/>
                  <a:gd name="connsiteX69" fmla="*/ 1012098 w 1060433"/>
                  <a:gd name="connsiteY69" fmla="*/ 983269 h 2589845"/>
                  <a:gd name="connsiteX70" fmla="*/ 950398 w 1060433"/>
                  <a:gd name="connsiteY70" fmla="*/ 1255529 h 2589845"/>
                  <a:gd name="connsiteX71" fmla="*/ 905147 w 1060433"/>
                  <a:gd name="connsiteY71" fmla="*/ 1315382 h 2589845"/>
                  <a:gd name="connsiteX72" fmla="*/ 844626 w 1060433"/>
                  <a:gd name="connsiteY72" fmla="*/ 1344719 h 2589845"/>
                  <a:gd name="connsiteX73" fmla="*/ 842275 w 1060433"/>
                  <a:gd name="connsiteY73" fmla="*/ 1345892 h 2589845"/>
                  <a:gd name="connsiteX74" fmla="*/ 838750 w 1060433"/>
                  <a:gd name="connsiteY74" fmla="*/ 1352935 h 2589845"/>
                  <a:gd name="connsiteX75" fmla="*/ 827586 w 1060433"/>
                  <a:gd name="connsiteY75" fmla="*/ 1379340 h 2589845"/>
                  <a:gd name="connsiteX76" fmla="*/ 825234 w 1060433"/>
                  <a:gd name="connsiteY76" fmla="*/ 1403984 h 2589845"/>
                  <a:gd name="connsiteX77" fmla="*/ 825234 w 1060433"/>
                  <a:gd name="connsiteY77" fmla="*/ 1413369 h 2589845"/>
                  <a:gd name="connsiteX78" fmla="*/ 808194 w 1060433"/>
                  <a:gd name="connsiteY78" fmla="*/ 1583536 h 2589845"/>
                  <a:gd name="connsiteX79" fmla="*/ 836986 w 1060433"/>
                  <a:gd name="connsiteY79" fmla="*/ 1523684 h 2589845"/>
                  <a:gd name="connsiteX80" fmla="*/ 1026200 w 1060433"/>
                  <a:gd name="connsiteY80" fmla="*/ 1360560 h 2589845"/>
                  <a:gd name="connsiteX81" fmla="*/ 1042062 w 1060433"/>
                  <a:gd name="connsiteY81" fmla="*/ 1355281 h 2589845"/>
                  <a:gd name="connsiteX82" fmla="*/ 1043241 w 1060433"/>
                  <a:gd name="connsiteY82" fmla="*/ 1355281 h 2589845"/>
                  <a:gd name="connsiteX83" fmla="*/ 1050881 w 1060433"/>
                  <a:gd name="connsiteY83" fmla="*/ 1352935 h 2589845"/>
                  <a:gd name="connsiteX84" fmla="*/ 1057930 w 1060433"/>
                  <a:gd name="connsiteY84" fmla="*/ 1354108 h 2589845"/>
                  <a:gd name="connsiteX85" fmla="*/ 1060281 w 1060433"/>
                  <a:gd name="connsiteY85" fmla="*/ 1361147 h 2589845"/>
                  <a:gd name="connsiteX86" fmla="*/ 1059103 w 1060433"/>
                  <a:gd name="connsiteY86" fmla="*/ 1376402 h 2589845"/>
                  <a:gd name="connsiteX87" fmla="*/ 1054992 w 1060433"/>
                  <a:gd name="connsiteY87" fmla="*/ 1408677 h 2589845"/>
                  <a:gd name="connsiteX88" fmla="*/ 926890 w 1060433"/>
                  <a:gd name="connsiteY88" fmla="*/ 1646908 h 2589845"/>
                  <a:gd name="connsiteX89" fmla="*/ 842861 w 1060433"/>
                  <a:gd name="connsiteY89" fmla="*/ 1693846 h 2589845"/>
                  <a:gd name="connsiteX90" fmla="*/ 809954 w 1060433"/>
                  <a:gd name="connsiteY90" fmla="*/ 1694432 h 2589845"/>
                  <a:gd name="connsiteX91" fmla="*/ 805256 w 1060433"/>
                  <a:gd name="connsiteY91" fmla="*/ 1693846 h 2589845"/>
                  <a:gd name="connsiteX92" fmla="*/ 803491 w 1060433"/>
                  <a:gd name="connsiteY92" fmla="*/ 1693846 h 2589845"/>
                  <a:gd name="connsiteX93" fmla="*/ 801140 w 1060433"/>
                  <a:gd name="connsiteY93" fmla="*/ 1695019 h 2589845"/>
                  <a:gd name="connsiteX94" fmla="*/ 779989 w 1060433"/>
                  <a:gd name="connsiteY94" fmla="*/ 1724361 h 2589845"/>
                  <a:gd name="connsiteX95" fmla="*/ 778811 w 1060433"/>
                  <a:gd name="connsiteY95" fmla="*/ 1727294 h 2589845"/>
                  <a:gd name="connsiteX96" fmla="*/ 778224 w 1060433"/>
                  <a:gd name="connsiteY96" fmla="*/ 1727880 h 2589845"/>
                  <a:gd name="connsiteX97" fmla="*/ 696546 w 1060433"/>
                  <a:gd name="connsiteY97" fmla="*/ 1943226 h 2589845"/>
                  <a:gd name="connsiteX98" fmla="*/ 744730 w 1060433"/>
                  <a:gd name="connsiteY98" fmla="*/ 1887480 h 2589845"/>
                  <a:gd name="connsiteX99" fmla="*/ 982128 w 1060433"/>
                  <a:gd name="connsiteY99" fmla="*/ 1806507 h 2589845"/>
                  <a:gd name="connsiteX100" fmla="*/ 985065 w 1060433"/>
                  <a:gd name="connsiteY100" fmla="*/ 1806507 h 2589845"/>
                  <a:gd name="connsiteX101" fmla="*/ 989768 w 1060433"/>
                  <a:gd name="connsiteY101" fmla="*/ 1815897 h 2589845"/>
                  <a:gd name="connsiteX102" fmla="*/ 986830 w 1060433"/>
                  <a:gd name="connsiteY102" fmla="*/ 1827046 h 2589845"/>
                  <a:gd name="connsiteX103" fmla="*/ 978603 w 1060433"/>
                  <a:gd name="connsiteY103" fmla="*/ 1852277 h 2589845"/>
                  <a:gd name="connsiteX104" fmla="*/ 899863 w 1060433"/>
                  <a:gd name="connsiteY104" fmla="*/ 1969044 h 2589845"/>
                  <a:gd name="connsiteX105" fmla="*/ 805256 w 1060433"/>
                  <a:gd name="connsiteY105" fmla="*/ 2044146 h 2589845"/>
                  <a:gd name="connsiteX106" fmla="*/ 686555 w 1060433"/>
                  <a:gd name="connsiteY106" fmla="*/ 2058820 h 2589845"/>
                  <a:gd name="connsiteX107" fmla="*/ 665990 w 1060433"/>
                  <a:gd name="connsiteY107" fmla="*/ 2051190 h 2589845"/>
                  <a:gd name="connsiteX108" fmla="*/ 655412 w 1060433"/>
                  <a:gd name="connsiteY108" fmla="*/ 2051776 h 2589845"/>
                  <a:gd name="connsiteX109" fmla="*/ 639550 w 1060433"/>
                  <a:gd name="connsiteY109" fmla="*/ 2061753 h 2589845"/>
                  <a:gd name="connsiteX110" fmla="*/ 630144 w 1060433"/>
                  <a:gd name="connsiteY110" fmla="*/ 2067618 h 2589845"/>
                  <a:gd name="connsiteX111" fmla="*/ 628385 w 1060433"/>
                  <a:gd name="connsiteY111" fmla="*/ 2069964 h 2589845"/>
                  <a:gd name="connsiteX112" fmla="*/ 516151 w 1060433"/>
                  <a:gd name="connsiteY112" fmla="*/ 2224285 h 2589845"/>
                  <a:gd name="connsiteX113" fmla="*/ 584899 w 1060433"/>
                  <a:gd name="connsiteY113" fmla="*/ 2189082 h 2589845"/>
                  <a:gd name="connsiteX114" fmla="*/ 810545 w 1060433"/>
                  <a:gd name="connsiteY114" fmla="*/ 2197880 h 2589845"/>
                  <a:gd name="connsiteX115" fmla="*/ 834634 w 1060433"/>
                  <a:gd name="connsiteY115" fmla="*/ 2209030 h 2589845"/>
                  <a:gd name="connsiteX116" fmla="*/ 838750 w 1060433"/>
                  <a:gd name="connsiteY116" fmla="*/ 2214313 h 2589845"/>
                  <a:gd name="connsiteX117" fmla="*/ 836986 w 1060433"/>
                  <a:gd name="connsiteY117" fmla="*/ 2220179 h 2589845"/>
                  <a:gd name="connsiteX118" fmla="*/ 829937 w 1060433"/>
                  <a:gd name="connsiteY118" fmla="*/ 2229569 h 2589845"/>
                  <a:gd name="connsiteX119" fmla="*/ 829345 w 1060433"/>
                  <a:gd name="connsiteY119" fmla="*/ 2230155 h 2589845"/>
                  <a:gd name="connsiteX120" fmla="*/ 812305 w 1060433"/>
                  <a:gd name="connsiteY120" fmla="*/ 2252454 h 2589845"/>
                  <a:gd name="connsiteX121" fmla="*/ 711822 w 1060433"/>
                  <a:gd name="connsiteY121" fmla="*/ 2322864 h 2589845"/>
                  <a:gd name="connsiteX122" fmla="*/ 566685 w 1060433"/>
                  <a:gd name="connsiteY122" fmla="*/ 2362177 h 2589845"/>
                  <a:gd name="connsiteX123" fmla="*/ 559631 w 1060433"/>
                  <a:gd name="connsiteY123" fmla="*/ 2362763 h 2589845"/>
                  <a:gd name="connsiteX124" fmla="*/ 452686 w 1060433"/>
                  <a:gd name="connsiteY124" fmla="*/ 2317585 h 2589845"/>
                  <a:gd name="connsiteX125" fmla="*/ 450922 w 1060433"/>
                  <a:gd name="connsiteY125" fmla="*/ 2316998 h 2589845"/>
                  <a:gd name="connsiteX126" fmla="*/ 423895 w 1060433"/>
                  <a:gd name="connsiteY126" fmla="*/ 2320517 h 2589845"/>
                  <a:gd name="connsiteX127" fmla="*/ 420365 w 1060433"/>
                  <a:gd name="connsiteY127" fmla="*/ 2322277 h 2589845"/>
                  <a:gd name="connsiteX128" fmla="*/ 278166 w 1060433"/>
                  <a:gd name="connsiteY128" fmla="*/ 2426721 h 2589845"/>
                  <a:gd name="connsiteX129" fmla="*/ 301082 w 1060433"/>
                  <a:gd name="connsiteY129" fmla="*/ 2420856 h 2589845"/>
                  <a:gd name="connsiteX130" fmla="*/ 467962 w 1060433"/>
                  <a:gd name="connsiteY130" fmla="*/ 2440803 h 2589845"/>
                  <a:gd name="connsiteX131" fmla="*/ 582548 w 1060433"/>
                  <a:gd name="connsiteY131" fmla="*/ 2512392 h 2589845"/>
                  <a:gd name="connsiteX132" fmla="*/ 583134 w 1060433"/>
                  <a:gd name="connsiteY132" fmla="*/ 2522954 h 2589845"/>
                  <a:gd name="connsiteX133" fmla="*/ 538480 w 1060433"/>
                  <a:gd name="connsiteY133" fmla="*/ 2555224 h 2589845"/>
                  <a:gd name="connsiteX134" fmla="*/ 413903 w 1060433"/>
                  <a:gd name="connsiteY134" fmla="*/ 2588086 h 2589845"/>
                  <a:gd name="connsiteX135" fmla="*/ 376884 w 1060433"/>
                  <a:gd name="connsiteY135" fmla="*/ 2589845 h 2589845"/>
                  <a:gd name="connsiteX136" fmla="*/ 333985 w 1060433"/>
                  <a:gd name="connsiteY136" fmla="*/ 2587499 h 2589845"/>
                  <a:gd name="connsiteX137" fmla="*/ 296966 w 1060433"/>
                  <a:gd name="connsiteY137" fmla="*/ 2581042 h 2589845"/>
                  <a:gd name="connsiteX138" fmla="*/ 182973 w 1060433"/>
                  <a:gd name="connsiteY138" fmla="*/ 2497137 h 2589845"/>
                  <a:gd name="connsiteX139" fmla="*/ 178857 w 1060433"/>
                  <a:gd name="connsiteY139" fmla="*/ 2495963 h 2589845"/>
                  <a:gd name="connsiteX140" fmla="*/ 151824 w 1060433"/>
                  <a:gd name="connsiteY140" fmla="*/ 2490093 h 2589845"/>
                  <a:gd name="connsiteX141" fmla="*/ 144189 w 1060433"/>
                  <a:gd name="connsiteY141" fmla="*/ 2491853 h 2589845"/>
                  <a:gd name="connsiteX142" fmla="*/ 24315 w 1060433"/>
                  <a:gd name="connsiteY142" fmla="*/ 2528233 h 2589845"/>
                  <a:gd name="connsiteX143" fmla="*/ 16088 w 1060433"/>
                  <a:gd name="connsiteY143" fmla="*/ 2524127 h 2589845"/>
                  <a:gd name="connsiteX144" fmla="*/ 1985 w 1060433"/>
                  <a:gd name="connsiteY144" fmla="*/ 2503588 h 2589845"/>
                  <a:gd name="connsiteX145" fmla="*/ 220 w 1060433"/>
                  <a:gd name="connsiteY145" fmla="*/ 2495963 h 2589845"/>
                  <a:gd name="connsiteX146" fmla="*/ 6096 w 1060433"/>
                  <a:gd name="connsiteY146" fmla="*/ 2491266 h 2589845"/>
                  <a:gd name="connsiteX147" fmla="*/ 160051 w 1060433"/>
                  <a:gd name="connsiteY147" fmla="*/ 2441390 h 2589845"/>
                  <a:gd name="connsiteX148" fmla="*/ 162989 w 1060433"/>
                  <a:gd name="connsiteY148" fmla="*/ 2437284 h 2589845"/>
                  <a:gd name="connsiteX149" fmla="*/ 168278 w 1060433"/>
                  <a:gd name="connsiteY149" fmla="*/ 2382129 h 2589845"/>
                  <a:gd name="connsiteX150" fmla="*/ 342804 w 1060433"/>
                  <a:gd name="connsiteY150" fmla="*/ 2073489 h 2589845"/>
                  <a:gd name="connsiteX151" fmla="*/ 351030 w 1060433"/>
                  <a:gd name="connsiteY151" fmla="*/ 2069964 h 2589845"/>
                  <a:gd name="connsiteX152" fmla="*/ 353377 w 1060433"/>
                  <a:gd name="connsiteY152" fmla="*/ 2068791 h 2589845"/>
                  <a:gd name="connsiteX153" fmla="*/ 361017 w 1060433"/>
                  <a:gd name="connsiteY153" fmla="*/ 2069964 h 2589845"/>
                  <a:gd name="connsiteX154" fmla="*/ 363955 w 1060433"/>
                  <a:gd name="connsiteY154" fmla="*/ 2077008 h 2589845"/>
                  <a:gd name="connsiteX155" fmla="*/ 361017 w 1060433"/>
                  <a:gd name="connsiteY155" fmla="*/ 2095782 h 2589845"/>
                  <a:gd name="connsiteX156" fmla="*/ 352790 w 1060433"/>
                  <a:gd name="connsiteY156" fmla="*/ 2145658 h 2589845"/>
                  <a:gd name="connsiteX157" fmla="*/ 352204 w 1060433"/>
                  <a:gd name="connsiteY157" fmla="*/ 2149769 h 2589845"/>
                  <a:gd name="connsiteX158" fmla="*/ 323412 w 1060433"/>
                  <a:gd name="connsiteY158" fmla="*/ 2290594 h 2589845"/>
                  <a:gd name="connsiteX159" fmla="*/ 262299 w 1060433"/>
                  <a:gd name="connsiteY159" fmla="*/ 2390341 h 2589845"/>
                  <a:gd name="connsiteX160" fmla="*/ 426241 w 1060433"/>
                  <a:gd name="connsiteY160" fmla="*/ 2265949 h 2589845"/>
                  <a:gd name="connsiteX161" fmla="*/ 428592 w 1060433"/>
                  <a:gd name="connsiteY161" fmla="*/ 2260079 h 2589845"/>
                  <a:gd name="connsiteX162" fmla="*/ 429770 w 1060433"/>
                  <a:gd name="connsiteY162" fmla="*/ 2226636 h 2589845"/>
                  <a:gd name="connsiteX163" fmla="*/ 429179 w 1060433"/>
                  <a:gd name="connsiteY163" fmla="*/ 2221352 h 2589845"/>
                  <a:gd name="connsiteX164" fmla="*/ 410379 w 1060433"/>
                  <a:gd name="connsiteY164" fmla="*/ 2024199 h 2589845"/>
                  <a:gd name="connsiteX165" fmla="*/ 502635 w 1060433"/>
                  <a:gd name="connsiteY165" fmla="*/ 1825281 h 2589845"/>
                  <a:gd name="connsiteX166" fmla="*/ 520848 w 1060433"/>
                  <a:gd name="connsiteY166" fmla="*/ 1815310 h 2589845"/>
                  <a:gd name="connsiteX167" fmla="*/ 524964 w 1060433"/>
                  <a:gd name="connsiteY167" fmla="*/ 1821176 h 2589845"/>
                  <a:gd name="connsiteX168" fmla="*/ 526137 w 1060433"/>
                  <a:gd name="connsiteY168" fmla="*/ 1832911 h 2589845"/>
                  <a:gd name="connsiteX169" fmla="*/ 529075 w 1060433"/>
                  <a:gd name="connsiteY169" fmla="*/ 1858143 h 2589845"/>
                  <a:gd name="connsiteX170" fmla="*/ 533778 w 1060433"/>
                  <a:gd name="connsiteY170" fmla="*/ 1902735 h 2589845"/>
                  <a:gd name="connsiteX171" fmla="*/ 534364 w 1060433"/>
                  <a:gd name="connsiteY171" fmla="*/ 1905086 h 2589845"/>
                  <a:gd name="connsiteX172" fmla="*/ 544942 w 1060433"/>
                  <a:gd name="connsiteY172" fmla="*/ 2018328 h 2589845"/>
                  <a:gd name="connsiteX173" fmla="*/ 520910 w 1060433"/>
                  <a:gd name="connsiteY173" fmla="*/ 2162894 h 2589845"/>
                  <a:gd name="connsiteX174" fmla="*/ 520262 w 1060433"/>
                  <a:gd name="connsiteY174" fmla="*/ 2163851 h 2589845"/>
                  <a:gd name="connsiteX175" fmla="*/ 520848 w 1060433"/>
                  <a:gd name="connsiteY175" fmla="*/ 2163264 h 2589845"/>
                  <a:gd name="connsiteX176" fmla="*/ 520910 w 1060433"/>
                  <a:gd name="connsiteY176" fmla="*/ 2162894 h 2589845"/>
                  <a:gd name="connsiteX177" fmla="*/ 620158 w 1060433"/>
                  <a:gd name="connsiteY177" fmla="*/ 2016569 h 2589845"/>
                  <a:gd name="connsiteX178" fmla="*/ 622509 w 1060433"/>
                  <a:gd name="connsiteY178" fmla="*/ 2001900 h 2589845"/>
                  <a:gd name="connsiteX179" fmla="*/ 596650 w 1060433"/>
                  <a:gd name="connsiteY179" fmla="*/ 1937942 h 2589845"/>
                  <a:gd name="connsiteX180" fmla="*/ 550231 w 1060433"/>
                  <a:gd name="connsiteY180" fmla="*/ 1802988 h 2589845"/>
                  <a:gd name="connsiteX181" fmla="*/ 585485 w 1060433"/>
                  <a:gd name="connsiteY181" fmla="*/ 1560065 h 2589845"/>
                  <a:gd name="connsiteX182" fmla="*/ 589015 w 1060433"/>
                  <a:gd name="connsiteY182" fmla="*/ 1553021 h 2589845"/>
                  <a:gd name="connsiteX183" fmla="*/ 591953 w 1060433"/>
                  <a:gd name="connsiteY183" fmla="*/ 1548329 h 2589845"/>
                  <a:gd name="connsiteX184" fmla="*/ 598415 w 1060433"/>
                  <a:gd name="connsiteY184" fmla="*/ 1544223 h 2589845"/>
                  <a:gd name="connsiteX185" fmla="*/ 605464 w 1060433"/>
                  <a:gd name="connsiteY185" fmla="*/ 1548915 h 2589845"/>
                  <a:gd name="connsiteX186" fmla="*/ 630731 w 1060433"/>
                  <a:gd name="connsiteY186" fmla="*/ 1611700 h 2589845"/>
                  <a:gd name="connsiteX187" fmla="*/ 636020 w 1060433"/>
                  <a:gd name="connsiteY187" fmla="*/ 1625196 h 2589845"/>
                  <a:gd name="connsiteX188" fmla="*/ 684795 w 1060433"/>
                  <a:gd name="connsiteY188" fmla="*/ 1774232 h 2589845"/>
                  <a:gd name="connsiteX189" fmla="*/ 686555 w 1060433"/>
                  <a:gd name="connsiteY189" fmla="*/ 1882201 h 2589845"/>
                  <a:gd name="connsiteX190" fmla="*/ 753543 w 1060433"/>
                  <a:gd name="connsiteY190" fmla="*/ 1676245 h 2589845"/>
                  <a:gd name="connsiteX191" fmla="*/ 752370 w 1060433"/>
                  <a:gd name="connsiteY191" fmla="*/ 1668615 h 2589845"/>
                  <a:gd name="connsiteX192" fmla="*/ 710649 w 1060433"/>
                  <a:gd name="connsiteY192" fmla="*/ 1611700 h 2589845"/>
                  <a:gd name="connsiteX193" fmla="*/ 629558 w 1060433"/>
                  <a:gd name="connsiteY193" fmla="*/ 1498453 h 2589845"/>
                  <a:gd name="connsiteX194" fmla="*/ 600180 w 1060433"/>
                  <a:gd name="connsiteY194" fmla="*/ 1242620 h 2589845"/>
                  <a:gd name="connsiteX195" fmla="*/ 600766 w 1060433"/>
                  <a:gd name="connsiteY195" fmla="*/ 1239688 h 2589845"/>
                  <a:gd name="connsiteX196" fmla="*/ 600766 w 1060433"/>
                  <a:gd name="connsiteY196" fmla="*/ 1239101 h 2589845"/>
                  <a:gd name="connsiteX197" fmla="*/ 605464 w 1060433"/>
                  <a:gd name="connsiteY197" fmla="*/ 1234404 h 2589845"/>
                  <a:gd name="connsiteX198" fmla="*/ 611344 w 1060433"/>
                  <a:gd name="connsiteY198" fmla="*/ 1234404 h 2589845"/>
                  <a:gd name="connsiteX199" fmla="*/ 617220 w 1060433"/>
                  <a:gd name="connsiteY199" fmla="*/ 1238515 h 2589845"/>
                  <a:gd name="connsiteX200" fmla="*/ 643660 w 1060433"/>
                  <a:gd name="connsiteY200" fmla="*/ 1273717 h 2589845"/>
                  <a:gd name="connsiteX201" fmla="*/ 645425 w 1060433"/>
                  <a:gd name="connsiteY201" fmla="*/ 1276068 h 2589845"/>
                  <a:gd name="connsiteX202" fmla="*/ 714173 w 1060433"/>
                  <a:gd name="connsiteY202" fmla="*/ 1368190 h 2589845"/>
                  <a:gd name="connsiteX203" fmla="*/ 770584 w 1060433"/>
                  <a:gd name="connsiteY203" fmla="*/ 1474394 h 2589845"/>
                  <a:gd name="connsiteX204" fmla="*/ 781748 w 1060433"/>
                  <a:gd name="connsiteY204" fmla="*/ 1524857 h 2589845"/>
                  <a:gd name="connsiteX205" fmla="*/ 794678 w 1060433"/>
                  <a:gd name="connsiteY205" fmla="*/ 1347651 h 2589845"/>
                  <a:gd name="connsiteX206" fmla="*/ 782927 w 1060433"/>
                  <a:gd name="connsiteY206" fmla="*/ 1309511 h 2589845"/>
                  <a:gd name="connsiteX207" fmla="*/ 750019 w 1060433"/>
                  <a:gd name="connsiteY207" fmla="*/ 1283693 h 2589845"/>
                  <a:gd name="connsiteX208" fmla="*/ 635433 w 1060433"/>
                  <a:gd name="connsiteY208" fmla="*/ 1186879 h 2589845"/>
                  <a:gd name="connsiteX209" fmla="*/ 564921 w 1060433"/>
                  <a:gd name="connsiteY209" fmla="*/ 988548 h 2589845"/>
                  <a:gd name="connsiteX210" fmla="*/ 562569 w 1060433"/>
                  <a:gd name="connsiteY210" fmla="*/ 963903 h 2589845"/>
                  <a:gd name="connsiteX211" fmla="*/ 562569 w 1060433"/>
                  <a:gd name="connsiteY211" fmla="*/ 961557 h 2589845"/>
                  <a:gd name="connsiteX212" fmla="*/ 561983 w 1060433"/>
                  <a:gd name="connsiteY212" fmla="*/ 948648 h 2589845"/>
                  <a:gd name="connsiteX213" fmla="*/ 566094 w 1060433"/>
                  <a:gd name="connsiteY213" fmla="*/ 941610 h 2589845"/>
                  <a:gd name="connsiteX214" fmla="*/ 574321 w 1060433"/>
                  <a:gd name="connsiteY214" fmla="*/ 942196 h 2589845"/>
                  <a:gd name="connsiteX215" fmla="*/ 580788 w 1060433"/>
                  <a:gd name="connsiteY215" fmla="*/ 948061 h 2589845"/>
                  <a:gd name="connsiteX216" fmla="*/ 587250 w 1060433"/>
                  <a:gd name="connsiteY216" fmla="*/ 953340 h 2589845"/>
                  <a:gd name="connsiteX217" fmla="*/ 618980 w 1060433"/>
                  <a:gd name="connsiteY217" fmla="*/ 978572 h 2589845"/>
                  <a:gd name="connsiteX218" fmla="*/ 620158 w 1060433"/>
                  <a:gd name="connsiteY218" fmla="*/ 979158 h 2589845"/>
                  <a:gd name="connsiteX219" fmla="*/ 689493 w 1060433"/>
                  <a:gd name="connsiteY219" fmla="*/ 1036078 h 2589845"/>
                  <a:gd name="connsiteX220" fmla="*/ 778811 w 1060433"/>
                  <a:gd name="connsiteY220" fmla="*/ 1153431 h 2589845"/>
                  <a:gd name="connsiteX221" fmla="*/ 786451 w 1060433"/>
                  <a:gd name="connsiteY221" fmla="*/ 1174557 h 2589845"/>
                  <a:gd name="connsiteX222" fmla="*/ 752957 w 1060433"/>
                  <a:gd name="connsiteY222" fmla="*/ 975052 h 2589845"/>
                  <a:gd name="connsiteX223" fmla="*/ 745908 w 1060433"/>
                  <a:gd name="connsiteY223" fmla="*/ 963316 h 2589845"/>
                  <a:gd name="connsiteX224" fmla="*/ 739441 w 1060433"/>
                  <a:gd name="connsiteY224" fmla="*/ 958624 h 2589845"/>
                  <a:gd name="connsiteX225" fmla="*/ 699484 w 1060433"/>
                  <a:gd name="connsiteY225" fmla="*/ 943956 h 2589845"/>
                  <a:gd name="connsiteX226" fmla="*/ 582548 w 1060433"/>
                  <a:gd name="connsiteY226" fmla="*/ 895839 h 2589845"/>
                  <a:gd name="connsiteX227" fmla="*/ 455624 w 1060433"/>
                  <a:gd name="connsiteY227" fmla="*/ 690470 h 2589845"/>
                  <a:gd name="connsiteX228" fmla="*/ 458562 w 1060433"/>
                  <a:gd name="connsiteY228" fmla="*/ 684013 h 2589845"/>
                  <a:gd name="connsiteX229" fmla="*/ 466202 w 1060433"/>
                  <a:gd name="connsiteY229" fmla="*/ 683426 h 2589845"/>
                  <a:gd name="connsiteX230" fmla="*/ 513208 w 1060433"/>
                  <a:gd name="connsiteY230" fmla="*/ 702792 h 2589845"/>
                  <a:gd name="connsiteX231" fmla="*/ 621917 w 1060433"/>
                  <a:gd name="connsiteY231" fmla="*/ 749735 h 2589845"/>
                  <a:gd name="connsiteX232" fmla="*/ 706538 w 1060433"/>
                  <a:gd name="connsiteY232" fmla="*/ 817213 h 2589845"/>
                  <a:gd name="connsiteX233" fmla="*/ 639550 w 1060433"/>
                  <a:gd name="connsiteY233" fmla="*/ 657608 h 2589845"/>
                  <a:gd name="connsiteX234" fmla="*/ 603704 w 1060433"/>
                  <a:gd name="connsiteY234" fmla="*/ 645872 h 2589845"/>
                  <a:gd name="connsiteX235" fmla="*/ 586077 w 1060433"/>
                  <a:gd name="connsiteY235" fmla="*/ 648224 h 2589845"/>
                  <a:gd name="connsiteX236" fmla="*/ 445633 w 1060433"/>
                  <a:gd name="connsiteY236" fmla="*/ 627685 h 2589845"/>
                  <a:gd name="connsiteX237" fmla="*/ 316358 w 1060433"/>
                  <a:gd name="connsiteY237" fmla="*/ 499769 h 2589845"/>
                  <a:gd name="connsiteX238" fmla="*/ 313420 w 1060433"/>
                  <a:gd name="connsiteY238" fmla="*/ 493317 h 2589845"/>
                  <a:gd name="connsiteX239" fmla="*/ 314598 w 1060433"/>
                  <a:gd name="connsiteY239" fmla="*/ 486273 h 2589845"/>
                  <a:gd name="connsiteX240" fmla="*/ 320474 w 1060433"/>
                  <a:gd name="connsiteY240" fmla="*/ 482754 h 2589845"/>
                  <a:gd name="connsiteX241" fmla="*/ 338688 w 1060433"/>
                  <a:gd name="connsiteY241" fmla="*/ 483927 h 2589845"/>
                  <a:gd name="connsiteX242" fmla="*/ 371595 w 1060433"/>
                  <a:gd name="connsiteY242" fmla="*/ 485687 h 2589845"/>
                  <a:gd name="connsiteX243" fmla="*/ 382760 w 1060433"/>
                  <a:gd name="connsiteY243" fmla="*/ 486273 h 2589845"/>
                  <a:gd name="connsiteX244" fmla="*/ 487354 w 1060433"/>
                  <a:gd name="connsiteY244" fmla="*/ 498009 h 2589845"/>
                  <a:gd name="connsiteX245" fmla="*/ 577850 w 1060433"/>
                  <a:gd name="connsiteY245" fmla="*/ 543774 h 2589845"/>
                  <a:gd name="connsiteX246" fmla="*/ 493821 w 1060433"/>
                  <a:gd name="connsiteY246" fmla="*/ 419382 h 2589845"/>
                  <a:gd name="connsiteX247" fmla="*/ 486181 w 1060433"/>
                  <a:gd name="connsiteY247" fmla="*/ 416450 h 2589845"/>
                  <a:gd name="connsiteX248" fmla="*/ 470900 w 1060433"/>
                  <a:gd name="connsiteY248" fmla="*/ 414685 h 2589845"/>
                  <a:gd name="connsiteX249" fmla="*/ 445046 w 1060433"/>
                  <a:gd name="connsiteY249" fmla="*/ 421142 h 2589845"/>
                  <a:gd name="connsiteX250" fmla="*/ 286388 w 1060433"/>
                  <a:gd name="connsiteY250" fmla="*/ 425834 h 2589845"/>
                  <a:gd name="connsiteX251" fmla="*/ 163581 w 1060433"/>
                  <a:gd name="connsiteY251" fmla="*/ 334299 h 2589845"/>
                  <a:gd name="connsiteX252" fmla="*/ 160051 w 1060433"/>
                  <a:gd name="connsiteY252" fmla="*/ 329606 h 2589845"/>
                  <a:gd name="connsiteX253" fmla="*/ 160051 w 1060433"/>
                  <a:gd name="connsiteY253" fmla="*/ 323149 h 2589845"/>
                  <a:gd name="connsiteX254" fmla="*/ 179443 w 1060433"/>
                  <a:gd name="connsiteY254" fmla="*/ 313765 h 2589845"/>
                  <a:gd name="connsiteX255" fmla="*/ 219405 w 1060433"/>
                  <a:gd name="connsiteY255" fmla="*/ 307894 h 2589845"/>
                  <a:gd name="connsiteX256" fmla="*/ 238205 w 1060433"/>
                  <a:gd name="connsiteY256" fmla="*/ 304962 h 2589845"/>
                  <a:gd name="connsiteX257" fmla="*/ 238791 w 1060433"/>
                  <a:gd name="connsiteY257" fmla="*/ 304962 h 2589845"/>
                  <a:gd name="connsiteX258" fmla="*/ 304607 w 1060433"/>
                  <a:gd name="connsiteY258" fmla="*/ 297332 h 2589845"/>
                  <a:gd name="connsiteX259" fmla="*/ 410965 w 1060433"/>
                  <a:gd name="connsiteY259" fmla="*/ 321976 h 2589845"/>
                  <a:gd name="connsiteX260" fmla="*/ 349852 w 1060433"/>
                  <a:gd name="connsiteY260" fmla="*/ 262129 h 2589845"/>
                  <a:gd name="connsiteX261" fmla="*/ 326350 w 1060433"/>
                  <a:gd name="connsiteY261" fmla="*/ 242763 h 2589845"/>
                  <a:gd name="connsiteX262" fmla="*/ 321061 w 1060433"/>
                  <a:gd name="connsiteY262" fmla="*/ 241004 h 2589845"/>
                  <a:gd name="connsiteX263" fmla="*/ 140073 w 1060433"/>
                  <a:gd name="connsiteY263" fmla="*/ 145357 h 2589845"/>
                  <a:gd name="connsiteX264" fmla="*/ 75436 w 1060433"/>
                  <a:gd name="connsiteY264" fmla="*/ 15682 h 2589845"/>
                  <a:gd name="connsiteX265" fmla="*/ 74849 w 1060433"/>
                  <a:gd name="connsiteY265" fmla="*/ 13922 h 2589845"/>
                  <a:gd name="connsiteX266" fmla="*/ 76022 w 1060433"/>
                  <a:gd name="connsiteY266" fmla="*/ 1600 h 2589845"/>
                  <a:gd name="connsiteX267" fmla="*/ 83147 w 1060433"/>
                  <a:gd name="connsiteY267" fmla="*/ 207 h 2589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60433" h="2589845">
                    <a:moveTo>
                      <a:pt x="83147" y="207"/>
                    </a:moveTo>
                    <a:cubicBezTo>
                      <a:pt x="86599" y="720"/>
                      <a:pt x="91301" y="2186"/>
                      <a:pt x="97765" y="4532"/>
                    </a:cubicBezTo>
                    <a:cubicBezTo>
                      <a:pt x="110695" y="9816"/>
                      <a:pt x="123619" y="14508"/>
                      <a:pt x="135962" y="19206"/>
                    </a:cubicBezTo>
                    <a:cubicBezTo>
                      <a:pt x="162403" y="28590"/>
                      <a:pt x="189435" y="38567"/>
                      <a:pt x="215289" y="50303"/>
                    </a:cubicBezTo>
                    <a:cubicBezTo>
                      <a:pt x="258775" y="69077"/>
                      <a:pt x="293442" y="97246"/>
                      <a:pt x="318123" y="134800"/>
                    </a:cubicBezTo>
                    <a:cubicBezTo>
                      <a:pt x="336928" y="163550"/>
                      <a:pt x="344563" y="192301"/>
                      <a:pt x="341039" y="222224"/>
                    </a:cubicBezTo>
                    <a:cubicBezTo>
                      <a:pt x="341039" y="222811"/>
                      <a:pt x="341625" y="223402"/>
                      <a:pt x="341625" y="223989"/>
                    </a:cubicBezTo>
                    <a:cubicBezTo>
                      <a:pt x="386871" y="262716"/>
                      <a:pt x="430357" y="306721"/>
                      <a:pt x="474429" y="358944"/>
                    </a:cubicBezTo>
                    <a:cubicBezTo>
                      <a:pt x="445046" y="313765"/>
                      <a:pt x="425654" y="261538"/>
                      <a:pt x="415668" y="201104"/>
                    </a:cubicBezTo>
                    <a:cubicBezTo>
                      <a:pt x="406263" y="140078"/>
                      <a:pt x="405676" y="86097"/>
                      <a:pt x="413903" y="35634"/>
                    </a:cubicBezTo>
                    <a:cubicBezTo>
                      <a:pt x="414490" y="32115"/>
                      <a:pt x="415076" y="29177"/>
                      <a:pt x="416254" y="25071"/>
                    </a:cubicBezTo>
                    <a:lnTo>
                      <a:pt x="417427" y="19206"/>
                    </a:lnTo>
                    <a:cubicBezTo>
                      <a:pt x="418014" y="16268"/>
                      <a:pt x="420365" y="13922"/>
                      <a:pt x="422716" y="13335"/>
                    </a:cubicBezTo>
                    <a:cubicBezTo>
                      <a:pt x="425654" y="12749"/>
                      <a:pt x="428006" y="13335"/>
                      <a:pt x="430357" y="15095"/>
                    </a:cubicBezTo>
                    <a:cubicBezTo>
                      <a:pt x="433295" y="18033"/>
                      <a:pt x="436233" y="20966"/>
                      <a:pt x="439170" y="23312"/>
                    </a:cubicBezTo>
                    <a:lnTo>
                      <a:pt x="441522" y="25658"/>
                    </a:lnTo>
                    <a:cubicBezTo>
                      <a:pt x="449162" y="32115"/>
                      <a:pt x="456211" y="38567"/>
                      <a:pt x="462673" y="46197"/>
                    </a:cubicBezTo>
                    <a:cubicBezTo>
                      <a:pt x="525551" y="117193"/>
                      <a:pt x="562569" y="192301"/>
                      <a:pt x="575499" y="275625"/>
                    </a:cubicBezTo>
                    <a:cubicBezTo>
                      <a:pt x="580788" y="313178"/>
                      <a:pt x="578437" y="345448"/>
                      <a:pt x="567858" y="373612"/>
                    </a:cubicBezTo>
                    <a:cubicBezTo>
                      <a:pt x="564334" y="383002"/>
                      <a:pt x="559045" y="391218"/>
                      <a:pt x="553756" y="399430"/>
                    </a:cubicBezTo>
                    <a:cubicBezTo>
                      <a:pt x="550818" y="403541"/>
                      <a:pt x="548467" y="407060"/>
                      <a:pt x="546115" y="411166"/>
                    </a:cubicBezTo>
                    <a:cubicBezTo>
                      <a:pt x="544356" y="414098"/>
                      <a:pt x="544356" y="414685"/>
                      <a:pt x="544356" y="414685"/>
                    </a:cubicBezTo>
                    <a:cubicBezTo>
                      <a:pt x="545529" y="425834"/>
                      <a:pt x="546702" y="438157"/>
                      <a:pt x="549053" y="453412"/>
                    </a:cubicBezTo>
                    <a:cubicBezTo>
                      <a:pt x="549053" y="453412"/>
                      <a:pt x="549053" y="453998"/>
                      <a:pt x="550231" y="454590"/>
                    </a:cubicBezTo>
                    <a:lnTo>
                      <a:pt x="550818" y="455763"/>
                    </a:lnTo>
                    <a:cubicBezTo>
                      <a:pt x="585485" y="503874"/>
                      <a:pt x="617220" y="554337"/>
                      <a:pt x="646012" y="606559"/>
                    </a:cubicBezTo>
                    <a:cubicBezTo>
                      <a:pt x="634847" y="567246"/>
                      <a:pt x="625447" y="517956"/>
                      <a:pt x="626033" y="460455"/>
                    </a:cubicBezTo>
                    <a:cubicBezTo>
                      <a:pt x="627207" y="391805"/>
                      <a:pt x="643074" y="330193"/>
                      <a:pt x="674803" y="272687"/>
                    </a:cubicBezTo>
                    <a:cubicBezTo>
                      <a:pt x="675982" y="270341"/>
                      <a:pt x="678328" y="269168"/>
                      <a:pt x="680679" y="269168"/>
                    </a:cubicBezTo>
                    <a:cubicBezTo>
                      <a:pt x="684209" y="269168"/>
                      <a:pt x="685968" y="270341"/>
                      <a:pt x="687733" y="272100"/>
                    </a:cubicBezTo>
                    <a:cubicBezTo>
                      <a:pt x="688319" y="273273"/>
                      <a:pt x="689493" y="274446"/>
                      <a:pt x="690671" y="275625"/>
                    </a:cubicBezTo>
                    <a:cubicBezTo>
                      <a:pt x="692430" y="278557"/>
                      <a:pt x="694195" y="280903"/>
                      <a:pt x="695960" y="283836"/>
                    </a:cubicBezTo>
                    <a:cubicBezTo>
                      <a:pt x="721814" y="323736"/>
                      <a:pt x="735330" y="367160"/>
                      <a:pt x="744143" y="401189"/>
                    </a:cubicBezTo>
                    <a:cubicBezTo>
                      <a:pt x="760597" y="463388"/>
                      <a:pt x="768238" y="515024"/>
                      <a:pt x="768238" y="564313"/>
                    </a:cubicBezTo>
                    <a:cubicBezTo>
                      <a:pt x="768238" y="605973"/>
                      <a:pt x="760597" y="637661"/>
                      <a:pt x="744143" y="665238"/>
                    </a:cubicBezTo>
                    <a:cubicBezTo>
                      <a:pt x="739441" y="673455"/>
                      <a:pt x="732979" y="681080"/>
                      <a:pt x="726516" y="688123"/>
                    </a:cubicBezTo>
                    <a:cubicBezTo>
                      <a:pt x="722987" y="692229"/>
                      <a:pt x="719462" y="696335"/>
                      <a:pt x="716525" y="700446"/>
                    </a:cubicBezTo>
                    <a:cubicBezTo>
                      <a:pt x="714173" y="703379"/>
                      <a:pt x="713000" y="706311"/>
                      <a:pt x="713000" y="708071"/>
                    </a:cubicBezTo>
                    <a:cubicBezTo>
                      <a:pt x="712414" y="718047"/>
                      <a:pt x="713000" y="728023"/>
                      <a:pt x="713000" y="738000"/>
                    </a:cubicBezTo>
                    <a:lnTo>
                      <a:pt x="713000" y="744451"/>
                    </a:lnTo>
                    <a:cubicBezTo>
                      <a:pt x="713000" y="745625"/>
                      <a:pt x="713587" y="746798"/>
                      <a:pt x="714173" y="747971"/>
                    </a:cubicBezTo>
                    <a:cubicBezTo>
                      <a:pt x="734152" y="797260"/>
                      <a:pt x="752370" y="848896"/>
                      <a:pt x="767646" y="901118"/>
                    </a:cubicBezTo>
                    <a:cubicBezTo>
                      <a:pt x="765300" y="883517"/>
                      <a:pt x="764121" y="865916"/>
                      <a:pt x="763535" y="848896"/>
                    </a:cubicBezTo>
                    <a:cubicBezTo>
                      <a:pt x="761770" y="752668"/>
                      <a:pt x="791154" y="666998"/>
                      <a:pt x="851675" y="593650"/>
                    </a:cubicBezTo>
                    <a:lnTo>
                      <a:pt x="864018" y="578395"/>
                    </a:lnTo>
                    <a:cubicBezTo>
                      <a:pt x="865777" y="576636"/>
                      <a:pt x="867542" y="575462"/>
                      <a:pt x="869893" y="575462"/>
                    </a:cubicBezTo>
                    <a:lnTo>
                      <a:pt x="871067" y="576049"/>
                    </a:lnTo>
                    <a:cubicBezTo>
                      <a:pt x="874004" y="576049"/>
                      <a:pt x="876356" y="577809"/>
                      <a:pt x="876942" y="580741"/>
                    </a:cubicBezTo>
                    <a:cubicBezTo>
                      <a:pt x="878120" y="583679"/>
                      <a:pt x="879293" y="586612"/>
                      <a:pt x="880472" y="589544"/>
                    </a:cubicBezTo>
                    <a:cubicBezTo>
                      <a:pt x="882231" y="594823"/>
                      <a:pt x="884583" y="599521"/>
                      <a:pt x="886347" y="604799"/>
                    </a:cubicBezTo>
                    <a:cubicBezTo>
                      <a:pt x="899272" y="645286"/>
                      <a:pt x="905147" y="689297"/>
                      <a:pt x="906912" y="747971"/>
                    </a:cubicBezTo>
                    <a:lnTo>
                      <a:pt x="906912" y="749149"/>
                    </a:lnTo>
                    <a:cubicBezTo>
                      <a:pt x="907499" y="791395"/>
                      <a:pt x="909263" y="850069"/>
                      <a:pt x="891636" y="905815"/>
                    </a:cubicBezTo>
                    <a:cubicBezTo>
                      <a:pt x="874004" y="960384"/>
                      <a:pt x="844040" y="988548"/>
                      <a:pt x="838164" y="993245"/>
                    </a:cubicBezTo>
                    <a:lnTo>
                      <a:pt x="837572" y="993832"/>
                    </a:lnTo>
                    <a:cubicBezTo>
                      <a:pt x="821118" y="1007914"/>
                      <a:pt x="811132" y="1021409"/>
                      <a:pt x="808781" y="1029621"/>
                    </a:cubicBezTo>
                    <a:cubicBezTo>
                      <a:pt x="807607" y="1033145"/>
                      <a:pt x="807016" y="1036664"/>
                      <a:pt x="805843" y="1040183"/>
                    </a:cubicBezTo>
                    <a:cubicBezTo>
                      <a:pt x="801140" y="1054852"/>
                      <a:pt x="804078" y="1069521"/>
                      <a:pt x="807016" y="1084781"/>
                    </a:cubicBezTo>
                    <a:cubicBezTo>
                      <a:pt x="808781" y="1092406"/>
                      <a:pt x="810545" y="1100622"/>
                      <a:pt x="811132" y="1109425"/>
                    </a:cubicBezTo>
                    <a:cubicBezTo>
                      <a:pt x="812897" y="1142868"/>
                      <a:pt x="815834" y="1176316"/>
                      <a:pt x="818772" y="1209172"/>
                    </a:cubicBezTo>
                    <a:lnTo>
                      <a:pt x="818772" y="1212110"/>
                    </a:lnTo>
                    <a:cubicBezTo>
                      <a:pt x="819359" y="1220322"/>
                      <a:pt x="819945" y="1229125"/>
                      <a:pt x="820532" y="1237342"/>
                    </a:cubicBezTo>
                    <a:cubicBezTo>
                      <a:pt x="827586" y="1162234"/>
                      <a:pt x="852267" y="1094165"/>
                      <a:pt x="895161" y="1034318"/>
                    </a:cubicBezTo>
                    <a:cubicBezTo>
                      <a:pt x="921015" y="997351"/>
                      <a:pt x="952158" y="965663"/>
                      <a:pt x="988003" y="940431"/>
                    </a:cubicBezTo>
                    <a:cubicBezTo>
                      <a:pt x="989176" y="939258"/>
                      <a:pt x="990941" y="938085"/>
                      <a:pt x="993292" y="936912"/>
                    </a:cubicBezTo>
                    <a:cubicBezTo>
                      <a:pt x="993879" y="936326"/>
                      <a:pt x="995057" y="935739"/>
                      <a:pt x="996817" y="934566"/>
                    </a:cubicBezTo>
                    <a:cubicBezTo>
                      <a:pt x="999168" y="933393"/>
                      <a:pt x="1001519" y="933393"/>
                      <a:pt x="1003871" y="934566"/>
                    </a:cubicBezTo>
                    <a:cubicBezTo>
                      <a:pt x="1006222" y="935739"/>
                      <a:pt x="1007981" y="938085"/>
                      <a:pt x="1008568" y="940431"/>
                    </a:cubicBezTo>
                    <a:cubicBezTo>
                      <a:pt x="1008568" y="945129"/>
                      <a:pt x="1009160" y="949821"/>
                      <a:pt x="1009746" y="954518"/>
                    </a:cubicBezTo>
                    <a:cubicBezTo>
                      <a:pt x="1010919" y="964490"/>
                      <a:pt x="1012098" y="973293"/>
                      <a:pt x="1012098" y="983269"/>
                    </a:cubicBezTo>
                    <a:cubicBezTo>
                      <a:pt x="1012684" y="1080670"/>
                      <a:pt x="992119" y="1172797"/>
                      <a:pt x="950398" y="1255529"/>
                    </a:cubicBezTo>
                    <a:cubicBezTo>
                      <a:pt x="939233" y="1279001"/>
                      <a:pt x="923953" y="1298948"/>
                      <a:pt x="905147" y="1315382"/>
                    </a:cubicBezTo>
                    <a:cubicBezTo>
                      <a:pt x="886934" y="1331810"/>
                      <a:pt x="866956" y="1341199"/>
                      <a:pt x="844626" y="1344719"/>
                    </a:cubicBezTo>
                    <a:cubicBezTo>
                      <a:pt x="844040" y="1344719"/>
                      <a:pt x="842861" y="1345305"/>
                      <a:pt x="842275" y="1345892"/>
                    </a:cubicBezTo>
                    <a:cubicBezTo>
                      <a:pt x="841102" y="1347651"/>
                      <a:pt x="839924" y="1350584"/>
                      <a:pt x="838750" y="1352935"/>
                    </a:cubicBezTo>
                    <a:cubicBezTo>
                      <a:pt x="834634" y="1361147"/>
                      <a:pt x="829937" y="1370537"/>
                      <a:pt x="827586" y="1379340"/>
                    </a:cubicBezTo>
                    <a:cubicBezTo>
                      <a:pt x="825234" y="1386965"/>
                      <a:pt x="825234" y="1395181"/>
                      <a:pt x="825234" y="1403984"/>
                    </a:cubicBezTo>
                    <a:cubicBezTo>
                      <a:pt x="825234" y="1406917"/>
                      <a:pt x="825234" y="1410436"/>
                      <a:pt x="825234" y="1413369"/>
                    </a:cubicBezTo>
                    <a:cubicBezTo>
                      <a:pt x="823470" y="1489649"/>
                      <a:pt x="820532" y="1516054"/>
                      <a:pt x="808194" y="1583536"/>
                    </a:cubicBezTo>
                    <a:cubicBezTo>
                      <a:pt x="815834" y="1563584"/>
                      <a:pt x="825234" y="1543631"/>
                      <a:pt x="836986" y="1523684"/>
                    </a:cubicBezTo>
                    <a:cubicBezTo>
                      <a:pt x="885761" y="1445057"/>
                      <a:pt x="947460" y="1391662"/>
                      <a:pt x="1026200" y="1360560"/>
                    </a:cubicBezTo>
                    <a:cubicBezTo>
                      <a:pt x="1030898" y="1358801"/>
                      <a:pt x="1036187" y="1357041"/>
                      <a:pt x="1042062" y="1355281"/>
                    </a:cubicBezTo>
                    <a:lnTo>
                      <a:pt x="1043241" y="1355281"/>
                    </a:lnTo>
                    <a:cubicBezTo>
                      <a:pt x="1045592" y="1354695"/>
                      <a:pt x="1047938" y="1353522"/>
                      <a:pt x="1050881" y="1352935"/>
                    </a:cubicBezTo>
                    <a:cubicBezTo>
                      <a:pt x="1053227" y="1352349"/>
                      <a:pt x="1055578" y="1352349"/>
                      <a:pt x="1057930" y="1354108"/>
                    </a:cubicBezTo>
                    <a:cubicBezTo>
                      <a:pt x="1059694" y="1355868"/>
                      <a:pt x="1060867" y="1358214"/>
                      <a:pt x="1060281" y="1361147"/>
                    </a:cubicBezTo>
                    <a:cubicBezTo>
                      <a:pt x="1059694" y="1366431"/>
                      <a:pt x="1059694" y="1371710"/>
                      <a:pt x="1059103" y="1376402"/>
                    </a:cubicBezTo>
                    <a:cubicBezTo>
                      <a:pt x="1058516" y="1388138"/>
                      <a:pt x="1057930" y="1398700"/>
                      <a:pt x="1054992" y="1408677"/>
                    </a:cubicBezTo>
                    <a:cubicBezTo>
                      <a:pt x="1029724" y="1506669"/>
                      <a:pt x="987417" y="1584709"/>
                      <a:pt x="926890" y="1646908"/>
                    </a:cubicBezTo>
                    <a:cubicBezTo>
                      <a:pt x="900450" y="1673899"/>
                      <a:pt x="872831" y="1689154"/>
                      <a:pt x="842861" y="1693846"/>
                    </a:cubicBezTo>
                    <a:cubicBezTo>
                      <a:pt x="835221" y="1695019"/>
                      <a:pt x="825821" y="1695019"/>
                      <a:pt x="809954" y="1694432"/>
                    </a:cubicBezTo>
                    <a:lnTo>
                      <a:pt x="805256" y="1693846"/>
                    </a:lnTo>
                    <a:cubicBezTo>
                      <a:pt x="804670" y="1693846"/>
                      <a:pt x="804078" y="1693846"/>
                      <a:pt x="803491" y="1693846"/>
                    </a:cubicBezTo>
                    <a:cubicBezTo>
                      <a:pt x="801732" y="1693846"/>
                      <a:pt x="801732" y="1693846"/>
                      <a:pt x="801140" y="1695019"/>
                    </a:cubicBezTo>
                    <a:lnTo>
                      <a:pt x="779989" y="1724361"/>
                    </a:lnTo>
                    <a:cubicBezTo>
                      <a:pt x="779402" y="1724948"/>
                      <a:pt x="778811" y="1726121"/>
                      <a:pt x="778811" y="1727294"/>
                    </a:cubicBezTo>
                    <a:lnTo>
                      <a:pt x="778224" y="1727880"/>
                    </a:lnTo>
                    <a:cubicBezTo>
                      <a:pt x="756481" y="1802988"/>
                      <a:pt x="728868" y="1875157"/>
                      <a:pt x="696546" y="1943226"/>
                    </a:cubicBezTo>
                    <a:cubicBezTo>
                      <a:pt x="711236" y="1923274"/>
                      <a:pt x="727103" y="1905086"/>
                      <a:pt x="744730" y="1887480"/>
                    </a:cubicBezTo>
                    <a:cubicBezTo>
                      <a:pt x="826407" y="1808267"/>
                      <a:pt x="966260" y="1806507"/>
                      <a:pt x="982128" y="1806507"/>
                    </a:cubicBezTo>
                    <a:lnTo>
                      <a:pt x="985065" y="1806507"/>
                    </a:lnTo>
                    <a:cubicBezTo>
                      <a:pt x="989176" y="1807680"/>
                      <a:pt x="990941" y="1811786"/>
                      <a:pt x="989768" y="1815897"/>
                    </a:cubicBezTo>
                    <a:cubicBezTo>
                      <a:pt x="988590" y="1819416"/>
                      <a:pt x="988003" y="1822935"/>
                      <a:pt x="986830" y="1827046"/>
                    </a:cubicBezTo>
                    <a:cubicBezTo>
                      <a:pt x="984479" y="1835844"/>
                      <a:pt x="982128" y="1844061"/>
                      <a:pt x="978603" y="1852277"/>
                    </a:cubicBezTo>
                    <a:cubicBezTo>
                      <a:pt x="963322" y="1890412"/>
                      <a:pt x="938055" y="1927966"/>
                      <a:pt x="899863" y="1969044"/>
                    </a:cubicBezTo>
                    <a:cubicBezTo>
                      <a:pt x="873418" y="1997208"/>
                      <a:pt x="843448" y="2025959"/>
                      <a:pt x="805256" y="2044146"/>
                    </a:cubicBezTo>
                    <a:cubicBezTo>
                      <a:pt x="762357" y="2064099"/>
                      <a:pt x="724165" y="2068791"/>
                      <a:pt x="686555" y="2058820"/>
                    </a:cubicBezTo>
                    <a:cubicBezTo>
                      <a:pt x="680093" y="2057055"/>
                      <a:pt x="672452" y="2055296"/>
                      <a:pt x="665990" y="2051190"/>
                    </a:cubicBezTo>
                    <a:cubicBezTo>
                      <a:pt x="661287" y="2048257"/>
                      <a:pt x="660114" y="2048257"/>
                      <a:pt x="655412" y="2051776"/>
                    </a:cubicBezTo>
                    <a:cubicBezTo>
                      <a:pt x="650123" y="2055296"/>
                      <a:pt x="644833" y="2058820"/>
                      <a:pt x="639550" y="2061753"/>
                    </a:cubicBezTo>
                    <a:cubicBezTo>
                      <a:pt x="636020" y="2063512"/>
                      <a:pt x="633082" y="2065272"/>
                      <a:pt x="630144" y="2067618"/>
                    </a:cubicBezTo>
                    <a:cubicBezTo>
                      <a:pt x="630144" y="2067618"/>
                      <a:pt x="628971" y="2069378"/>
                      <a:pt x="628385" y="2069964"/>
                    </a:cubicBezTo>
                    <a:cubicBezTo>
                      <a:pt x="594299" y="2125711"/>
                      <a:pt x="556694" y="2177346"/>
                      <a:pt x="516151" y="2224285"/>
                    </a:cubicBezTo>
                    <a:cubicBezTo>
                      <a:pt x="537888" y="2208443"/>
                      <a:pt x="560805" y="2196707"/>
                      <a:pt x="584899" y="2189082"/>
                    </a:cubicBezTo>
                    <a:cubicBezTo>
                      <a:pt x="657763" y="2165610"/>
                      <a:pt x="734743" y="2168543"/>
                      <a:pt x="810545" y="2197880"/>
                    </a:cubicBezTo>
                    <a:cubicBezTo>
                      <a:pt x="821710" y="2202578"/>
                      <a:pt x="834634" y="2209030"/>
                      <a:pt x="834634" y="2209030"/>
                    </a:cubicBezTo>
                    <a:cubicBezTo>
                      <a:pt x="836986" y="2210789"/>
                      <a:pt x="838164" y="2212554"/>
                      <a:pt x="838750" y="2214313"/>
                    </a:cubicBezTo>
                    <a:cubicBezTo>
                      <a:pt x="838750" y="2216660"/>
                      <a:pt x="838164" y="2219006"/>
                      <a:pt x="836986" y="2220179"/>
                    </a:cubicBezTo>
                    <a:cubicBezTo>
                      <a:pt x="834634" y="2223698"/>
                      <a:pt x="832283" y="2226636"/>
                      <a:pt x="829937" y="2229569"/>
                    </a:cubicBezTo>
                    <a:lnTo>
                      <a:pt x="829345" y="2230155"/>
                    </a:lnTo>
                    <a:cubicBezTo>
                      <a:pt x="824648" y="2237199"/>
                      <a:pt x="818772" y="2245410"/>
                      <a:pt x="812305" y="2252454"/>
                    </a:cubicBezTo>
                    <a:cubicBezTo>
                      <a:pt x="782927" y="2283550"/>
                      <a:pt x="746495" y="2304676"/>
                      <a:pt x="711822" y="2322864"/>
                    </a:cubicBezTo>
                    <a:cubicBezTo>
                      <a:pt x="664225" y="2347508"/>
                      <a:pt x="614869" y="2361004"/>
                      <a:pt x="566685" y="2362177"/>
                    </a:cubicBezTo>
                    <a:cubicBezTo>
                      <a:pt x="564334" y="2362763"/>
                      <a:pt x="561983" y="2362763"/>
                      <a:pt x="559631" y="2362763"/>
                    </a:cubicBezTo>
                    <a:cubicBezTo>
                      <a:pt x="514972" y="2362763"/>
                      <a:pt x="480305" y="2348095"/>
                      <a:pt x="452686" y="2317585"/>
                    </a:cubicBezTo>
                    <a:cubicBezTo>
                      <a:pt x="452686" y="2317585"/>
                      <a:pt x="451508" y="2316998"/>
                      <a:pt x="450922" y="2316998"/>
                    </a:cubicBezTo>
                    <a:cubicBezTo>
                      <a:pt x="440935" y="2317585"/>
                      <a:pt x="430943" y="2319344"/>
                      <a:pt x="423895" y="2320517"/>
                    </a:cubicBezTo>
                    <a:cubicBezTo>
                      <a:pt x="422716" y="2320517"/>
                      <a:pt x="420957" y="2321691"/>
                      <a:pt x="420365" y="2322277"/>
                    </a:cubicBezTo>
                    <a:cubicBezTo>
                      <a:pt x="375120" y="2362177"/>
                      <a:pt x="327523" y="2396798"/>
                      <a:pt x="278166" y="2426721"/>
                    </a:cubicBezTo>
                    <a:cubicBezTo>
                      <a:pt x="285215" y="2424375"/>
                      <a:pt x="293442" y="2422616"/>
                      <a:pt x="301082" y="2420856"/>
                    </a:cubicBezTo>
                    <a:cubicBezTo>
                      <a:pt x="354555" y="2410880"/>
                      <a:pt x="408614" y="2416750"/>
                      <a:pt x="467962" y="2440803"/>
                    </a:cubicBezTo>
                    <a:cubicBezTo>
                      <a:pt x="508510" y="2456650"/>
                      <a:pt x="545529" y="2480117"/>
                      <a:pt x="582548" y="2512392"/>
                    </a:cubicBezTo>
                    <a:cubicBezTo>
                      <a:pt x="585485" y="2515324"/>
                      <a:pt x="585485" y="2519435"/>
                      <a:pt x="583134" y="2522954"/>
                    </a:cubicBezTo>
                    <a:cubicBezTo>
                      <a:pt x="570210" y="2539383"/>
                      <a:pt x="553169" y="2548772"/>
                      <a:pt x="538480" y="2555224"/>
                    </a:cubicBezTo>
                    <a:cubicBezTo>
                      <a:pt x="502635" y="2572244"/>
                      <a:pt x="461500" y="2582802"/>
                      <a:pt x="413903" y="2588086"/>
                    </a:cubicBezTo>
                    <a:cubicBezTo>
                      <a:pt x="413903" y="2588086"/>
                      <a:pt x="398627" y="2589845"/>
                      <a:pt x="376884" y="2589845"/>
                    </a:cubicBezTo>
                    <a:cubicBezTo>
                      <a:pt x="361017" y="2589845"/>
                      <a:pt x="346914" y="2588672"/>
                      <a:pt x="333985" y="2587499"/>
                    </a:cubicBezTo>
                    <a:cubicBezTo>
                      <a:pt x="321647" y="2586326"/>
                      <a:pt x="309309" y="2583980"/>
                      <a:pt x="296966" y="2581042"/>
                    </a:cubicBezTo>
                    <a:cubicBezTo>
                      <a:pt x="241734" y="2567547"/>
                      <a:pt x="204710" y="2540556"/>
                      <a:pt x="182973" y="2497137"/>
                    </a:cubicBezTo>
                    <a:cubicBezTo>
                      <a:pt x="182973" y="2497137"/>
                      <a:pt x="181208" y="2495963"/>
                      <a:pt x="178857" y="2495963"/>
                    </a:cubicBezTo>
                    <a:cubicBezTo>
                      <a:pt x="169457" y="2493026"/>
                      <a:pt x="160051" y="2491266"/>
                      <a:pt x="151824" y="2490093"/>
                    </a:cubicBezTo>
                    <a:cubicBezTo>
                      <a:pt x="149478" y="2490093"/>
                      <a:pt x="147127" y="2490680"/>
                      <a:pt x="144189" y="2491853"/>
                    </a:cubicBezTo>
                    <a:cubicBezTo>
                      <a:pt x="105992" y="2506521"/>
                      <a:pt x="66036" y="2518844"/>
                      <a:pt x="24315" y="2528233"/>
                    </a:cubicBezTo>
                    <a:cubicBezTo>
                      <a:pt x="21377" y="2528820"/>
                      <a:pt x="17852" y="2527060"/>
                      <a:pt x="16088" y="2524127"/>
                    </a:cubicBezTo>
                    <a:cubicBezTo>
                      <a:pt x="11972" y="2517084"/>
                      <a:pt x="7274" y="2510045"/>
                      <a:pt x="1985" y="2503588"/>
                    </a:cubicBezTo>
                    <a:cubicBezTo>
                      <a:pt x="220" y="2501242"/>
                      <a:pt x="-366" y="2498896"/>
                      <a:pt x="220" y="2495963"/>
                    </a:cubicBezTo>
                    <a:cubicBezTo>
                      <a:pt x="1399" y="2493617"/>
                      <a:pt x="3158" y="2491853"/>
                      <a:pt x="6096" y="2491266"/>
                    </a:cubicBezTo>
                    <a:cubicBezTo>
                      <a:pt x="56631" y="2480117"/>
                      <a:pt x="107165" y="2463689"/>
                      <a:pt x="160051" y="2441390"/>
                    </a:cubicBezTo>
                    <a:cubicBezTo>
                      <a:pt x="160643" y="2440803"/>
                      <a:pt x="162403" y="2439044"/>
                      <a:pt x="162989" y="2437284"/>
                    </a:cubicBezTo>
                    <a:cubicBezTo>
                      <a:pt x="168278" y="2419683"/>
                      <a:pt x="170043" y="2401490"/>
                      <a:pt x="168278" y="2382129"/>
                    </a:cubicBezTo>
                    <a:cubicBezTo>
                      <a:pt x="157705" y="2258906"/>
                      <a:pt x="231156" y="2129230"/>
                      <a:pt x="342804" y="2073489"/>
                    </a:cubicBezTo>
                    <a:cubicBezTo>
                      <a:pt x="345150" y="2072315"/>
                      <a:pt x="348093" y="2071142"/>
                      <a:pt x="351030" y="2069964"/>
                    </a:cubicBezTo>
                    <a:lnTo>
                      <a:pt x="353377" y="2068791"/>
                    </a:lnTo>
                    <a:cubicBezTo>
                      <a:pt x="355728" y="2067618"/>
                      <a:pt x="358666" y="2068205"/>
                      <a:pt x="361017" y="2069964"/>
                    </a:cubicBezTo>
                    <a:cubicBezTo>
                      <a:pt x="363368" y="2071729"/>
                      <a:pt x="364541" y="2074075"/>
                      <a:pt x="363955" y="2077008"/>
                    </a:cubicBezTo>
                    <a:lnTo>
                      <a:pt x="361017" y="2095782"/>
                    </a:lnTo>
                    <a:cubicBezTo>
                      <a:pt x="358079" y="2112802"/>
                      <a:pt x="355141" y="2129230"/>
                      <a:pt x="352790" y="2145658"/>
                    </a:cubicBezTo>
                    <a:lnTo>
                      <a:pt x="352204" y="2149769"/>
                    </a:lnTo>
                    <a:cubicBezTo>
                      <a:pt x="345150" y="2196121"/>
                      <a:pt x="337514" y="2244237"/>
                      <a:pt x="323412" y="2290594"/>
                    </a:cubicBezTo>
                    <a:cubicBezTo>
                      <a:pt x="309896" y="2332253"/>
                      <a:pt x="289918" y="2365110"/>
                      <a:pt x="262299" y="2390341"/>
                    </a:cubicBezTo>
                    <a:cubicBezTo>
                      <a:pt x="321061" y="2355725"/>
                      <a:pt x="376298" y="2314066"/>
                      <a:pt x="426241" y="2265949"/>
                    </a:cubicBezTo>
                    <a:cubicBezTo>
                      <a:pt x="427419" y="2264776"/>
                      <a:pt x="428592" y="2262425"/>
                      <a:pt x="428592" y="2260079"/>
                    </a:cubicBezTo>
                    <a:lnTo>
                      <a:pt x="429770" y="2226636"/>
                    </a:lnTo>
                    <a:cubicBezTo>
                      <a:pt x="429770" y="2226049"/>
                      <a:pt x="430357" y="2222525"/>
                      <a:pt x="429179" y="2221352"/>
                    </a:cubicBezTo>
                    <a:cubicBezTo>
                      <a:pt x="404503" y="2163851"/>
                      <a:pt x="398627" y="2099306"/>
                      <a:pt x="410379" y="2024199"/>
                    </a:cubicBezTo>
                    <a:cubicBezTo>
                      <a:pt x="421543" y="1951438"/>
                      <a:pt x="452686" y="1884547"/>
                      <a:pt x="502635" y="1825281"/>
                    </a:cubicBezTo>
                    <a:cubicBezTo>
                      <a:pt x="509683" y="1817070"/>
                      <a:pt x="516737" y="1813545"/>
                      <a:pt x="520848" y="1815310"/>
                    </a:cubicBezTo>
                    <a:cubicBezTo>
                      <a:pt x="523199" y="1816483"/>
                      <a:pt x="524372" y="1818829"/>
                      <a:pt x="524964" y="1821176"/>
                    </a:cubicBezTo>
                    <a:lnTo>
                      <a:pt x="526137" y="1832911"/>
                    </a:lnTo>
                    <a:cubicBezTo>
                      <a:pt x="527315" y="1841715"/>
                      <a:pt x="527902" y="1849926"/>
                      <a:pt x="529075" y="1858143"/>
                    </a:cubicBezTo>
                    <a:cubicBezTo>
                      <a:pt x="530840" y="1873398"/>
                      <a:pt x="532013" y="1888066"/>
                      <a:pt x="533778" y="1902735"/>
                    </a:cubicBezTo>
                    <a:lnTo>
                      <a:pt x="534364" y="1905086"/>
                    </a:lnTo>
                    <a:cubicBezTo>
                      <a:pt x="538480" y="1941462"/>
                      <a:pt x="542591" y="1980188"/>
                      <a:pt x="544942" y="2018328"/>
                    </a:cubicBezTo>
                    <a:lnTo>
                      <a:pt x="520910" y="2162894"/>
                    </a:lnTo>
                    <a:lnTo>
                      <a:pt x="520262" y="2163851"/>
                    </a:lnTo>
                    <a:cubicBezTo>
                      <a:pt x="520262" y="2163264"/>
                      <a:pt x="520262" y="2163264"/>
                      <a:pt x="520848" y="2163264"/>
                    </a:cubicBezTo>
                    <a:lnTo>
                      <a:pt x="520910" y="2162894"/>
                    </a:lnTo>
                    <a:lnTo>
                      <a:pt x="620158" y="2016569"/>
                    </a:lnTo>
                    <a:cubicBezTo>
                      <a:pt x="623096" y="2011877"/>
                      <a:pt x="623096" y="2007771"/>
                      <a:pt x="622509" y="2001900"/>
                    </a:cubicBezTo>
                    <a:cubicBezTo>
                      <a:pt x="620744" y="1976669"/>
                      <a:pt x="608993" y="1956135"/>
                      <a:pt x="596650" y="1937942"/>
                    </a:cubicBezTo>
                    <a:cubicBezTo>
                      <a:pt x="573147" y="1902735"/>
                      <a:pt x="558458" y="1861075"/>
                      <a:pt x="550231" y="1802988"/>
                    </a:cubicBezTo>
                    <a:cubicBezTo>
                      <a:pt x="538480" y="1721423"/>
                      <a:pt x="550231" y="1639864"/>
                      <a:pt x="585485" y="1560065"/>
                    </a:cubicBezTo>
                    <a:cubicBezTo>
                      <a:pt x="586664" y="1557718"/>
                      <a:pt x="587837" y="1555367"/>
                      <a:pt x="589015" y="1553021"/>
                    </a:cubicBezTo>
                    <a:lnTo>
                      <a:pt x="591953" y="1548329"/>
                    </a:lnTo>
                    <a:cubicBezTo>
                      <a:pt x="593126" y="1545396"/>
                      <a:pt x="595477" y="1544223"/>
                      <a:pt x="598415" y="1544223"/>
                    </a:cubicBezTo>
                    <a:cubicBezTo>
                      <a:pt x="601939" y="1544223"/>
                      <a:pt x="604290" y="1545983"/>
                      <a:pt x="605464" y="1548915"/>
                    </a:cubicBezTo>
                    <a:cubicBezTo>
                      <a:pt x="614282" y="1570627"/>
                      <a:pt x="622509" y="1591161"/>
                      <a:pt x="630731" y="1611700"/>
                    </a:cubicBezTo>
                    <a:lnTo>
                      <a:pt x="636020" y="1625196"/>
                    </a:lnTo>
                    <a:cubicBezTo>
                      <a:pt x="653652" y="1669201"/>
                      <a:pt x="673630" y="1720837"/>
                      <a:pt x="684795" y="1774232"/>
                    </a:cubicBezTo>
                    <a:cubicBezTo>
                      <a:pt x="693022" y="1811199"/>
                      <a:pt x="693609" y="1847580"/>
                      <a:pt x="686555" y="1882201"/>
                    </a:cubicBezTo>
                    <a:cubicBezTo>
                      <a:pt x="713587" y="1816483"/>
                      <a:pt x="736503" y="1747828"/>
                      <a:pt x="753543" y="1676245"/>
                    </a:cubicBezTo>
                    <a:cubicBezTo>
                      <a:pt x="754135" y="1675072"/>
                      <a:pt x="754135" y="1673312"/>
                      <a:pt x="752370" y="1668615"/>
                    </a:cubicBezTo>
                    <a:cubicBezTo>
                      <a:pt x="744143" y="1646316"/>
                      <a:pt x="729454" y="1626369"/>
                      <a:pt x="710649" y="1611700"/>
                    </a:cubicBezTo>
                    <a:cubicBezTo>
                      <a:pt x="670106" y="1580598"/>
                      <a:pt x="646598" y="1537179"/>
                      <a:pt x="629558" y="1498453"/>
                    </a:cubicBezTo>
                    <a:cubicBezTo>
                      <a:pt x="593712" y="1419826"/>
                      <a:pt x="584312" y="1335915"/>
                      <a:pt x="600180" y="1242620"/>
                    </a:cubicBezTo>
                    <a:cubicBezTo>
                      <a:pt x="600180" y="1242034"/>
                      <a:pt x="600180" y="1240861"/>
                      <a:pt x="600766" y="1239688"/>
                    </a:cubicBezTo>
                    <a:lnTo>
                      <a:pt x="600766" y="1239101"/>
                    </a:lnTo>
                    <a:cubicBezTo>
                      <a:pt x="601939" y="1236755"/>
                      <a:pt x="603117" y="1234990"/>
                      <a:pt x="605464" y="1234404"/>
                    </a:cubicBezTo>
                    <a:cubicBezTo>
                      <a:pt x="607228" y="1233231"/>
                      <a:pt x="609580" y="1233817"/>
                      <a:pt x="611344" y="1234404"/>
                    </a:cubicBezTo>
                    <a:cubicBezTo>
                      <a:pt x="613104" y="1234990"/>
                      <a:pt x="615455" y="1236163"/>
                      <a:pt x="617220" y="1238515"/>
                    </a:cubicBezTo>
                    <a:cubicBezTo>
                      <a:pt x="626033" y="1250251"/>
                      <a:pt x="634847" y="1261981"/>
                      <a:pt x="643660" y="1273717"/>
                    </a:cubicBezTo>
                    <a:lnTo>
                      <a:pt x="645425" y="1276068"/>
                    </a:lnTo>
                    <a:cubicBezTo>
                      <a:pt x="667755" y="1305992"/>
                      <a:pt x="691257" y="1337089"/>
                      <a:pt x="714173" y="1368190"/>
                    </a:cubicBezTo>
                    <a:cubicBezTo>
                      <a:pt x="740027" y="1403984"/>
                      <a:pt x="758832" y="1438600"/>
                      <a:pt x="770584" y="1474394"/>
                    </a:cubicBezTo>
                    <a:cubicBezTo>
                      <a:pt x="776459" y="1491996"/>
                      <a:pt x="779989" y="1508429"/>
                      <a:pt x="781748" y="1524857"/>
                    </a:cubicBezTo>
                    <a:cubicBezTo>
                      <a:pt x="789389" y="1466764"/>
                      <a:pt x="793505" y="1407504"/>
                      <a:pt x="794678" y="1347651"/>
                    </a:cubicBezTo>
                    <a:cubicBezTo>
                      <a:pt x="794678" y="1332983"/>
                      <a:pt x="792913" y="1321834"/>
                      <a:pt x="782927" y="1309511"/>
                    </a:cubicBezTo>
                    <a:cubicBezTo>
                      <a:pt x="772935" y="1296016"/>
                      <a:pt x="762948" y="1288977"/>
                      <a:pt x="750019" y="1283693"/>
                    </a:cubicBezTo>
                    <a:cubicBezTo>
                      <a:pt x="695373" y="1263746"/>
                      <a:pt x="660114" y="1221495"/>
                      <a:pt x="635433" y="1186879"/>
                    </a:cubicBezTo>
                    <a:cubicBezTo>
                      <a:pt x="596064" y="1131132"/>
                      <a:pt x="572561" y="1066588"/>
                      <a:pt x="564921" y="988548"/>
                    </a:cubicBezTo>
                    <a:cubicBezTo>
                      <a:pt x="563747" y="980336"/>
                      <a:pt x="563156" y="972120"/>
                      <a:pt x="562569" y="963903"/>
                    </a:cubicBezTo>
                    <a:lnTo>
                      <a:pt x="562569" y="961557"/>
                    </a:lnTo>
                    <a:cubicBezTo>
                      <a:pt x="562569" y="957451"/>
                      <a:pt x="561983" y="953340"/>
                      <a:pt x="561983" y="948648"/>
                    </a:cubicBezTo>
                    <a:cubicBezTo>
                      <a:pt x="561396" y="945715"/>
                      <a:pt x="563156" y="942783"/>
                      <a:pt x="566094" y="941610"/>
                    </a:cubicBezTo>
                    <a:cubicBezTo>
                      <a:pt x="568445" y="939845"/>
                      <a:pt x="571969" y="940431"/>
                      <a:pt x="574321" y="942196"/>
                    </a:cubicBezTo>
                    <a:lnTo>
                      <a:pt x="580788" y="948061"/>
                    </a:lnTo>
                    <a:cubicBezTo>
                      <a:pt x="583134" y="949821"/>
                      <a:pt x="585485" y="951581"/>
                      <a:pt x="587250" y="953340"/>
                    </a:cubicBezTo>
                    <a:cubicBezTo>
                      <a:pt x="597828" y="962143"/>
                      <a:pt x="608401" y="970360"/>
                      <a:pt x="618980" y="978572"/>
                    </a:cubicBezTo>
                    <a:lnTo>
                      <a:pt x="620158" y="979158"/>
                    </a:lnTo>
                    <a:cubicBezTo>
                      <a:pt x="643074" y="997351"/>
                      <a:pt x="667163" y="1016712"/>
                      <a:pt x="689493" y="1036078"/>
                    </a:cubicBezTo>
                    <a:cubicBezTo>
                      <a:pt x="733565" y="1073631"/>
                      <a:pt x="762357" y="1110599"/>
                      <a:pt x="778811" y="1153431"/>
                    </a:cubicBezTo>
                    <a:cubicBezTo>
                      <a:pt x="781748" y="1160475"/>
                      <a:pt x="784100" y="1167513"/>
                      <a:pt x="786451" y="1174557"/>
                    </a:cubicBezTo>
                    <a:cubicBezTo>
                      <a:pt x="779402" y="1106488"/>
                      <a:pt x="768238" y="1039597"/>
                      <a:pt x="752957" y="975052"/>
                    </a:cubicBezTo>
                    <a:cubicBezTo>
                      <a:pt x="750605" y="966836"/>
                      <a:pt x="750019" y="964490"/>
                      <a:pt x="745908" y="963316"/>
                    </a:cubicBezTo>
                    <a:cubicBezTo>
                      <a:pt x="743557" y="962143"/>
                      <a:pt x="741205" y="960970"/>
                      <a:pt x="739441" y="958624"/>
                    </a:cubicBezTo>
                    <a:cubicBezTo>
                      <a:pt x="728276" y="946302"/>
                      <a:pt x="713587" y="943956"/>
                      <a:pt x="699484" y="943956"/>
                    </a:cubicBezTo>
                    <a:cubicBezTo>
                      <a:pt x="651301" y="942783"/>
                      <a:pt x="613690" y="918724"/>
                      <a:pt x="582548" y="895839"/>
                    </a:cubicBezTo>
                    <a:cubicBezTo>
                      <a:pt x="507332" y="838920"/>
                      <a:pt x="455624" y="695162"/>
                      <a:pt x="455624" y="690470"/>
                    </a:cubicBezTo>
                    <a:cubicBezTo>
                      <a:pt x="455624" y="687537"/>
                      <a:pt x="456797" y="685191"/>
                      <a:pt x="458562" y="684013"/>
                    </a:cubicBezTo>
                    <a:cubicBezTo>
                      <a:pt x="460913" y="682253"/>
                      <a:pt x="463851" y="682253"/>
                      <a:pt x="466202" y="683426"/>
                    </a:cubicBezTo>
                    <a:cubicBezTo>
                      <a:pt x="481478" y="689883"/>
                      <a:pt x="497345" y="696335"/>
                      <a:pt x="513208" y="702792"/>
                    </a:cubicBezTo>
                    <a:cubicBezTo>
                      <a:pt x="549640" y="718047"/>
                      <a:pt x="586664" y="733302"/>
                      <a:pt x="621917" y="749735"/>
                    </a:cubicBezTo>
                    <a:cubicBezTo>
                      <a:pt x="657763" y="766750"/>
                      <a:pt x="685968" y="789635"/>
                      <a:pt x="706538" y="817213"/>
                    </a:cubicBezTo>
                    <a:cubicBezTo>
                      <a:pt x="687146" y="762644"/>
                      <a:pt x="664817" y="709244"/>
                      <a:pt x="639550" y="657608"/>
                    </a:cubicBezTo>
                    <a:cubicBezTo>
                      <a:pt x="636612" y="651743"/>
                      <a:pt x="623096" y="645872"/>
                      <a:pt x="603704" y="645872"/>
                    </a:cubicBezTo>
                    <a:cubicBezTo>
                      <a:pt x="597828" y="645872"/>
                      <a:pt x="591361" y="647051"/>
                      <a:pt x="586077" y="648224"/>
                    </a:cubicBezTo>
                    <a:cubicBezTo>
                      <a:pt x="540826" y="658781"/>
                      <a:pt x="495581" y="652329"/>
                      <a:pt x="445633" y="627685"/>
                    </a:cubicBezTo>
                    <a:cubicBezTo>
                      <a:pt x="394511" y="601867"/>
                      <a:pt x="352204" y="560207"/>
                      <a:pt x="316358" y="499769"/>
                    </a:cubicBezTo>
                    <a:cubicBezTo>
                      <a:pt x="315185" y="498595"/>
                      <a:pt x="314007" y="495076"/>
                      <a:pt x="313420" y="493317"/>
                    </a:cubicBezTo>
                    <a:cubicBezTo>
                      <a:pt x="312247" y="490965"/>
                      <a:pt x="312834" y="488033"/>
                      <a:pt x="314598" y="486273"/>
                    </a:cubicBezTo>
                    <a:cubicBezTo>
                      <a:pt x="315771" y="483927"/>
                      <a:pt x="318123" y="482754"/>
                      <a:pt x="320474" y="482754"/>
                    </a:cubicBezTo>
                    <a:lnTo>
                      <a:pt x="338688" y="483927"/>
                    </a:lnTo>
                    <a:cubicBezTo>
                      <a:pt x="349852" y="484513"/>
                      <a:pt x="361017" y="485687"/>
                      <a:pt x="371595" y="485687"/>
                    </a:cubicBezTo>
                    <a:lnTo>
                      <a:pt x="382760" y="486273"/>
                    </a:lnTo>
                    <a:cubicBezTo>
                      <a:pt x="417427" y="488033"/>
                      <a:pt x="452686" y="489792"/>
                      <a:pt x="487354" y="498009"/>
                    </a:cubicBezTo>
                    <a:cubicBezTo>
                      <a:pt x="526724" y="507985"/>
                      <a:pt x="555521" y="522067"/>
                      <a:pt x="577850" y="543774"/>
                    </a:cubicBezTo>
                    <a:cubicBezTo>
                      <a:pt x="551405" y="500355"/>
                      <a:pt x="523199" y="458696"/>
                      <a:pt x="493821" y="419382"/>
                    </a:cubicBezTo>
                    <a:cubicBezTo>
                      <a:pt x="492643" y="418796"/>
                      <a:pt x="489119" y="417036"/>
                      <a:pt x="486181" y="416450"/>
                    </a:cubicBezTo>
                    <a:cubicBezTo>
                      <a:pt x="484416" y="415863"/>
                      <a:pt x="478540" y="414685"/>
                      <a:pt x="470900" y="414685"/>
                    </a:cubicBezTo>
                    <a:cubicBezTo>
                      <a:pt x="460913" y="414685"/>
                      <a:pt x="452100" y="417036"/>
                      <a:pt x="445046" y="421142"/>
                    </a:cubicBezTo>
                    <a:cubicBezTo>
                      <a:pt x="397449" y="444027"/>
                      <a:pt x="343977" y="445787"/>
                      <a:pt x="286388" y="425834"/>
                    </a:cubicBezTo>
                    <a:cubicBezTo>
                      <a:pt x="238791" y="409993"/>
                      <a:pt x="198835" y="380069"/>
                      <a:pt x="163581" y="334299"/>
                    </a:cubicBezTo>
                    <a:cubicBezTo>
                      <a:pt x="162403" y="332539"/>
                      <a:pt x="161230" y="331366"/>
                      <a:pt x="160051" y="329606"/>
                    </a:cubicBezTo>
                    <a:cubicBezTo>
                      <a:pt x="158878" y="327260"/>
                      <a:pt x="158878" y="325496"/>
                      <a:pt x="160051" y="323149"/>
                    </a:cubicBezTo>
                    <a:cubicBezTo>
                      <a:pt x="162989" y="317871"/>
                      <a:pt x="174746" y="314938"/>
                      <a:pt x="179443" y="313765"/>
                    </a:cubicBezTo>
                    <a:cubicBezTo>
                      <a:pt x="191786" y="312000"/>
                      <a:pt x="205302" y="309654"/>
                      <a:pt x="219405" y="307894"/>
                    </a:cubicBezTo>
                    <a:cubicBezTo>
                      <a:pt x="225280" y="306721"/>
                      <a:pt x="231742" y="305548"/>
                      <a:pt x="238205" y="304962"/>
                    </a:cubicBezTo>
                    <a:lnTo>
                      <a:pt x="238791" y="304962"/>
                    </a:lnTo>
                    <a:cubicBezTo>
                      <a:pt x="259948" y="301442"/>
                      <a:pt x="282277" y="298505"/>
                      <a:pt x="304607" y="297332"/>
                    </a:cubicBezTo>
                    <a:cubicBezTo>
                      <a:pt x="345150" y="294985"/>
                      <a:pt x="380995" y="303202"/>
                      <a:pt x="410965" y="321976"/>
                    </a:cubicBezTo>
                    <a:cubicBezTo>
                      <a:pt x="390987" y="300856"/>
                      <a:pt x="370417" y="280903"/>
                      <a:pt x="349852" y="262129"/>
                    </a:cubicBezTo>
                    <a:cubicBezTo>
                      <a:pt x="343390" y="255672"/>
                      <a:pt x="336336" y="249807"/>
                      <a:pt x="326350" y="242763"/>
                    </a:cubicBezTo>
                    <a:cubicBezTo>
                      <a:pt x="325171" y="241590"/>
                      <a:pt x="323412" y="241004"/>
                      <a:pt x="321061" y="241004"/>
                    </a:cubicBezTo>
                    <a:cubicBezTo>
                      <a:pt x="249956" y="238071"/>
                      <a:pt x="190608" y="206969"/>
                      <a:pt x="140073" y="145357"/>
                    </a:cubicBezTo>
                    <a:cubicBezTo>
                      <a:pt x="112454" y="111328"/>
                      <a:pt x="91303" y="69077"/>
                      <a:pt x="75436" y="15682"/>
                    </a:cubicBezTo>
                    <a:lnTo>
                      <a:pt x="74849" y="13922"/>
                    </a:lnTo>
                    <a:cubicBezTo>
                      <a:pt x="73085" y="8057"/>
                      <a:pt x="71911" y="5124"/>
                      <a:pt x="76022" y="1600"/>
                    </a:cubicBezTo>
                    <a:cubicBezTo>
                      <a:pt x="77491" y="134"/>
                      <a:pt x="79695" y="-307"/>
                      <a:pt x="83147" y="2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</p:grpSp>
        <p:sp>
          <p:nvSpPr>
            <p:cNvPr id="9" name="任意多边形 4">
              <a:extLst>
                <a:ext uri="{FF2B5EF4-FFF2-40B4-BE49-F238E27FC236}">
                  <a16:creationId xmlns:a16="http://schemas.microsoft.com/office/drawing/2014/main" id="{6734D03C-E2F6-5B45-992B-B2926EAE3E92}"/>
                </a:ext>
              </a:extLst>
            </p:cNvPr>
            <p:cNvSpPr/>
            <p:nvPr/>
          </p:nvSpPr>
          <p:spPr>
            <a:xfrm flipH="1">
              <a:off x="738148" y="2125469"/>
              <a:ext cx="1389891" cy="1387797"/>
            </a:xfrm>
            <a:custGeom>
              <a:avLst/>
              <a:gdLst>
                <a:gd name="connsiteX0" fmla="*/ 255588 w 609614"/>
                <a:gd name="connsiteY0" fmla="*/ 559654 h 608697"/>
                <a:gd name="connsiteX1" fmla="*/ 275346 w 609614"/>
                <a:gd name="connsiteY1" fmla="*/ 559654 h 608697"/>
                <a:gd name="connsiteX2" fmla="*/ 275346 w 609614"/>
                <a:gd name="connsiteY2" fmla="*/ 579271 h 608697"/>
                <a:gd name="connsiteX3" fmla="*/ 255588 w 609614"/>
                <a:gd name="connsiteY3" fmla="*/ 579271 h 608697"/>
                <a:gd name="connsiteX4" fmla="*/ 216353 w 609614"/>
                <a:gd name="connsiteY4" fmla="*/ 559654 h 608697"/>
                <a:gd name="connsiteX5" fmla="*/ 235970 w 609614"/>
                <a:gd name="connsiteY5" fmla="*/ 559654 h 608697"/>
                <a:gd name="connsiteX6" fmla="*/ 235970 w 609614"/>
                <a:gd name="connsiteY6" fmla="*/ 579271 h 608697"/>
                <a:gd name="connsiteX7" fmla="*/ 216353 w 609614"/>
                <a:gd name="connsiteY7" fmla="*/ 579271 h 608697"/>
                <a:gd name="connsiteX8" fmla="*/ 176978 w 609614"/>
                <a:gd name="connsiteY8" fmla="*/ 559654 h 608697"/>
                <a:gd name="connsiteX9" fmla="*/ 196595 w 609614"/>
                <a:gd name="connsiteY9" fmla="*/ 559654 h 608697"/>
                <a:gd name="connsiteX10" fmla="*/ 196595 w 609614"/>
                <a:gd name="connsiteY10" fmla="*/ 579271 h 608697"/>
                <a:gd name="connsiteX11" fmla="*/ 176978 w 609614"/>
                <a:gd name="connsiteY11" fmla="*/ 579271 h 608697"/>
                <a:gd name="connsiteX12" fmla="*/ 137602 w 609614"/>
                <a:gd name="connsiteY12" fmla="*/ 559654 h 608697"/>
                <a:gd name="connsiteX13" fmla="*/ 157360 w 609614"/>
                <a:gd name="connsiteY13" fmla="*/ 559654 h 608697"/>
                <a:gd name="connsiteX14" fmla="*/ 157360 w 609614"/>
                <a:gd name="connsiteY14" fmla="*/ 579271 h 608697"/>
                <a:gd name="connsiteX15" fmla="*/ 137602 w 609614"/>
                <a:gd name="connsiteY15" fmla="*/ 579271 h 608697"/>
                <a:gd name="connsiteX16" fmla="*/ 98368 w 609614"/>
                <a:gd name="connsiteY16" fmla="*/ 559654 h 608697"/>
                <a:gd name="connsiteX17" fmla="*/ 117985 w 609614"/>
                <a:gd name="connsiteY17" fmla="*/ 559654 h 608697"/>
                <a:gd name="connsiteX18" fmla="*/ 117985 w 609614"/>
                <a:gd name="connsiteY18" fmla="*/ 579271 h 608697"/>
                <a:gd name="connsiteX19" fmla="*/ 98368 w 609614"/>
                <a:gd name="connsiteY19" fmla="*/ 579271 h 608697"/>
                <a:gd name="connsiteX20" fmla="*/ 334352 w 609614"/>
                <a:gd name="connsiteY20" fmla="*/ 549788 h 608697"/>
                <a:gd name="connsiteX21" fmla="*/ 314625 w 609614"/>
                <a:gd name="connsiteY21" fmla="*/ 569486 h 608697"/>
                <a:gd name="connsiteX22" fmla="*/ 334352 w 609614"/>
                <a:gd name="connsiteY22" fmla="*/ 589091 h 608697"/>
                <a:gd name="connsiteX23" fmla="*/ 575598 w 609614"/>
                <a:gd name="connsiteY23" fmla="*/ 589091 h 608697"/>
                <a:gd name="connsiteX24" fmla="*/ 570344 w 609614"/>
                <a:gd name="connsiteY24" fmla="*/ 569486 h 608697"/>
                <a:gd name="connsiteX25" fmla="*/ 575598 w 609614"/>
                <a:gd name="connsiteY25" fmla="*/ 549788 h 608697"/>
                <a:gd name="connsiteX26" fmla="*/ 39351 w 609614"/>
                <a:gd name="connsiteY26" fmla="*/ 549770 h 608697"/>
                <a:gd name="connsiteX27" fmla="*/ 19630 w 609614"/>
                <a:gd name="connsiteY27" fmla="*/ 569474 h 608697"/>
                <a:gd name="connsiteX28" fmla="*/ 39351 w 609614"/>
                <a:gd name="connsiteY28" fmla="*/ 589085 h 608697"/>
                <a:gd name="connsiteX29" fmla="*/ 58981 w 609614"/>
                <a:gd name="connsiteY29" fmla="*/ 569474 h 608697"/>
                <a:gd name="connsiteX30" fmla="*/ 39351 w 609614"/>
                <a:gd name="connsiteY30" fmla="*/ 549770 h 608697"/>
                <a:gd name="connsiteX31" fmla="*/ 39351 w 609614"/>
                <a:gd name="connsiteY31" fmla="*/ 530158 h 608697"/>
                <a:gd name="connsiteX32" fmla="*/ 78610 w 609614"/>
                <a:gd name="connsiteY32" fmla="*/ 569474 h 608697"/>
                <a:gd name="connsiteX33" fmla="*/ 39351 w 609614"/>
                <a:gd name="connsiteY33" fmla="*/ 608697 h 608697"/>
                <a:gd name="connsiteX34" fmla="*/ 0 w 609614"/>
                <a:gd name="connsiteY34" fmla="*/ 569474 h 608697"/>
                <a:gd name="connsiteX35" fmla="*/ 39351 w 609614"/>
                <a:gd name="connsiteY35" fmla="*/ 530158 h 608697"/>
                <a:gd name="connsiteX36" fmla="*/ 294989 w 609614"/>
                <a:gd name="connsiteY36" fmla="*/ 508459 h 608697"/>
                <a:gd name="connsiteX37" fmla="*/ 294805 w 609614"/>
                <a:gd name="connsiteY37" fmla="*/ 508644 h 608697"/>
                <a:gd name="connsiteX38" fmla="*/ 294989 w 609614"/>
                <a:gd name="connsiteY38" fmla="*/ 508644 h 608697"/>
                <a:gd name="connsiteX39" fmla="*/ 29496 w 609614"/>
                <a:gd name="connsiteY39" fmla="*/ 490853 h 608697"/>
                <a:gd name="connsiteX40" fmla="*/ 49113 w 609614"/>
                <a:gd name="connsiteY40" fmla="*/ 490853 h 608697"/>
                <a:gd name="connsiteX41" fmla="*/ 49113 w 609614"/>
                <a:gd name="connsiteY41" fmla="*/ 510611 h 608697"/>
                <a:gd name="connsiteX42" fmla="*/ 29496 w 609614"/>
                <a:gd name="connsiteY42" fmla="*/ 510611 h 608697"/>
                <a:gd name="connsiteX43" fmla="*/ 29496 w 609614"/>
                <a:gd name="connsiteY43" fmla="*/ 451689 h 608697"/>
                <a:gd name="connsiteX44" fmla="*/ 49113 w 609614"/>
                <a:gd name="connsiteY44" fmla="*/ 451689 h 608697"/>
                <a:gd name="connsiteX45" fmla="*/ 49113 w 609614"/>
                <a:gd name="connsiteY45" fmla="*/ 471306 h 608697"/>
                <a:gd name="connsiteX46" fmla="*/ 29496 w 609614"/>
                <a:gd name="connsiteY46" fmla="*/ 471306 h 608697"/>
                <a:gd name="connsiteX47" fmla="*/ 550621 w 609614"/>
                <a:gd name="connsiteY47" fmla="*/ 412384 h 608697"/>
                <a:gd name="connsiteX48" fmla="*/ 570309 w 609614"/>
                <a:gd name="connsiteY48" fmla="*/ 412384 h 608697"/>
                <a:gd name="connsiteX49" fmla="*/ 570309 w 609614"/>
                <a:gd name="connsiteY49" fmla="*/ 432001 h 608697"/>
                <a:gd name="connsiteX50" fmla="*/ 550621 w 609614"/>
                <a:gd name="connsiteY50" fmla="*/ 432001 h 608697"/>
                <a:gd name="connsiteX51" fmla="*/ 471941 w 609614"/>
                <a:gd name="connsiteY51" fmla="*/ 412384 h 608697"/>
                <a:gd name="connsiteX52" fmla="*/ 531004 w 609614"/>
                <a:gd name="connsiteY52" fmla="*/ 412384 h 608697"/>
                <a:gd name="connsiteX53" fmla="*/ 531004 w 609614"/>
                <a:gd name="connsiteY53" fmla="*/ 432001 h 608697"/>
                <a:gd name="connsiteX54" fmla="*/ 471941 w 609614"/>
                <a:gd name="connsiteY54" fmla="*/ 432001 h 608697"/>
                <a:gd name="connsiteX55" fmla="*/ 147310 w 609614"/>
                <a:gd name="connsiteY55" fmla="*/ 376098 h 608697"/>
                <a:gd name="connsiteX56" fmla="*/ 63976 w 609614"/>
                <a:gd name="connsiteY56" fmla="*/ 405461 h 608697"/>
                <a:gd name="connsiteX57" fmla="*/ 236084 w 609614"/>
                <a:gd name="connsiteY57" fmla="*/ 508736 h 608697"/>
                <a:gd name="connsiteX58" fmla="*/ 147310 w 609614"/>
                <a:gd name="connsiteY58" fmla="*/ 376098 h 608697"/>
                <a:gd name="connsiteX59" fmla="*/ 255627 w 609614"/>
                <a:gd name="connsiteY59" fmla="*/ 363488 h 608697"/>
                <a:gd name="connsiteX60" fmla="*/ 167130 w 609614"/>
                <a:gd name="connsiteY60" fmla="*/ 372048 h 608697"/>
                <a:gd name="connsiteX61" fmla="*/ 255627 w 609614"/>
                <a:gd name="connsiteY61" fmla="*/ 499715 h 608697"/>
                <a:gd name="connsiteX62" fmla="*/ 275354 w 609614"/>
                <a:gd name="connsiteY62" fmla="*/ 363396 h 608697"/>
                <a:gd name="connsiteX63" fmla="*/ 275354 w 609614"/>
                <a:gd name="connsiteY63" fmla="*/ 499715 h 608697"/>
                <a:gd name="connsiteX64" fmla="*/ 294989 w 609614"/>
                <a:gd name="connsiteY64" fmla="*/ 480754 h 608697"/>
                <a:gd name="connsiteX65" fmla="*/ 294989 w 609614"/>
                <a:gd name="connsiteY65" fmla="*/ 364132 h 608697"/>
                <a:gd name="connsiteX66" fmla="*/ 275354 w 609614"/>
                <a:gd name="connsiteY66" fmla="*/ 363396 h 608697"/>
                <a:gd name="connsiteX67" fmla="*/ 275354 w 609614"/>
                <a:gd name="connsiteY67" fmla="*/ 274940 h 608697"/>
                <a:gd name="connsiteX68" fmla="*/ 275354 w 609614"/>
                <a:gd name="connsiteY68" fmla="*/ 343698 h 608697"/>
                <a:gd name="connsiteX69" fmla="*/ 294989 w 609614"/>
                <a:gd name="connsiteY69" fmla="*/ 344434 h 608697"/>
                <a:gd name="connsiteX70" fmla="*/ 294989 w 609614"/>
                <a:gd name="connsiteY70" fmla="*/ 274940 h 608697"/>
                <a:gd name="connsiteX71" fmla="*/ 147771 w 609614"/>
                <a:gd name="connsiteY71" fmla="*/ 274940 h 608697"/>
                <a:gd name="connsiteX72" fmla="*/ 160677 w 609614"/>
                <a:gd name="connsiteY72" fmla="*/ 353087 h 608697"/>
                <a:gd name="connsiteX73" fmla="*/ 255627 w 609614"/>
                <a:gd name="connsiteY73" fmla="*/ 343882 h 608697"/>
                <a:gd name="connsiteX74" fmla="*/ 255627 w 609614"/>
                <a:gd name="connsiteY74" fmla="*/ 274940 h 608697"/>
                <a:gd name="connsiteX75" fmla="*/ 19912 w 609614"/>
                <a:gd name="connsiteY75" fmla="*/ 274940 h 608697"/>
                <a:gd name="connsiteX76" fmla="*/ 53283 w 609614"/>
                <a:gd name="connsiteY76" fmla="*/ 388800 h 608697"/>
                <a:gd name="connsiteX77" fmla="*/ 141042 w 609614"/>
                <a:gd name="connsiteY77" fmla="*/ 357229 h 608697"/>
                <a:gd name="connsiteX78" fmla="*/ 128044 w 609614"/>
                <a:gd name="connsiteY78" fmla="*/ 274940 h 608697"/>
                <a:gd name="connsiteX79" fmla="*/ 353973 w 609614"/>
                <a:gd name="connsiteY79" fmla="*/ 255227 h 608697"/>
                <a:gd name="connsiteX80" fmla="*/ 353973 w 609614"/>
                <a:gd name="connsiteY80" fmla="*/ 373066 h 608697"/>
                <a:gd name="connsiteX81" fmla="*/ 550584 w 609614"/>
                <a:gd name="connsiteY81" fmla="*/ 373066 h 608697"/>
                <a:gd name="connsiteX82" fmla="*/ 550584 w 609614"/>
                <a:gd name="connsiteY82" fmla="*/ 255227 h 608697"/>
                <a:gd name="connsiteX83" fmla="*/ 334339 w 609614"/>
                <a:gd name="connsiteY83" fmla="*/ 235618 h 608697"/>
                <a:gd name="connsiteX84" fmla="*/ 570310 w 609614"/>
                <a:gd name="connsiteY84" fmla="*/ 235618 h 608697"/>
                <a:gd name="connsiteX85" fmla="*/ 570310 w 609614"/>
                <a:gd name="connsiteY85" fmla="*/ 392767 h 608697"/>
                <a:gd name="connsiteX86" fmla="*/ 334339 w 609614"/>
                <a:gd name="connsiteY86" fmla="*/ 392767 h 608697"/>
                <a:gd name="connsiteX87" fmla="*/ 334352 w 609614"/>
                <a:gd name="connsiteY87" fmla="*/ 216031 h 608697"/>
                <a:gd name="connsiteX88" fmla="*/ 314625 w 609614"/>
                <a:gd name="connsiteY88" fmla="*/ 235637 h 608697"/>
                <a:gd name="connsiteX89" fmla="*/ 314625 w 609614"/>
                <a:gd name="connsiteY89" fmla="*/ 535429 h 608697"/>
                <a:gd name="connsiteX90" fmla="*/ 334352 w 609614"/>
                <a:gd name="connsiteY90" fmla="*/ 530182 h 608697"/>
                <a:gd name="connsiteX91" fmla="*/ 589979 w 609614"/>
                <a:gd name="connsiteY91" fmla="*/ 530182 h 608697"/>
                <a:gd name="connsiteX92" fmla="*/ 589979 w 609614"/>
                <a:gd name="connsiteY92" fmla="*/ 216031 h 608697"/>
                <a:gd name="connsiteX93" fmla="*/ 370304 w 609614"/>
                <a:gd name="connsiteY93" fmla="*/ 177096 h 608697"/>
                <a:gd name="connsiteX94" fmla="*/ 275354 w 609614"/>
                <a:gd name="connsiteY94" fmla="*/ 186392 h 608697"/>
                <a:gd name="connsiteX95" fmla="*/ 275354 w 609614"/>
                <a:gd name="connsiteY95" fmla="*/ 255242 h 608697"/>
                <a:gd name="connsiteX96" fmla="*/ 294989 w 609614"/>
                <a:gd name="connsiteY96" fmla="*/ 255242 h 608697"/>
                <a:gd name="connsiteX97" fmla="*/ 294989 w 609614"/>
                <a:gd name="connsiteY97" fmla="*/ 235637 h 608697"/>
                <a:gd name="connsiteX98" fmla="*/ 334352 w 609614"/>
                <a:gd name="connsiteY98" fmla="*/ 196333 h 608697"/>
                <a:gd name="connsiteX99" fmla="*/ 375466 w 609614"/>
                <a:gd name="connsiteY99" fmla="*/ 196333 h 608697"/>
                <a:gd name="connsiteX100" fmla="*/ 370304 w 609614"/>
                <a:gd name="connsiteY100" fmla="*/ 177096 h 608697"/>
                <a:gd name="connsiteX101" fmla="*/ 160677 w 609614"/>
                <a:gd name="connsiteY101" fmla="*/ 177096 h 608697"/>
                <a:gd name="connsiteX102" fmla="*/ 147771 w 609614"/>
                <a:gd name="connsiteY102" fmla="*/ 255242 h 608697"/>
                <a:gd name="connsiteX103" fmla="*/ 255627 w 609614"/>
                <a:gd name="connsiteY103" fmla="*/ 255242 h 608697"/>
                <a:gd name="connsiteX104" fmla="*/ 255627 w 609614"/>
                <a:gd name="connsiteY104" fmla="*/ 186300 h 608697"/>
                <a:gd name="connsiteX105" fmla="*/ 160677 w 609614"/>
                <a:gd name="connsiteY105" fmla="*/ 177096 h 608697"/>
                <a:gd name="connsiteX106" fmla="*/ 438151 w 609614"/>
                <a:gd name="connsiteY106" fmla="*/ 158779 h 608697"/>
                <a:gd name="connsiteX107" fmla="*/ 389663 w 609614"/>
                <a:gd name="connsiteY107" fmla="*/ 172954 h 608697"/>
                <a:gd name="connsiteX108" fmla="*/ 395655 w 609614"/>
                <a:gd name="connsiteY108" fmla="*/ 196333 h 608697"/>
                <a:gd name="connsiteX109" fmla="*/ 501298 w 609614"/>
                <a:gd name="connsiteY109" fmla="*/ 196333 h 608697"/>
                <a:gd name="connsiteX110" fmla="*/ 494568 w 609614"/>
                <a:gd name="connsiteY110" fmla="*/ 176727 h 608697"/>
                <a:gd name="connsiteX111" fmla="*/ 458432 w 609614"/>
                <a:gd name="connsiteY111" fmla="*/ 176727 h 608697"/>
                <a:gd name="connsiteX112" fmla="*/ 53283 w 609614"/>
                <a:gd name="connsiteY112" fmla="*/ 141382 h 608697"/>
                <a:gd name="connsiteX113" fmla="*/ 19912 w 609614"/>
                <a:gd name="connsiteY113" fmla="*/ 255242 h 608697"/>
                <a:gd name="connsiteX114" fmla="*/ 128044 w 609614"/>
                <a:gd name="connsiteY114" fmla="*/ 255242 h 608697"/>
                <a:gd name="connsiteX115" fmla="*/ 141042 w 609614"/>
                <a:gd name="connsiteY115" fmla="*/ 172954 h 608697"/>
                <a:gd name="connsiteX116" fmla="*/ 53283 w 609614"/>
                <a:gd name="connsiteY116" fmla="*/ 141382 h 608697"/>
                <a:gd name="connsiteX117" fmla="*/ 452348 w 609614"/>
                <a:gd name="connsiteY117" fmla="*/ 31664 h 608697"/>
                <a:gd name="connsiteX118" fmla="*/ 388464 w 609614"/>
                <a:gd name="connsiteY118" fmla="*/ 88364 h 608697"/>
                <a:gd name="connsiteX119" fmla="*/ 452348 w 609614"/>
                <a:gd name="connsiteY119" fmla="*/ 145064 h 608697"/>
                <a:gd name="connsiteX120" fmla="*/ 275354 w 609614"/>
                <a:gd name="connsiteY120" fmla="*/ 30467 h 608697"/>
                <a:gd name="connsiteX121" fmla="*/ 275354 w 609614"/>
                <a:gd name="connsiteY121" fmla="*/ 166694 h 608697"/>
                <a:gd name="connsiteX122" fmla="*/ 363851 w 609614"/>
                <a:gd name="connsiteY122" fmla="*/ 158226 h 608697"/>
                <a:gd name="connsiteX123" fmla="*/ 275354 w 609614"/>
                <a:gd name="connsiteY123" fmla="*/ 30467 h 608697"/>
                <a:gd name="connsiteX124" fmla="*/ 255627 w 609614"/>
                <a:gd name="connsiteY124" fmla="*/ 30467 h 608697"/>
                <a:gd name="connsiteX125" fmla="*/ 167130 w 609614"/>
                <a:gd name="connsiteY125" fmla="*/ 158134 h 608697"/>
                <a:gd name="connsiteX126" fmla="*/ 255627 w 609614"/>
                <a:gd name="connsiteY126" fmla="*/ 166694 h 608697"/>
                <a:gd name="connsiteX127" fmla="*/ 294989 w 609614"/>
                <a:gd name="connsiteY127" fmla="*/ 21539 h 608697"/>
                <a:gd name="connsiteX128" fmla="*/ 383486 w 609614"/>
                <a:gd name="connsiteY128" fmla="*/ 154176 h 608697"/>
                <a:gd name="connsiteX129" fmla="*/ 421282 w 609614"/>
                <a:gd name="connsiteY129" fmla="*/ 143775 h 608697"/>
                <a:gd name="connsiteX130" fmla="*/ 358873 w 609614"/>
                <a:gd name="connsiteY130" fmla="*/ 88364 h 608697"/>
                <a:gd name="connsiteX131" fmla="*/ 394641 w 609614"/>
                <a:gd name="connsiteY131" fmla="*/ 56608 h 608697"/>
                <a:gd name="connsiteX132" fmla="*/ 294989 w 609614"/>
                <a:gd name="connsiteY132" fmla="*/ 21539 h 608697"/>
                <a:gd name="connsiteX133" fmla="*/ 236084 w 609614"/>
                <a:gd name="connsiteY133" fmla="*/ 21447 h 608697"/>
                <a:gd name="connsiteX134" fmla="*/ 63976 w 609614"/>
                <a:gd name="connsiteY134" fmla="*/ 124814 h 608697"/>
                <a:gd name="connsiteX135" fmla="*/ 147310 w 609614"/>
                <a:gd name="connsiteY135" fmla="*/ 154084 h 608697"/>
                <a:gd name="connsiteX136" fmla="*/ 236084 w 609614"/>
                <a:gd name="connsiteY136" fmla="*/ 21447 h 608697"/>
                <a:gd name="connsiteX137" fmla="*/ 265491 w 609614"/>
                <a:gd name="connsiteY137" fmla="*/ 0 h 608697"/>
                <a:gd name="connsiteX138" fmla="*/ 409943 w 609614"/>
                <a:gd name="connsiteY138" fmla="*/ 42985 h 608697"/>
                <a:gd name="connsiteX139" fmla="*/ 458432 w 609614"/>
                <a:gd name="connsiteY139" fmla="*/ 0 h 608697"/>
                <a:gd name="connsiteX140" fmla="*/ 609614 w 609614"/>
                <a:gd name="connsiteY140" fmla="*/ 0 h 608697"/>
                <a:gd name="connsiteX141" fmla="*/ 609614 w 609614"/>
                <a:gd name="connsiteY141" fmla="*/ 19606 h 608697"/>
                <a:gd name="connsiteX142" fmla="*/ 471983 w 609614"/>
                <a:gd name="connsiteY142" fmla="*/ 19606 h 608697"/>
                <a:gd name="connsiteX143" fmla="*/ 471983 w 609614"/>
                <a:gd name="connsiteY143" fmla="*/ 49060 h 608697"/>
                <a:gd name="connsiteX144" fmla="*/ 609614 w 609614"/>
                <a:gd name="connsiteY144" fmla="*/ 49060 h 608697"/>
                <a:gd name="connsiteX145" fmla="*/ 609614 w 609614"/>
                <a:gd name="connsiteY145" fmla="*/ 68758 h 608697"/>
                <a:gd name="connsiteX146" fmla="*/ 471983 w 609614"/>
                <a:gd name="connsiteY146" fmla="*/ 68758 h 608697"/>
                <a:gd name="connsiteX147" fmla="*/ 471983 w 609614"/>
                <a:gd name="connsiteY147" fmla="*/ 107969 h 608697"/>
                <a:gd name="connsiteX148" fmla="*/ 609614 w 609614"/>
                <a:gd name="connsiteY148" fmla="*/ 107969 h 608697"/>
                <a:gd name="connsiteX149" fmla="*/ 609614 w 609614"/>
                <a:gd name="connsiteY149" fmla="*/ 127667 h 608697"/>
                <a:gd name="connsiteX150" fmla="*/ 471983 w 609614"/>
                <a:gd name="connsiteY150" fmla="*/ 127667 h 608697"/>
                <a:gd name="connsiteX151" fmla="*/ 471983 w 609614"/>
                <a:gd name="connsiteY151" fmla="*/ 157122 h 608697"/>
                <a:gd name="connsiteX152" fmla="*/ 609614 w 609614"/>
                <a:gd name="connsiteY152" fmla="*/ 157122 h 608697"/>
                <a:gd name="connsiteX153" fmla="*/ 609614 w 609614"/>
                <a:gd name="connsiteY153" fmla="*/ 176727 h 608697"/>
                <a:gd name="connsiteX154" fmla="*/ 515494 w 609614"/>
                <a:gd name="connsiteY154" fmla="*/ 176727 h 608697"/>
                <a:gd name="connsiteX155" fmla="*/ 521670 w 609614"/>
                <a:gd name="connsiteY155" fmla="*/ 196333 h 608697"/>
                <a:gd name="connsiteX156" fmla="*/ 609614 w 609614"/>
                <a:gd name="connsiteY156" fmla="*/ 196333 h 608697"/>
                <a:gd name="connsiteX157" fmla="*/ 609614 w 609614"/>
                <a:gd name="connsiteY157" fmla="*/ 549788 h 608697"/>
                <a:gd name="connsiteX158" fmla="*/ 589979 w 609614"/>
                <a:gd name="connsiteY158" fmla="*/ 569486 h 608697"/>
                <a:gd name="connsiteX159" fmla="*/ 609614 w 609614"/>
                <a:gd name="connsiteY159" fmla="*/ 589091 h 608697"/>
                <a:gd name="connsiteX160" fmla="*/ 609614 w 609614"/>
                <a:gd name="connsiteY160" fmla="*/ 608697 h 608697"/>
                <a:gd name="connsiteX161" fmla="*/ 334352 w 609614"/>
                <a:gd name="connsiteY161" fmla="*/ 608697 h 608697"/>
                <a:gd name="connsiteX162" fmla="*/ 294989 w 609614"/>
                <a:gd name="connsiteY162" fmla="*/ 569486 h 608697"/>
                <a:gd name="connsiteX163" fmla="*/ 294989 w 609614"/>
                <a:gd name="connsiteY163" fmla="*/ 528341 h 608697"/>
                <a:gd name="connsiteX164" fmla="*/ 265491 w 609614"/>
                <a:gd name="connsiteY164" fmla="*/ 530182 h 608697"/>
                <a:gd name="connsiteX165" fmla="*/ 49134 w 609614"/>
                <a:gd name="connsiteY165" fmla="*/ 418439 h 608697"/>
                <a:gd name="connsiteX166" fmla="*/ 49134 w 609614"/>
                <a:gd name="connsiteY166" fmla="*/ 431970 h 608697"/>
                <a:gd name="connsiteX167" fmla="*/ 29499 w 609614"/>
                <a:gd name="connsiteY167" fmla="*/ 431970 h 608697"/>
                <a:gd name="connsiteX168" fmla="*/ 29499 w 609614"/>
                <a:gd name="connsiteY168" fmla="*/ 412364 h 608697"/>
                <a:gd name="connsiteX169" fmla="*/ 44894 w 609614"/>
                <a:gd name="connsiteY169" fmla="*/ 412364 h 608697"/>
                <a:gd name="connsiteX170" fmla="*/ 0 w 609614"/>
                <a:gd name="connsiteY170" fmla="*/ 265091 h 608697"/>
                <a:gd name="connsiteX171" fmla="*/ 265491 w 609614"/>
                <a:gd name="connsiteY171" fmla="*/ 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609614" h="608697">
                  <a:moveTo>
                    <a:pt x="255588" y="559654"/>
                  </a:moveTo>
                  <a:lnTo>
                    <a:pt x="275346" y="559654"/>
                  </a:lnTo>
                  <a:lnTo>
                    <a:pt x="275346" y="579271"/>
                  </a:lnTo>
                  <a:lnTo>
                    <a:pt x="255588" y="579271"/>
                  </a:lnTo>
                  <a:close/>
                  <a:moveTo>
                    <a:pt x="216353" y="559654"/>
                  </a:moveTo>
                  <a:lnTo>
                    <a:pt x="235970" y="559654"/>
                  </a:lnTo>
                  <a:lnTo>
                    <a:pt x="235970" y="579271"/>
                  </a:lnTo>
                  <a:lnTo>
                    <a:pt x="216353" y="579271"/>
                  </a:lnTo>
                  <a:close/>
                  <a:moveTo>
                    <a:pt x="176978" y="559654"/>
                  </a:moveTo>
                  <a:lnTo>
                    <a:pt x="196595" y="559654"/>
                  </a:lnTo>
                  <a:lnTo>
                    <a:pt x="196595" y="579271"/>
                  </a:lnTo>
                  <a:lnTo>
                    <a:pt x="176978" y="579271"/>
                  </a:lnTo>
                  <a:close/>
                  <a:moveTo>
                    <a:pt x="137602" y="559654"/>
                  </a:moveTo>
                  <a:lnTo>
                    <a:pt x="157360" y="559654"/>
                  </a:lnTo>
                  <a:lnTo>
                    <a:pt x="157360" y="579271"/>
                  </a:lnTo>
                  <a:lnTo>
                    <a:pt x="137602" y="579271"/>
                  </a:lnTo>
                  <a:close/>
                  <a:moveTo>
                    <a:pt x="98368" y="559654"/>
                  </a:moveTo>
                  <a:lnTo>
                    <a:pt x="117985" y="559654"/>
                  </a:lnTo>
                  <a:lnTo>
                    <a:pt x="117985" y="579271"/>
                  </a:lnTo>
                  <a:lnTo>
                    <a:pt x="98368" y="579271"/>
                  </a:lnTo>
                  <a:close/>
                  <a:moveTo>
                    <a:pt x="334352" y="549788"/>
                  </a:moveTo>
                  <a:cubicBezTo>
                    <a:pt x="323474" y="549788"/>
                    <a:pt x="314625" y="558624"/>
                    <a:pt x="314625" y="569486"/>
                  </a:cubicBezTo>
                  <a:cubicBezTo>
                    <a:pt x="314625" y="580255"/>
                    <a:pt x="323474" y="589091"/>
                    <a:pt x="334352" y="589091"/>
                  </a:cubicBezTo>
                  <a:lnTo>
                    <a:pt x="575598" y="589091"/>
                  </a:lnTo>
                  <a:cubicBezTo>
                    <a:pt x="572187" y="583292"/>
                    <a:pt x="570344" y="576573"/>
                    <a:pt x="570344" y="569486"/>
                  </a:cubicBezTo>
                  <a:cubicBezTo>
                    <a:pt x="570344" y="562306"/>
                    <a:pt x="572187" y="555587"/>
                    <a:pt x="575598" y="549788"/>
                  </a:cubicBezTo>
                  <a:close/>
                  <a:moveTo>
                    <a:pt x="39351" y="549770"/>
                  </a:moveTo>
                  <a:cubicBezTo>
                    <a:pt x="28477" y="549770"/>
                    <a:pt x="19630" y="558609"/>
                    <a:pt x="19630" y="569474"/>
                  </a:cubicBezTo>
                  <a:cubicBezTo>
                    <a:pt x="19630" y="580246"/>
                    <a:pt x="28477" y="589085"/>
                    <a:pt x="39351" y="589085"/>
                  </a:cubicBezTo>
                  <a:cubicBezTo>
                    <a:pt x="50134" y="589085"/>
                    <a:pt x="58981" y="580246"/>
                    <a:pt x="58981" y="569474"/>
                  </a:cubicBezTo>
                  <a:cubicBezTo>
                    <a:pt x="58981" y="558609"/>
                    <a:pt x="50134" y="549770"/>
                    <a:pt x="39351" y="549770"/>
                  </a:cubicBezTo>
                  <a:close/>
                  <a:moveTo>
                    <a:pt x="39351" y="530158"/>
                  </a:moveTo>
                  <a:cubicBezTo>
                    <a:pt x="61008" y="530158"/>
                    <a:pt x="78610" y="547744"/>
                    <a:pt x="78610" y="569474"/>
                  </a:cubicBezTo>
                  <a:cubicBezTo>
                    <a:pt x="78610" y="591111"/>
                    <a:pt x="61008" y="608697"/>
                    <a:pt x="39351" y="608697"/>
                  </a:cubicBezTo>
                  <a:cubicBezTo>
                    <a:pt x="17602" y="608697"/>
                    <a:pt x="0" y="591111"/>
                    <a:pt x="0" y="569474"/>
                  </a:cubicBezTo>
                  <a:cubicBezTo>
                    <a:pt x="0" y="547744"/>
                    <a:pt x="17602" y="530158"/>
                    <a:pt x="39351" y="530158"/>
                  </a:cubicBezTo>
                  <a:close/>
                  <a:moveTo>
                    <a:pt x="294989" y="508459"/>
                  </a:moveTo>
                  <a:cubicBezTo>
                    <a:pt x="294897" y="508551"/>
                    <a:pt x="294897" y="508551"/>
                    <a:pt x="294805" y="508644"/>
                  </a:cubicBezTo>
                  <a:cubicBezTo>
                    <a:pt x="294897" y="508644"/>
                    <a:pt x="294897" y="508644"/>
                    <a:pt x="294989" y="508644"/>
                  </a:cubicBezTo>
                  <a:close/>
                  <a:moveTo>
                    <a:pt x="29496" y="490853"/>
                  </a:moveTo>
                  <a:lnTo>
                    <a:pt x="49113" y="490853"/>
                  </a:lnTo>
                  <a:lnTo>
                    <a:pt x="49113" y="510611"/>
                  </a:lnTo>
                  <a:lnTo>
                    <a:pt x="29496" y="510611"/>
                  </a:lnTo>
                  <a:close/>
                  <a:moveTo>
                    <a:pt x="29496" y="451689"/>
                  </a:moveTo>
                  <a:lnTo>
                    <a:pt x="49113" y="451689"/>
                  </a:lnTo>
                  <a:lnTo>
                    <a:pt x="49113" y="471306"/>
                  </a:lnTo>
                  <a:lnTo>
                    <a:pt x="29496" y="471306"/>
                  </a:lnTo>
                  <a:close/>
                  <a:moveTo>
                    <a:pt x="550621" y="412384"/>
                  </a:moveTo>
                  <a:lnTo>
                    <a:pt x="570309" y="412384"/>
                  </a:lnTo>
                  <a:lnTo>
                    <a:pt x="570309" y="432001"/>
                  </a:lnTo>
                  <a:lnTo>
                    <a:pt x="550621" y="432001"/>
                  </a:lnTo>
                  <a:close/>
                  <a:moveTo>
                    <a:pt x="471941" y="412384"/>
                  </a:moveTo>
                  <a:lnTo>
                    <a:pt x="531004" y="412384"/>
                  </a:lnTo>
                  <a:lnTo>
                    <a:pt x="531004" y="432001"/>
                  </a:lnTo>
                  <a:lnTo>
                    <a:pt x="471941" y="432001"/>
                  </a:lnTo>
                  <a:close/>
                  <a:moveTo>
                    <a:pt x="147310" y="376098"/>
                  </a:moveTo>
                  <a:cubicBezTo>
                    <a:pt x="105367" y="385763"/>
                    <a:pt x="77343" y="398373"/>
                    <a:pt x="63976" y="405461"/>
                  </a:cubicBezTo>
                  <a:cubicBezTo>
                    <a:pt x="103154" y="461332"/>
                    <a:pt x="165010" y="500175"/>
                    <a:pt x="236084" y="508736"/>
                  </a:cubicBezTo>
                  <a:cubicBezTo>
                    <a:pt x="210549" y="485172"/>
                    <a:pt x="170817" y="440714"/>
                    <a:pt x="147310" y="376098"/>
                  </a:cubicBezTo>
                  <a:close/>
                  <a:moveTo>
                    <a:pt x="255627" y="363488"/>
                  </a:moveTo>
                  <a:cubicBezTo>
                    <a:pt x="221980" y="364040"/>
                    <a:pt x="192481" y="367354"/>
                    <a:pt x="167130" y="372048"/>
                  </a:cubicBezTo>
                  <a:cubicBezTo>
                    <a:pt x="191651" y="436480"/>
                    <a:pt x="233226" y="479741"/>
                    <a:pt x="255627" y="499715"/>
                  </a:cubicBezTo>
                  <a:close/>
                  <a:moveTo>
                    <a:pt x="275354" y="363396"/>
                  </a:moveTo>
                  <a:lnTo>
                    <a:pt x="275354" y="499715"/>
                  </a:lnTo>
                  <a:cubicBezTo>
                    <a:pt x="280885" y="494837"/>
                    <a:pt x="287615" y="488486"/>
                    <a:pt x="294989" y="480754"/>
                  </a:cubicBezTo>
                  <a:lnTo>
                    <a:pt x="294989" y="364132"/>
                  </a:lnTo>
                  <a:cubicBezTo>
                    <a:pt x="288076" y="363764"/>
                    <a:pt x="281623" y="363488"/>
                    <a:pt x="275354" y="363396"/>
                  </a:cubicBezTo>
                  <a:close/>
                  <a:moveTo>
                    <a:pt x="275354" y="274940"/>
                  </a:moveTo>
                  <a:lnTo>
                    <a:pt x="275354" y="343698"/>
                  </a:lnTo>
                  <a:cubicBezTo>
                    <a:pt x="281623" y="343882"/>
                    <a:pt x="288168" y="344066"/>
                    <a:pt x="294989" y="344434"/>
                  </a:cubicBezTo>
                  <a:lnTo>
                    <a:pt x="294989" y="274940"/>
                  </a:lnTo>
                  <a:close/>
                  <a:moveTo>
                    <a:pt x="147771" y="274940"/>
                  </a:moveTo>
                  <a:cubicBezTo>
                    <a:pt x="148601" y="303382"/>
                    <a:pt x="153395" y="329523"/>
                    <a:pt x="160677" y="353087"/>
                  </a:cubicBezTo>
                  <a:cubicBezTo>
                    <a:pt x="187687" y="348024"/>
                    <a:pt x="219306" y="344434"/>
                    <a:pt x="255627" y="343882"/>
                  </a:cubicBezTo>
                  <a:lnTo>
                    <a:pt x="255627" y="274940"/>
                  </a:lnTo>
                  <a:close/>
                  <a:moveTo>
                    <a:pt x="19912" y="274940"/>
                  </a:moveTo>
                  <a:cubicBezTo>
                    <a:pt x="21571" y="316268"/>
                    <a:pt x="33555" y="355020"/>
                    <a:pt x="53283" y="388800"/>
                  </a:cubicBezTo>
                  <a:cubicBezTo>
                    <a:pt x="67295" y="381160"/>
                    <a:pt x="96701" y="367538"/>
                    <a:pt x="141042" y="357229"/>
                  </a:cubicBezTo>
                  <a:cubicBezTo>
                    <a:pt x="133759" y="332376"/>
                    <a:pt x="128966" y="304947"/>
                    <a:pt x="128044" y="274940"/>
                  </a:cubicBezTo>
                  <a:close/>
                  <a:moveTo>
                    <a:pt x="353973" y="255227"/>
                  </a:moveTo>
                  <a:lnTo>
                    <a:pt x="353973" y="373066"/>
                  </a:lnTo>
                  <a:lnTo>
                    <a:pt x="550584" y="373066"/>
                  </a:lnTo>
                  <a:lnTo>
                    <a:pt x="550584" y="255227"/>
                  </a:lnTo>
                  <a:close/>
                  <a:moveTo>
                    <a:pt x="334339" y="235618"/>
                  </a:moveTo>
                  <a:lnTo>
                    <a:pt x="570310" y="235618"/>
                  </a:lnTo>
                  <a:lnTo>
                    <a:pt x="570310" y="392767"/>
                  </a:lnTo>
                  <a:lnTo>
                    <a:pt x="334339" y="392767"/>
                  </a:lnTo>
                  <a:close/>
                  <a:moveTo>
                    <a:pt x="334352" y="216031"/>
                  </a:moveTo>
                  <a:cubicBezTo>
                    <a:pt x="323474" y="216031"/>
                    <a:pt x="314625" y="224775"/>
                    <a:pt x="314625" y="235637"/>
                  </a:cubicBezTo>
                  <a:lnTo>
                    <a:pt x="314625" y="535429"/>
                  </a:lnTo>
                  <a:cubicBezTo>
                    <a:pt x="320432" y="532115"/>
                    <a:pt x="327162" y="530182"/>
                    <a:pt x="334352" y="530182"/>
                  </a:cubicBezTo>
                  <a:lnTo>
                    <a:pt x="589979" y="530182"/>
                  </a:lnTo>
                  <a:lnTo>
                    <a:pt x="589979" y="216031"/>
                  </a:lnTo>
                  <a:close/>
                  <a:moveTo>
                    <a:pt x="370304" y="177096"/>
                  </a:moveTo>
                  <a:cubicBezTo>
                    <a:pt x="343294" y="182158"/>
                    <a:pt x="311583" y="185840"/>
                    <a:pt x="275354" y="186392"/>
                  </a:cubicBezTo>
                  <a:lnTo>
                    <a:pt x="275354" y="255242"/>
                  </a:lnTo>
                  <a:lnTo>
                    <a:pt x="294989" y="255242"/>
                  </a:lnTo>
                  <a:lnTo>
                    <a:pt x="294989" y="235637"/>
                  </a:lnTo>
                  <a:cubicBezTo>
                    <a:pt x="294989" y="214006"/>
                    <a:pt x="312597" y="196333"/>
                    <a:pt x="334352" y="196333"/>
                  </a:cubicBezTo>
                  <a:lnTo>
                    <a:pt x="375466" y="196333"/>
                  </a:lnTo>
                  <a:cubicBezTo>
                    <a:pt x="373899" y="189798"/>
                    <a:pt x="372240" y="183355"/>
                    <a:pt x="370304" y="177096"/>
                  </a:cubicBezTo>
                  <a:close/>
                  <a:moveTo>
                    <a:pt x="160677" y="177096"/>
                  </a:moveTo>
                  <a:cubicBezTo>
                    <a:pt x="153395" y="200659"/>
                    <a:pt x="148601" y="226800"/>
                    <a:pt x="147771" y="255242"/>
                  </a:cubicBezTo>
                  <a:lnTo>
                    <a:pt x="255627" y="255242"/>
                  </a:lnTo>
                  <a:lnTo>
                    <a:pt x="255627" y="186300"/>
                  </a:lnTo>
                  <a:cubicBezTo>
                    <a:pt x="219306" y="185748"/>
                    <a:pt x="187687" y="182158"/>
                    <a:pt x="160677" y="177096"/>
                  </a:cubicBezTo>
                  <a:close/>
                  <a:moveTo>
                    <a:pt x="438151" y="158779"/>
                  </a:moveTo>
                  <a:cubicBezTo>
                    <a:pt x="424877" y="163565"/>
                    <a:pt x="408653" y="168535"/>
                    <a:pt x="389663" y="172954"/>
                  </a:cubicBezTo>
                  <a:cubicBezTo>
                    <a:pt x="391875" y="180501"/>
                    <a:pt x="393903" y="188325"/>
                    <a:pt x="395655" y="196333"/>
                  </a:cubicBezTo>
                  <a:lnTo>
                    <a:pt x="501298" y="196333"/>
                  </a:lnTo>
                  <a:cubicBezTo>
                    <a:pt x="499362" y="189798"/>
                    <a:pt x="497149" y="183263"/>
                    <a:pt x="494568" y="176727"/>
                  </a:cubicBezTo>
                  <a:lnTo>
                    <a:pt x="458432" y="176727"/>
                  </a:lnTo>
                  <a:close/>
                  <a:moveTo>
                    <a:pt x="53283" y="141382"/>
                  </a:moveTo>
                  <a:cubicBezTo>
                    <a:pt x="33555" y="175163"/>
                    <a:pt x="21571" y="213914"/>
                    <a:pt x="19912" y="255242"/>
                  </a:cubicBezTo>
                  <a:lnTo>
                    <a:pt x="128044" y="255242"/>
                  </a:lnTo>
                  <a:cubicBezTo>
                    <a:pt x="128966" y="225235"/>
                    <a:pt x="133759" y="197806"/>
                    <a:pt x="141042" y="172954"/>
                  </a:cubicBezTo>
                  <a:cubicBezTo>
                    <a:pt x="96701" y="162644"/>
                    <a:pt x="67295" y="149022"/>
                    <a:pt x="53283" y="141382"/>
                  </a:cubicBezTo>
                  <a:close/>
                  <a:moveTo>
                    <a:pt x="452348" y="31664"/>
                  </a:moveTo>
                  <a:lnTo>
                    <a:pt x="388464" y="88364"/>
                  </a:lnTo>
                  <a:lnTo>
                    <a:pt x="452348" y="145064"/>
                  </a:lnTo>
                  <a:close/>
                  <a:moveTo>
                    <a:pt x="275354" y="30467"/>
                  </a:moveTo>
                  <a:lnTo>
                    <a:pt x="275354" y="166694"/>
                  </a:lnTo>
                  <a:cubicBezTo>
                    <a:pt x="309001" y="166142"/>
                    <a:pt x="338593" y="162829"/>
                    <a:pt x="363851" y="158226"/>
                  </a:cubicBezTo>
                  <a:cubicBezTo>
                    <a:pt x="339330" y="93794"/>
                    <a:pt x="297755" y="50441"/>
                    <a:pt x="275354" y="30467"/>
                  </a:cubicBezTo>
                  <a:close/>
                  <a:moveTo>
                    <a:pt x="255627" y="30467"/>
                  </a:moveTo>
                  <a:cubicBezTo>
                    <a:pt x="233226" y="50441"/>
                    <a:pt x="191651" y="93702"/>
                    <a:pt x="167130" y="158134"/>
                  </a:cubicBezTo>
                  <a:cubicBezTo>
                    <a:pt x="192481" y="162829"/>
                    <a:pt x="221980" y="166142"/>
                    <a:pt x="255627" y="166694"/>
                  </a:cubicBezTo>
                  <a:close/>
                  <a:moveTo>
                    <a:pt x="294989" y="21539"/>
                  </a:moveTo>
                  <a:cubicBezTo>
                    <a:pt x="320340" y="45102"/>
                    <a:pt x="359795" y="89468"/>
                    <a:pt x="383486" y="154176"/>
                  </a:cubicBezTo>
                  <a:cubicBezTo>
                    <a:pt x="397683" y="150955"/>
                    <a:pt x="410404" y="147365"/>
                    <a:pt x="421282" y="143775"/>
                  </a:cubicBezTo>
                  <a:lnTo>
                    <a:pt x="358873" y="88364"/>
                  </a:lnTo>
                  <a:lnTo>
                    <a:pt x="394641" y="56608"/>
                  </a:lnTo>
                  <a:cubicBezTo>
                    <a:pt x="364220" y="37647"/>
                    <a:pt x="330296" y="25773"/>
                    <a:pt x="294989" y="21539"/>
                  </a:cubicBezTo>
                  <a:close/>
                  <a:moveTo>
                    <a:pt x="236084" y="21447"/>
                  </a:moveTo>
                  <a:cubicBezTo>
                    <a:pt x="165010" y="30007"/>
                    <a:pt x="103154" y="68850"/>
                    <a:pt x="63976" y="124814"/>
                  </a:cubicBezTo>
                  <a:cubicBezTo>
                    <a:pt x="77343" y="131809"/>
                    <a:pt x="105367" y="144419"/>
                    <a:pt x="147310" y="154084"/>
                  </a:cubicBezTo>
                  <a:cubicBezTo>
                    <a:pt x="170817" y="89468"/>
                    <a:pt x="210549" y="45010"/>
                    <a:pt x="236084" y="21447"/>
                  </a:cubicBezTo>
                  <a:close/>
                  <a:moveTo>
                    <a:pt x="265491" y="0"/>
                  </a:moveTo>
                  <a:cubicBezTo>
                    <a:pt x="317114" y="0"/>
                    <a:pt x="366801" y="14911"/>
                    <a:pt x="409943" y="42985"/>
                  </a:cubicBezTo>
                  <a:lnTo>
                    <a:pt x="458432" y="0"/>
                  </a:lnTo>
                  <a:lnTo>
                    <a:pt x="609614" y="0"/>
                  </a:lnTo>
                  <a:lnTo>
                    <a:pt x="609614" y="19606"/>
                  </a:lnTo>
                  <a:lnTo>
                    <a:pt x="471983" y="19606"/>
                  </a:lnTo>
                  <a:lnTo>
                    <a:pt x="471983" y="49060"/>
                  </a:lnTo>
                  <a:lnTo>
                    <a:pt x="609614" y="49060"/>
                  </a:lnTo>
                  <a:lnTo>
                    <a:pt x="609614" y="68758"/>
                  </a:lnTo>
                  <a:lnTo>
                    <a:pt x="471983" y="68758"/>
                  </a:lnTo>
                  <a:lnTo>
                    <a:pt x="471983" y="107969"/>
                  </a:lnTo>
                  <a:lnTo>
                    <a:pt x="609614" y="107969"/>
                  </a:lnTo>
                  <a:lnTo>
                    <a:pt x="609614" y="127667"/>
                  </a:lnTo>
                  <a:lnTo>
                    <a:pt x="471983" y="127667"/>
                  </a:lnTo>
                  <a:lnTo>
                    <a:pt x="471983" y="157122"/>
                  </a:lnTo>
                  <a:lnTo>
                    <a:pt x="609614" y="157122"/>
                  </a:lnTo>
                  <a:lnTo>
                    <a:pt x="609614" y="176727"/>
                  </a:lnTo>
                  <a:lnTo>
                    <a:pt x="515494" y="176727"/>
                  </a:lnTo>
                  <a:cubicBezTo>
                    <a:pt x="517891" y="183263"/>
                    <a:pt x="519919" y="189798"/>
                    <a:pt x="521670" y="196333"/>
                  </a:cubicBezTo>
                  <a:lnTo>
                    <a:pt x="609614" y="196333"/>
                  </a:lnTo>
                  <a:lnTo>
                    <a:pt x="609614" y="549788"/>
                  </a:lnTo>
                  <a:cubicBezTo>
                    <a:pt x="598829" y="549788"/>
                    <a:pt x="589979" y="558624"/>
                    <a:pt x="589979" y="569486"/>
                  </a:cubicBezTo>
                  <a:cubicBezTo>
                    <a:pt x="589979" y="580255"/>
                    <a:pt x="598829" y="589091"/>
                    <a:pt x="609614" y="589091"/>
                  </a:cubicBezTo>
                  <a:lnTo>
                    <a:pt x="609614" y="608697"/>
                  </a:lnTo>
                  <a:lnTo>
                    <a:pt x="334352" y="608697"/>
                  </a:lnTo>
                  <a:cubicBezTo>
                    <a:pt x="312597" y="608697"/>
                    <a:pt x="294989" y="591116"/>
                    <a:pt x="294989" y="569486"/>
                  </a:cubicBezTo>
                  <a:lnTo>
                    <a:pt x="294989" y="528341"/>
                  </a:lnTo>
                  <a:cubicBezTo>
                    <a:pt x="285218" y="529446"/>
                    <a:pt x="275354" y="530182"/>
                    <a:pt x="265491" y="530182"/>
                  </a:cubicBezTo>
                  <a:cubicBezTo>
                    <a:pt x="176348" y="530182"/>
                    <a:pt x="97347" y="486000"/>
                    <a:pt x="49134" y="418439"/>
                  </a:cubicBezTo>
                  <a:lnTo>
                    <a:pt x="49134" y="431970"/>
                  </a:lnTo>
                  <a:lnTo>
                    <a:pt x="29499" y="431970"/>
                  </a:lnTo>
                  <a:lnTo>
                    <a:pt x="29499" y="412364"/>
                  </a:lnTo>
                  <a:lnTo>
                    <a:pt x="44894" y="412364"/>
                  </a:lnTo>
                  <a:cubicBezTo>
                    <a:pt x="16593" y="370207"/>
                    <a:pt x="0" y="319582"/>
                    <a:pt x="0" y="265091"/>
                  </a:cubicBezTo>
                  <a:cubicBezTo>
                    <a:pt x="0" y="118923"/>
                    <a:pt x="119102" y="0"/>
                    <a:pt x="265491" y="0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984" tIns="36992" rIns="73984" bIns="36992" rtlCol="0" anchor="ctr"/>
            <a:lstStyle/>
            <a:p>
              <a:pPr algn="ctr"/>
              <a:endParaRPr lang="en-US" sz="1456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2E19465-278E-F080-1FD5-420A3BFD75DC}"/>
                </a:ext>
              </a:extLst>
            </p:cNvPr>
            <p:cNvSpPr/>
            <p:nvPr/>
          </p:nvSpPr>
          <p:spPr>
            <a:xfrm>
              <a:off x="734846" y="4306521"/>
              <a:ext cx="3192104" cy="698235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3984" tIns="36992" rIns="73984" bIns="36992" rtlCol="0" anchor="ctr">
              <a:noAutofit/>
            </a:bodyPr>
            <a:lstStyle/>
            <a:p>
              <a:pPr algn="ctr"/>
              <a:endParaRPr lang="zh-CN" altLang="en-US" sz="1456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8FA1CAE-1420-ED19-F35F-CE0EF2D56EEB}"/>
                </a:ext>
              </a:extLst>
            </p:cNvPr>
            <p:cNvSpPr/>
            <p:nvPr/>
          </p:nvSpPr>
          <p:spPr>
            <a:xfrm flipH="1">
              <a:off x="734846" y="4453508"/>
              <a:ext cx="3192104" cy="575744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3984" tIns="36992" rIns="73984" bIns="36992" rtlCol="0" anchor="ctr">
              <a:noAutofit/>
            </a:bodyPr>
            <a:lstStyle/>
            <a:p>
              <a:pPr algn="ctr"/>
              <a:endParaRPr lang="zh-CN" altLang="en-US" sz="1456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2973783-C3B0-81D0-D417-2483DBB4773C}"/>
                </a:ext>
              </a:extLst>
            </p:cNvPr>
            <p:cNvSpPr txBox="1"/>
            <p:nvPr/>
          </p:nvSpPr>
          <p:spPr>
            <a:xfrm>
              <a:off x="877264" y="2411827"/>
              <a:ext cx="290726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 spc="0">
                  <a:gradFill>
                    <a:gsLst>
                      <a:gs pos="6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/>
                <a:t>工作中获取的相关奖项一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0B1874-4564-1A34-A2CD-5C7F005CBD6C}"/>
                </a:ext>
              </a:extLst>
            </p:cNvPr>
            <p:cNvSpPr/>
            <p:nvPr/>
          </p:nvSpPr>
          <p:spPr>
            <a:xfrm>
              <a:off x="1724961" y="3156182"/>
              <a:ext cx="1211870" cy="369332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获奖数据</a:t>
              </a:r>
              <a:endPara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/>
                <a:latin typeface="+mj-ea"/>
                <a:ea typeface="+mj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6D4ED87-8A8D-3AA7-1AA1-D514CEE1CD5F}"/>
                </a:ext>
              </a:extLst>
            </p:cNvPr>
            <p:cNvSpPr/>
            <p:nvPr/>
          </p:nvSpPr>
          <p:spPr>
            <a:xfrm>
              <a:off x="1421993" y="4027717"/>
              <a:ext cx="1817806" cy="369332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获奖具体名称</a:t>
              </a:r>
              <a:endPara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63D0CD8-FAEE-7708-B19C-77C7E3FA87A7}"/>
              </a:ext>
            </a:extLst>
          </p:cNvPr>
          <p:cNvGrpSpPr/>
          <p:nvPr/>
        </p:nvGrpSpPr>
        <p:grpSpPr>
          <a:xfrm>
            <a:off x="4500997" y="2082745"/>
            <a:ext cx="3192104" cy="2946507"/>
            <a:chOff x="734846" y="2082745"/>
            <a:chExt cx="3192104" cy="2946507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CAC7990-2DCB-0C9C-B7E2-99AFE1F6C3E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34846" y="2082745"/>
              <a:ext cx="3192104" cy="29220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05511" dist="133582" dir="5400000" algn="t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984" tIns="36992" rIns="73984" bIns="3699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zh-CN" altLang="en-US" sz="145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260EEBA-4501-A478-3575-6FC2BFF0667B}"/>
                </a:ext>
              </a:extLst>
            </p:cNvPr>
            <p:cNvCxnSpPr>
              <a:cxnSpLocks/>
            </p:cNvCxnSpPr>
            <p:nvPr/>
          </p:nvCxnSpPr>
          <p:spPr>
            <a:xfrm>
              <a:off x="734846" y="5004755"/>
              <a:ext cx="3192104" cy="0"/>
            </a:xfrm>
            <a:prstGeom prst="line">
              <a:avLst/>
            </a:prstGeom>
            <a:ln w="51378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FD36BA1-9C1E-C9BD-DF56-F8B585921E9E}"/>
                </a:ext>
              </a:extLst>
            </p:cNvPr>
            <p:cNvGrpSpPr/>
            <p:nvPr/>
          </p:nvGrpSpPr>
          <p:grpSpPr>
            <a:xfrm>
              <a:off x="1442578" y="3072344"/>
              <a:ext cx="1776641" cy="547308"/>
              <a:chOff x="1496785" y="3072344"/>
              <a:chExt cx="1776641" cy="547308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74FE5B90-894F-1B9D-3AAE-A6D2CF4455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96785" y="3072344"/>
                <a:ext cx="224149" cy="547180"/>
              </a:xfrm>
              <a:custGeom>
                <a:avLst/>
                <a:gdLst>
                  <a:gd name="connsiteX0" fmla="*/ 977354 w 1060670"/>
                  <a:gd name="connsiteY0" fmla="*/ 182 h 2589242"/>
                  <a:gd name="connsiteX1" fmla="*/ 984259 w 1060670"/>
                  <a:gd name="connsiteY1" fmla="*/ 1722 h 2589242"/>
                  <a:gd name="connsiteX2" fmla="*/ 986018 w 1060670"/>
                  <a:gd name="connsiteY2" fmla="*/ 14044 h 2589242"/>
                  <a:gd name="connsiteX3" fmla="*/ 985432 w 1060670"/>
                  <a:gd name="connsiteY3" fmla="*/ 15804 h 2589242"/>
                  <a:gd name="connsiteX4" fmla="*/ 920794 w 1060670"/>
                  <a:gd name="connsiteY4" fmla="*/ 145474 h 2589242"/>
                  <a:gd name="connsiteX5" fmla="*/ 739807 w 1060670"/>
                  <a:gd name="connsiteY5" fmla="*/ 241110 h 2589242"/>
                  <a:gd name="connsiteX6" fmla="*/ 734518 w 1060670"/>
                  <a:gd name="connsiteY6" fmla="*/ 242283 h 2589242"/>
                  <a:gd name="connsiteX7" fmla="*/ 710429 w 1060670"/>
                  <a:gd name="connsiteY7" fmla="*/ 262236 h 2589242"/>
                  <a:gd name="connsiteX8" fmla="*/ 649902 w 1060670"/>
                  <a:gd name="connsiteY8" fmla="*/ 322083 h 2589242"/>
                  <a:gd name="connsiteX9" fmla="*/ 756261 w 1060670"/>
                  <a:gd name="connsiteY9" fmla="*/ 297438 h 2589242"/>
                  <a:gd name="connsiteX10" fmla="*/ 821485 w 1060670"/>
                  <a:gd name="connsiteY10" fmla="*/ 305068 h 2589242"/>
                  <a:gd name="connsiteX11" fmla="*/ 822663 w 1060670"/>
                  <a:gd name="connsiteY11" fmla="*/ 305068 h 2589242"/>
                  <a:gd name="connsiteX12" fmla="*/ 841463 w 1060670"/>
                  <a:gd name="connsiteY12" fmla="*/ 307414 h 2589242"/>
                  <a:gd name="connsiteX13" fmla="*/ 880838 w 1060670"/>
                  <a:gd name="connsiteY13" fmla="*/ 313866 h 2589242"/>
                  <a:gd name="connsiteX14" fmla="*/ 900816 w 1060670"/>
                  <a:gd name="connsiteY14" fmla="*/ 323256 h 2589242"/>
                  <a:gd name="connsiteX15" fmla="*/ 900230 w 1060670"/>
                  <a:gd name="connsiteY15" fmla="*/ 329708 h 2589242"/>
                  <a:gd name="connsiteX16" fmla="*/ 897292 w 1060670"/>
                  <a:gd name="connsiteY16" fmla="*/ 334405 h 2589242"/>
                  <a:gd name="connsiteX17" fmla="*/ 774480 w 1060670"/>
                  <a:gd name="connsiteY17" fmla="*/ 425936 h 2589242"/>
                  <a:gd name="connsiteX18" fmla="*/ 615822 w 1060670"/>
                  <a:gd name="connsiteY18" fmla="*/ 421243 h 2589242"/>
                  <a:gd name="connsiteX19" fmla="*/ 589376 w 1060670"/>
                  <a:gd name="connsiteY19" fmla="*/ 414786 h 2589242"/>
                  <a:gd name="connsiteX20" fmla="*/ 574687 w 1060670"/>
                  <a:gd name="connsiteY20" fmla="*/ 416546 h 2589242"/>
                  <a:gd name="connsiteX21" fmla="*/ 567047 w 1060670"/>
                  <a:gd name="connsiteY21" fmla="*/ 419479 h 2589242"/>
                  <a:gd name="connsiteX22" fmla="*/ 482431 w 1060670"/>
                  <a:gd name="connsiteY22" fmla="*/ 543870 h 2589242"/>
                  <a:gd name="connsiteX23" fmla="*/ 573514 w 1060670"/>
                  <a:gd name="connsiteY23" fmla="*/ 498105 h 2589242"/>
                  <a:gd name="connsiteX24" fmla="*/ 677521 w 1060670"/>
                  <a:gd name="connsiteY24" fmla="*/ 486369 h 2589242"/>
                  <a:gd name="connsiteX25" fmla="*/ 689272 w 1060670"/>
                  <a:gd name="connsiteY25" fmla="*/ 485783 h 2589242"/>
                  <a:gd name="connsiteX26" fmla="*/ 721594 w 1060670"/>
                  <a:gd name="connsiteY26" fmla="*/ 484023 h 2589242"/>
                  <a:gd name="connsiteX27" fmla="*/ 739807 w 1060670"/>
                  <a:gd name="connsiteY27" fmla="*/ 482850 h 2589242"/>
                  <a:gd name="connsiteX28" fmla="*/ 746269 w 1060670"/>
                  <a:gd name="connsiteY28" fmla="*/ 485783 h 2589242"/>
                  <a:gd name="connsiteX29" fmla="*/ 747447 w 1060670"/>
                  <a:gd name="connsiteY29" fmla="*/ 493408 h 2589242"/>
                  <a:gd name="connsiteX30" fmla="*/ 744510 w 1060670"/>
                  <a:gd name="connsiteY30" fmla="*/ 499865 h 2589242"/>
                  <a:gd name="connsiteX31" fmla="*/ 614643 w 1060670"/>
                  <a:gd name="connsiteY31" fmla="*/ 627184 h 2589242"/>
                  <a:gd name="connsiteX32" fmla="*/ 474204 w 1060670"/>
                  <a:gd name="connsiteY32" fmla="*/ 648310 h 2589242"/>
                  <a:gd name="connsiteX33" fmla="*/ 456577 w 1060670"/>
                  <a:gd name="connsiteY33" fmla="*/ 645964 h 2589242"/>
                  <a:gd name="connsiteX34" fmla="*/ 420732 w 1060670"/>
                  <a:gd name="connsiteY34" fmla="*/ 657699 h 2589242"/>
                  <a:gd name="connsiteX35" fmla="*/ 354330 w 1060670"/>
                  <a:gd name="connsiteY35" fmla="*/ 817288 h 2589242"/>
                  <a:gd name="connsiteX36" fmla="*/ 438358 w 1060670"/>
                  <a:gd name="connsiteY36" fmla="*/ 749816 h 2589242"/>
                  <a:gd name="connsiteX37" fmla="*/ 547068 w 1060670"/>
                  <a:gd name="connsiteY37" fmla="*/ 702878 h 2589242"/>
                  <a:gd name="connsiteX38" fmla="*/ 594665 w 1060670"/>
                  <a:gd name="connsiteY38" fmla="*/ 683512 h 2589242"/>
                  <a:gd name="connsiteX39" fmla="*/ 601719 w 1060670"/>
                  <a:gd name="connsiteY39" fmla="*/ 684099 h 2589242"/>
                  <a:gd name="connsiteX40" fmla="*/ 605243 w 1060670"/>
                  <a:gd name="connsiteY40" fmla="*/ 689969 h 2589242"/>
                  <a:gd name="connsiteX41" fmla="*/ 477734 w 1060670"/>
                  <a:gd name="connsiteY41" fmla="*/ 895915 h 2589242"/>
                  <a:gd name="connsiteX42" fmla="*/ 361383 w 1060670"/>
                  <a:gd name="connsiteY42" fmla="*/ 944026 h 2589242"/>
                  <a:gd name="connsiteX43" fmla="*/ 320840 w 1060670"/>
                  <a:gd name="connsiteY43" fmla="*/ 958695 h 2589242"/>
                  <a:gd name="connsiteX44" fmla="*/ 314960 w 1060670"/>
                  <a:gd name="connsiteY44" fmla="*/ 963387 h 2589242"/>
                  <a:gd name="connsiteX45" fmla="*/ 307911 w 1060670"/>
                  <a:gd name="connsiteY45" fmla="*/ 974536 h 2589242"/>
                  <a:gd name="connsiteX46" fmla="*/ 274417 w 1060670"/>
                  <a:gd name="connsiteY46" fmla="*/ 1174612 h 2589242"/>
                  <a:gd name="connsiteX47" fmla="*/ 281465 w 1060670"/>
                  <a:gd name="connsiteY47" fmla="*/ 1153491 h 2589242"/>
                  <a:gd name="connsiteX48" fmla="*/ 370783 w 1060670"/>
                  <a:gd name="connsiteY48" fmla="*/ 1036143 h 2589242"/>
                  <a:gd name="connsiteX49" fmla="*/ 440710 w 1060670"/>
                  <a:gd name="connsiteY49" fmla="*/ 979229 h 2589242"/>
                  <a:gd name="connsiteX50" fmla="*/ 441888 w 1060670"/>
                  <a:gd name="connsiteY50" fmla="*/ 978642 h 2589242"/>
                  <a:gd name="connsiteX51" fmla="*/ 473031 w 1060670"/>
                  <a:gd name="connsiteY51" fmla="*/ 953411 h 2589242"/>
                  <a:gd name="connsiteX52" fmla="*/ 479493 w 1060670"/>
                  <a:gd name="connsiteY52" fmla="*/ 948132 h 2589242"/>
                  <a:gd name="connsiteX53" fmla="*/ 486547 w 1060670"/>
                  <a:gd name="connsiteY53" fmla="*/ 942267 h 2589242"/>
                  <a:gd name="connsiteX54" fmla="*/ 494774 w 1060670"/>
                  <a:gd name="connsiteY54" fmla="*/ 941680 h 2589242"/>
                  <a:gd name="connsiteX55" fmla="*/ 498885 w 1060670"/>
                  <a:gd name="connsiteY55" fmla="*/ 948719 h 2589242"/>
                  <a:gd name="connsiteX56" fmla="*/ 497712 w 1060670"/>
                  <a:gd name="connsiteY56" fmla="*/ 961627 h 2589242"/>
                  <a:gd name="connsiteX57" fmla="*/ 497712 w 1060670"/>
                  <a:gd name="connsiteY57" fmla="*/ 963974 h 2589242"/>
                  <a:gd name="connsiteX58" fmla="*/ 495947 w 1060670"/>
                  <a:gd name="connsiteY58" fmla="*/ 988618 h 2589242"/>
                  <a:gd name="connsiteX59" fmla="*/ 424848 w 1060670"/>
                  <a:gd name="connsiteY59" fmla="*/ 1186934 h 2589242"/>
                  <a:gd name="connsiteX60" fmla="*/ 310849 w 1060670"/>
                  <a:gd name="connsiteY60" fmla="*/ 1283748 h 2589242"/>
                  <a:gd name="connsiteX61" fmla="*/ 277354 w 1060670"/>
                  <a:gd name="connsiteY61" fmla="*/ 1309566 h 2589242"/>
                  <a:gd name="connsiteX62" fmla="*/ 266190 w 1060670"/>
                  <a:gd name="connsiteY62" fmla="*/ 1347701 h 2589242"/>
                  <a:gd name="connsiteX63" fmla="*/ 278527 w 1060670"/>
                  <a:gd name="connsiteY63" fmla="*/ 1524897 h 2589242"/>
                  <a:gd name="connsiteX64" fmla="*/ 290284 w 1060670"/>
                  <a:gd name="connsiteY64" fmla="*/ 1474439 h 2589242"/>
                  <a:gd name="connsiteX65" fmla="*/ 346694 w 1060670"/>
                  <a:gd name="connsiteY65" fmla="*/ 1368240 h 2589242"/>
                  <a:gd name="connsiteX66" fmla="*/ 415442 w 1060670"/>
                  <a:gd name="connsiteY66" fmla="*/ 1276118 h 2589242"/>
                  <a:gd name="connsiteX67" fmla="*/ 416621 w 1060670"/>
                  <a:gd name="connsiteY67" fmla="*/ 1273772 h 2589242"/>
                  <a:gd name="connsiteX68" fmla="*/ 443648 w 1060670"/>
                  <a:gd name="connsiteY68" fmla="*/ 1237983 h 2589242"/>
                  <a:gd name="connsiteX69" fmla="*/ 448937 w 1060670"/>
                  <a:gd name="connsiteY69" fmla="*/ 1234459 h 2589242"/>
                  <a:gd name="connsiteX70" fmla="*/ 455404 w 1060670"/>
                  <a:gd name="connsiteY70" fmla="*/ 1234459 h 2589242"/>
                  <a:gd name="connsiteX71" fmla="*/ 459515 w 1060670"/>
                  <a:gd name="connsiteY71" fmla="*/ 1239156 h 2589242"/>
                  <a:gd name="connsiteX72" fmla="*/ 460101 w 1060670"/>
                  <a:gd name="connsiteY72" fmla="*/ 1239743 h 2589242"/>
                  <a:gd name="connsiteX73" fmla="*/ 460688 w 1060670"/>
                  <a:gd name="connsiteY73" fmla="*/ 1242676 h 2589242"/>
                  <a:gd name="connsiteX74" fmla="*/ 431310 w 1060670"/>
                  <a:gd name="connsiteY74" fmla="*/ 1498492 h 2589242"/>
                  <a:gd name="connsiteX75" fmla="*/ 349632 w 1060670"/>
                  <a:gd name="connsiteY75" fmla="*/ 1611735 h 2589242"/>
                  <a:gd name="connsiteX76" fmla="*/ 308497 w 1060670"/>
                  <a:gd name="connsiteY76" fmla="*/ 1668063 h 2589242"/>
                  <a:gd name="connsiteX77" fmla="*/ 306733 w 1060670"/>
                  <a:gd name="connsiteY77" fmla="*/ 1675688 h 2589242"/>
                  <a:gd name="connsiteX78" fmla="*/ 374313 w 1060670"/>
                  <a:gd name="connsiteY78" fmla="*/ 1882220 h 2589242"/>
                  <a:gd name="connsiteX79" fmla="*/ 375486 w 1060670"/>
                  <a:gd name="connsiteY79" fmla="*/ 1773675 h 2589242"/>
                  <a:gd name="connsiteX80" fmla="*/ 424848 w 1060670"/>
                  <a:gd name="connsiteY80" fmla="*/ 1625230 h 2589242"/>
                  <a:gd name="connsiteX81" fmla="*/ 430137 w 1060670"/>
                  <a:gd name="connsiteY81" fmla="*/ 1611735 h 2589242"/>
                  <a:gd name="connsiteX82" fmla="*/ 454812 w 1060670"/>
                  <a:gd name="connsiteY82" fmla="*/ 1548955 h 2589242"/>
                  <a:gd name="connsiteX83" fmla="*/ 461866 w 1060670"/>
                  <a:gd name="connsiteY83" fmla="*/ 1544257 h 2589242"/>
                  <a:gd name="connsiteX84" fmla="*/ 468915 w 1060670"/>
                  <a:gd name="connsiteY84" fmla="*/ 1547782 h 2589242"/>
                  <a:gd name="connsiteX85" fmla="*/ 471853 w 1060670"/>
                  <a:gd name="connsiteY85" fmla="*/ 1553061 h 2589242"/>
                  <a:gd name="connsiteX86" fmla="*/ 474791 w 1060670"/>
                  <a:gd name="connsiteY86" fmla="*/ 1560099 h 2589242"/>
                  <a:gd name="connsiteX87" fmla="*/ 510636 w 1060670"/>
                  <a:gd name="connsiteY87" fmla="*/ 1803012 h 2589242"/>
                  <a:gd name="connsiteX88" fmla="*/ 464218 w 1060670"/>
                  <a:gd name="connsiteY88" fmla="*/ 1937961 h 2589242"/>
                  <a:gd name="connsiteX89" fmla="*/ 437772 w 1060670"/>
                  <a:gd name="connsiteY89" fmla="*/ 2001914 h 2589242"/>
                  <a:gd name="connsiteX90" fmla="*/ 440123 w 1060670"/>
                  <a:gd name="connsiteY90" fmla="*/ 2016583 h 2589242"/>
                  <a:gd name="connsiteX91" fmla="*/ 540606 w 1060670"/>
                  <a:gd name="connsiteY91" fmla="*/ 2163855 h 2589242"/>
                  <a:gd name="connsiteX92" fmla="*/ 540020 w 1060670"/>
                  <a:gd name="connsiteY92" fmla="*/ 2162681 h 2589242"/>
                  <a:gd name="connsiteX93" fmla="*/ 515339 w 1060670"/>
                  <a:gd name="connsiteY93" fmla="*/ 2018342 h 2589242"/>
                  <a:gd name="connsiteX94" fmla="*/ 526504 w 1060670"/>
                  <a:gd name="connsiteY94" fmla="*/ 1904519 h 2589242"/>
                  <a:gd name="connsiteX95" fmla="*/ 526504 w 1060670"/>
                  <a:gd name="connsiteY95" fmla="*/ 1902759 h 2589242"/>
                  <a:gd name="connsiteX96" fmla="*/ 531793 w 1060670"/>
                  <a:gd name="connsiteY96" fmla="*/ 1858167 h 2589242"/>
                  <a:gd name="connsiteX97" fmla="*/ 534730 w 1060670"/>
                  <a:gd name="connsiteY97" fmla="*/ 1832936 h 2589242"/>
                  <a:gd name="connsiteX98" fmla="*/ 535904 w 1060670"/>
                  <a:gd name="connsiteY98" fmla="*/ 1821200 h 2589242"/>
                  <a:gd name="connsiteX99" fmla="*/ 540020 w 1060670"/>
                  <a:gd name="connsiteY99" fmla="*/ 1815334 h 2589242"/>
                  <a:gd name="connsiteX100" fmla="*/ 542957 w 1060670"/>
                  <a:gd name="connsiteY100" fmla="*/ 1814748 h 2589242"/>
                  <a:gd name="connsiteX101" fmla="*/ 558233 w 1060670"/>
                  <a:gd name="connsiteY101" fmla="*/ 1825306 h 2589242"/>
                  <a:gd name="connsiteX102" fmla="*/ 650489 w 1060670"/>
                  <a:gd name="connsiteY102" fmla="*/ 2024213 h 2589242"/>
                  <a:gd name="connsiteX103" fmla="*/ 631097 w 1060670"/>
                  <a:gd name="connsiteY103" fmla="*/ 2221356 h 2589242"/>
                  <a:gd name="connsiteX104" fmla="*/ 630511 w 1060670"/>
                  <a:gd name="connsiteY104" fmla="*/ 2226640 h 2589242"/>
                  <a:gd name="connsiteX105" fmla="*/ 631689 w 1060670"/>
                  <a:gd name="connsiteY105" fmla="*/ 2260082 h 2589242"/>
                  <a:gd name="connsiteX106" fmla="*/ 634627 w 1060670"/>
                  <a:gd name="connsiteY106" fmla="*/ 2265948 h 2589242"/>
                  <a:gd name="connsiteX107" fmla="*/ 798569 w 1060670"/>
                  <a:gd name="connsiteY107" fmla="*/ 2390339 h 2589242"/>
                  <a:gd name="connsiteX108" fmla="*/ 737456 w 1060670"/>
                  <a:gd name="connsiteY108" fmla="*/ 2290592 h 2589242"/>
                  <a:gd name="connsiteX109" fmla="*/ 708078 w 1060670"/>
                  <a:gd name="connsiteY109" fmla="*/ 2149773 h 2589242"/>
                  <a:gd name="connsiteX110" fmla="*/ 707491 w 1060670"/>
                  <a:gd name="connsiteY110" fmla="*/ 2145080 h 2589242"/>
                  <a:gd name="connsiteX111" fmla="*/ 699851 w 1060670"/>
                  <a:gd name="connsiteY111" fmla="*/ 2095796 h 2589242"/>
                  <a:gd name="connsiteX112" fmla="*/ 696913 w 1060670"/>
                  <a:gd name="connsiteY112" fmla="*/ 2077017 h 2589242"/>
                  <a:gd name="connsiteX113" fmla="*/ 699851 w 1060670"/>
                  <a:gd name="connsiteY113" fmla="*/ 2069978 h 2589242"/>
                  <a:gd name="connsiteX114" fmla="*/ 706899 w 1060670"/>
                  <a:gd name="connsiteY114" fmla="*/ 2068805 h 2589242"/>
                  <a:gd name="connsiteX115" fmla="*/ 709837 w 1060670"/>
                  <a:gd name="connsiteY115" fmla="*/ 2069978 h 2589242"/>
                  <a:gd name="connsiteX116" fmla="*/ 717478 w 1060670"/>
                  <a:gd name="connsiteY116" fmla="*/ 2073497 h 2589242"/>
                  <a:gd name="connsiteX117" fmla="*/ 892589 w 1060670"/>
                  <a:gd name="connsiteY117" fmla="*/ 2382123 h 2589242"/>
                  <a:gd name="connsiteX118" fmla="*/ 897878 w 1060670"/>
                  <a:gd name="connsiteY118" fmla="*/ 2437278 h 2589242"/>
                  <a:gd name="connsiteX119" fmla="*/ 900230 w 1060670"/>
                  <a:gd name="connsiteY119" fmla="*/ 2441383 h 2589242"/>
                  <a:gd name="connsiteX120" fmla="*/ 1054772 w 1060670"/>
                  <a:gd name="connsiteY120" fmla="*/ 2491254 h 2589242"/>
                  <a:gd name="connsiteX121" fmla="*/ 1060061 w 1060670"/>
                  <a:gd name="connsiteY121" fmla="*/ 2495952 h 2589242"/>
                  <a:gd name="connsiteX122" fmla="*/ 1058883 w 1060670"/>
                  <a:gd name="connsiteY122" fmla="*/ 2503577 h 2589242"/>
                  <a:gd name="connsiteX123" fmla="*/ 1044780 w 1060670"/>
                  <a:gd name="connsiteY123" fmla="*/ 2524116 h 2589242"/>
                  <a:gd name="connsiteX124" fmla="*/ 1037731 w 1060670"/>
                  <a:gd name="connsiteY124" fmla="*/ 2528221 h 2589242"/>
                  <a:gd name="connsiteX125" fmla="*/ 1035966 w 1060670"/>
                  <a:gd name="connsiteY125" fmla="*/ 2528221 h 2589242"/>
                  <a:gd name="connsiteX126" fmla="*/ 916678 w 1060670"/>
                  <a:gd name="connsiteY126" fmla="*/ 2491841 h 2589242"/>
                  <a:gd name="connsiteX127" fmla="*/ 909043 w 1060670"/>
                  <a:gd name="connsiteY127" fmla="*/ 2490081 h 2589242"/>
                  <a:gd name="connsiteX128" fmla="*/ 881425 w 1060670"/>
                  <a:gd name="connsiteY128" fmla="*/ 2495365 h 2589242"/>
                  <a:gd name="connsiteX129" fmla="*/ 877309 w 1060670"/>
                  <a:gd name="connsiteY129" fmla="*/ 2497711 h 2589242"/>
                  <a:gd name="connsiteX130" fmla="*/ 763315 w 1060670"/>
                  <a:gd name="connsiteY130" fmla="*/ 2581025 h 2589242"/>
                  <a:gd name="connsiteX131" fmla="*/ 726883 w 1060670"/>
                  <a:gd name="connsiteY131" fmla="*/ 2587482 h 2589242"/>
                  <a:gd name="connsiteX132" fmla="*/ 683983 w 1060670"/>
                  <a:gd name="connsiteY132" fmla="*/ 2589242 h 2589242"/>
                  <a:gd name="connsiteX133" fmla="*/ 646965 w 1060670"/>
                  <a:gd name="connsiteY133" fmla="*/ 2588069 h 2589242"/>
                  <a:gd name="connsiteX134" fmla="*/ 521801 w 1060670"/>
                  <a:gd name="connsiteY134" fmla="*/ 2555212 h 2589242"/>
                  <a:gd name="connsiteX135" fmla="*/ 477142 w 1060670"/>
                  <a:gd name="connsiteY135" fmla="*/ 2522943 h 2589242"/>
                  <a:gd name="connsiteX136" fmla="*/ 478320 w 1060670"/>
                  <a:gd name="connsiteY136" fmla="*/ 2512380 h 2589242"/>
                  <a:gd name="connsiteX137" fmla="*/ 592314 w 1060670"/>
                  <a:gd name="connsiteY137" fmla="*/ 2440797 h 2589242"/>
                  <a:gd name="connsiteX138" fmla="*/ 759199 w 1060670"/>
                  <a:gd name="connsiteY138" fmla="*/ 2420850 h 2589242"/>
                  <a:gd name="connsiteX139" fmla="*/ 782701 w 1060670"/>
                  <a:gd name="connsiteY139" fmla="*/ 2426128 h 2589242"/>
                  <a:gd name="connsiteX140" fmla="*/ 640502 w 1060670"/>
                  <a:gd name="connsiteY140" fmla="*/ 2322276 h 2589242"/>
                  <a:gd name="connsiteX141" fmla="*/ 636973 w 1060670"/>
                  <a:gd name="connsiteY141" fmla="*/ 2320516 h 2589242"/>
                  <a:gd name="connsiteX142" fmla="*/ 609359 w 1060670"/>
                  <a:gd name="connsiteY142" fmla="*/ 2316997 h 2589242"/>
                  <a:gd name="connsiteX143" fmla="*/ 607595 w 1060670"/>
                  <a:gd name="connsiteY143" fmla="*/ 2317583 h 2589242"/>
                  <a:gd name="connsiteX144" fmla="*/ 500650 w 1060670"/>
                  <a:gd name="connsiteY144" fmla="*/ 2362762 h 2589242"/>
                  <a:gd name="connsiteX145" fmla="*/ 494182 w 1060670"/>
                  <a:gd name="connsiteY145" fmla="*/ 2362175 h 2589242"/>
                  <a:gd name="connsiteX146" fmla="*/ 348454 w 1060670"/>
                  <a:gd name="connsiteY146" fmla="*/ 2322862 h 2589242"/>
                  <a:gd name="connsiteX147" fmla="*/ 248563 w 1060670"/>
                  <a:gd name="connsiteY147" fmla="*/ 2251866 h 2589242"/>
                  <a:gd name="connsiteX148" fmla="*/ 230931 w 1060670"/>
                  <a:gd name="connsiteY148" fmla="*/ 2230159 h 2589242"/>
                  <a:gd name="connsiteX149" fmla="*/ 230344 w 1060670"/>
                  <a:gd name="connsiteY149" fmla="*/ 2229572 h 2589242"/>
                  <a:gd name="connsiteX150" fmla="*/ 223295 w 1060670"/>
                  <a:gd name="connsiteY150" fmla="*/ 2220182 h 2589242"/>
                  <a:gd name="connsiteX151" fmla="*/ 222117 w 1060670"/>
                  <a:gd name="connsiteY151" fmla="*/ 2214317 h 2589242"/>
                  <a:gd name="connsiteX152" fmla="*/ 225055 w 1060670"/>
                  <a:gd name="connsiteY152" fmla="*/ 2209620 h 2589242"/>
                  <a:gd name="connsiteX153" fmla="*/ 249736 w 1060670"/>
                  <a:gd name="connsiteY153" fmla="*/ 2197889 h 2589242"/>
                  <a:gd name="connsiteX154" fmla="*/ 475969 w 1060670"/>
                  <a:gd name="connsiteY154" fmla="*/ 2189086 h 2589242"/>
                  <a:gd name="connsiteX155" fmla="*/ 544130 w 1060670"/>
                  <a:gd name="connsiteY155" fmla="*/ 2224288 h 2589242"/>
                  <a:gd name="connsiteX156" fmla="*/ 431896 w 1060670"/>
                  <a:gd name="connsiteY156" fmla="*/ 2069978 h 2589242"/>
                  <a:gd name="connsiteX157" fmla="*/ 430137 w 1060670"/>
                  <a:gd name="connsiteY157" fmla="*/ 2067045 h 2589242"/>
                  <a:gd name="connsiteX158" fmla="*/ 421318 w 1060670"/>
                  <a:gd name="connsiteY158" fmla="*/ 2061761 h 2589242"/>
                  <a:gd name="connsiteX159" fmla="*/ 404869 w 1060670"/>
                  <a:gd name="connsiteY159" fmla="*/ 2051204 h 2589242"/>
                  <a:gd name="connsiteX160" fmla="*/ 394291 w 1060670"/>
                  <a:gd name="connsiteY160" fmla="*/ 2051204 h 2589242"/>
                  <a:gd name="connsiteX161" fmla="*/ 374313 w 1060670"/>
                  <a:gd name="connsiteY161" fmla="*/ 2058829 h 2589242"/>
                  <a:gd name="connsiteX162" fmla="*/ 255611 w 1060670"/>
                  <a:gd name="connsiteY162" fmla="*/ 2044160 h 2589242"/>
                  <a:gd name="connsiteX163" fmla="*/ 160418 w 1060670"/>
                  <a:gd name="connsiteY163" fmla="*/ 1969058 h 2589242"/>
                  <a:gd name="connsiteX164" fmla="*/ 81678 w 1060670"/>
                  <a:gd name="connsiteY164" fmla="*/ 1851710 h 2589242"/>
                  <a:gd name="connsiteX165" fmla="*/ 74037 w 1060670"/>
                  <a:gd name="connsiteY165" fmla="*/ 1827657 h 2589242"/>
                  <a:gd name="connsiteX166" fmla="*/ 70513 w 1060670"/>
                  <a:gd name="connsiteY166" fmla="*/ 1815921 h 2589242"/>
                  <a:gd name="connsiteX167" fmla="*/ 75216 w 1060670"/>
                  <a:gd name="connsiteY167" fmla="*/ 1806531 h 2589242"/>
                  <a:gd name="connsiteX168" fmla="*/ 76389 w 1060670"/>
                  <a:gd name="connsiteY168" fmla="*/ 1805945 h 2589242"/>
                  <a:gd name="connsiteX169" fmla="*/ 78740 w 1060670"/>
                  <a:gd name="connsiteY169" fmla="*/ 1805945 h 2589242"/>
                  <a:gd name="connsiteX170" fmla="*/ 315551 w 1060670"/>
                  <a:gd name="connsiteY170" fmla="*/ 1887504 h 2589242"/>
                  <a:gd name="connsiteX171" fmla="*/ 363735 w 1060670"/>
                  <a:gd name="connsiteY171" fmla="*/ 1943240 h 2589242"/>
                  <a:gd name="connsiteX172" fmla="*/ 282057 w 1060670"/>
                  <a:gd name="connsiteY172" fmla="*/ 1727910 h 2589242"/>
                  <a:gd name="connsiteX173" fmla="*/ 281465 w 1060670"/>
                  <a:gd name="connsiteY173" fmla="*/ 1726737 h 2589242"/>
                  <a:gd name="connsiteX174" fmla="*/ 280879 w 1060670"/>
                  <a:gd name="connsiteY174" fmla="*/ 1724391 h 2589242"/>
                  <a:gd name="connsiteX175" fmla="*/ 259727 w 1060670"/>
                  <a:gd name="connsiteY175" fmla="*/ 1695054 h 2589242"/>
                  <a:gd name="connsiteX176" fmla="*/ 257376 w 1060670"/>
                  <a:gd name="connsiteY176" fmla="*/ 1693880 h 2589242"/>
                  <a:gd name="connsiteX177" fmla="*/ 255611 w 1060670"/>
                  <a:gd name="connsiteY177" fmla="*/ 1693880 h 2589242"/>
                  <a:gd name="connsiteX178" fmla="*/ 250914 w 1060670"/>
                  <a:gd name="connsiteY178" fmla="*/ 1693880 h 2589242"/>
                  <a:gd name="connsiteX179" fmla="*/ 218006 w 1060670"/>
                  <a:gd name="connsiteY179" fmla="*/ 1693880 h 2589242"/>
                  <a:gd name="connsiteX180" fmla="*/ 133977 w 1060670"/>
                  <a:gd name="connsiteY180" fmla="*/ 1646937 h 2589242"/>
                  <a:gd name="connsiteX181" fmla="*/ 5876 w 1060670"/>
                  <a:gd name="connsiteY181" fmla="*/ 1408722 h 2589242"/>
                  <a:gd name="connsiteX182" fmla="*/ 1173 w 1060670"/>
                  <a:gd name="connsiteY182" fmla="*/ 1376452 h 2589242"/>
                  <a:gd name="connsiteX183" fmla="*/ 0 w 1060670"/>
                  <a:gd name="connsiteY183" fmla="*/ 1361197 h 2589242"/>
                  <a:gd name="connsiteX184" fmla="*/ 2938 w 1060670"/>
                  <a:gd name="connsiteY184" fmla="*/ 1354158 h 2589242"/>
                  <a:gd name="connsiteX185" fmla="*/ 9992 w 1060670"/>
                  <a:gd name="connsiteY185" fmla="*/ 1352980 h 2589242"/>
                  <a:gd name="connsiteX186" fmla="*/ 17627 w 1060670"/>
                  <a:gd name="connsiteY186" fmla="*/ 1355331 h 2589242"/>
                  <a:gd name="connsiteX187" fmla="*/ 18805 w 1060670"/>
                  <a:gd name="connsiteY187" fmla="*/ 1355331 h 2589242"/>
                  <a:gd name="connsiteX188" fmla="*/ 34667 w 1060670"/>
                  <a:gd name="connsiteY188" fmla="*/ 1360610 h 2589242"/>
                  <a:gd name="connsiteX189" fmla="*/ 223295 w 1060670"/>
                  <a:gd name="connsiteY189" fmla="*/ 1523724 h 2589242"/>
                  <a:gd name="connsiteX190" fmla="*/ 252087 w 1060670"/>
                  <a:gd name="connsiteY190" fmla="*/ 1583571 h 2589242"/>
                  <a:gd name="connsiteX191" fmla="*/ 235047 w 1060670"/>
                  <a:gd name="connsiteY191" fmla="*/ 1413419 h 2589242"/>
                  <a:gd name="connsiteX192" fmla="*/ 235047 w 1060670"/>
                  <a:gd name="connsiteY192" fmla="*/ 1404029 h 2589242"/>
                  <a:gd name="connsiteX193" fmla="*/ 233282 w 1060670"/>
                  <a:gd name="connsiteY193" fmla="*/ 1379384 h 2589242"/>
                  <a:gd name="connsiteX194" fmla="*/ 221531 w 1060670"/>
                  <a:gd name="connsiteY194" fmla="*/ 1352980 h 2589242"/>
                  <a:gd name="connsiteX195" fmla="*/ 218006 w 1060670"/>
                  <a:gd name="connsiteY195" fmla="*/ 1345355 h 2589242"/>
                  <a:gd name="connsiteX196" fmla="*/ 216241 w 1060670"/>
                  <a:gd name="connsiteY196" fmla="*/ 1344769 h 2589242"/>
                  <a:gd name="connsiteX197" fmla="*/ 155129 w 1060670"/>
                  <a:gd name="connsiteY197" fmla="*/ 1315432 h 2589242"/>
                  <a:gd name="connsiteX198" fmla="*/ 109883 w 1060670"/>
                  <a:gd name="connsiteY198" fmla="*/ 1255584 h 2589242"/>
                  <a:gd name="connsiteX199" fmla="*/ 48184 w 1060670"/>
                  <a:gd name="connsiteY199" fmla="*/ 982748 h 2589242"/>
                  <a:gd name="connsiteX200" fmla="*/ 50535 w 1060670"/>
                  <a:gd name="connsiteY200" fmla="*/ 954589 h 2589242"/>
                  <a:gd name="connsiteX201" fmla="*/ 52300 w 1060670"/>
                  <a:gd name="connsiteY201" fmla="*/ 940507 h 2589242"/>
                  <a:gd name="connsiteX202" fmla="*/ 56410 w 1060670"/>
                  <a:gd name="connsiteY202" fmla="*/ 934637 h 2589242"/>
                  <a:gd name="connsiteX203" fmla="*/ 64051 w 1060670"/>
                  <a:gd name="connsiteY203" fmla="*/ 934637 h 2589242"/>
                  <a:gd name="connsiteX204" fmla="*/ 67575 w 1060670"/>
                  <a:gd name="connsiteY204" fmla="*/ 936983 h 2589242"/>
                  <a:gd name="connsiteX205" fmla="*/ 72864 w 1060670"/>
                  <a:gd name="connsiteY205" fmla="*/ 940507 h 2589242"/>
                  <a:gd name="connsiteX206" fmla="*/ 165707 w 1060670"/>
                  <a:gd name="connsiteY206" fmla="*/ 1034384 h 2589242"/>
                  <a:gd name="connsiteX207" fmla="*/ 239749 w 1060670"/>
                  <a:gd name="connsiteY207" fmla="*/ 1237397 h 2589242"/>
                  <a:gd name="connsiteX208" fmla="*/ 242095 w 1060670"/>
                  <a:gd name="connsiteY208" fmla="*/ 1212165 h 2589242"/>
                  <a:gd name="connsiteX209" fmla="*/ 242095 w 1060670"/>
                  <a:gd name="connsiteY209" fmla="*/ 1209233 h 2589242"/>
                  <a:gd name="connsiteX210" fmla="*/ 249736 w 1060670"/>
                  <a:gd name="connsiteY210" fmla="*/ 1109486 h 2589242"/>
                  <a:gd name="connsiteX211" fmla="*/ 253260 w 1060670"/>
                  <a:gd name="connsiteY211" fmla="*/ 1084841 h 2589242"/>
                  <a:gd name="connsiteX212" fmla="*/ 254438 w 1060670"/>
                  <a:gd name="connsiteY212" fmla="*/ 1040249 h 2589242"/>
                  <a:gd name="connsiteX213" fmla="*/ 252087 w 1060670"/>
                  <a:gd name="connsiteY213" fmla="*/ 1029691 h 2589242"/>
                  <a:gd name="connsiteX214" fmla="*/ 223295 w 1060670"/>
                  <a:gd name="connsiteY214" fmla="*/ 993897 h 2589242"/>
                  <a:gd name="connsiteX215" fmla="*/ 222704 w 1060670"/>
                  <a:gd name="connsiteY215" fmla="*/ 993311 h 2589242"/>
                  <a:gd name="connsiteX216" fmla="*/ 169231 w 1060670"/>
                  <a:gd name="connsiteY216" fmla="*/ 905886 h 2589242"/>
                  <a:gd name="connsiteX217" fmla="*/ 153955 w 1060670"/>
                  <a:gd name="connsiteY217" fmla="*/ 749230 h 2589242"/>
                  <a:gd name="connsiteX218" fmla="*/ 153955 w 1060670"/>
                  <a:gd name="connsiteY218" fmla="*/ 748057 h 2589242"/>
                  <a:gd name="connsiteX219" fmla="*/ 174520 w 1060670"/>
                  <a:gd name="connsiteY219" fmla="*/ 604891 h 2589242"/>
                  <a:gd name="connsiteX220" fmla="*/ 180396 w 1060670"/>
                  <a:gd name="connsiteY220" fmla="*/ 589636 h 2589242"/>
                  <a:gd name="connsiteX221" fmla="*/ 183334 w 1060670"/>
                  <a:gd name="connsiteY221" fmla="*/ 580832 h 2589242"/>
                  <a:gd name="connsiteX222" fmla="*/ 189215 w 1060670"/>
                  <a:gd name="connsiteY222" fmla="*/ 576140 h 2589242"/>
                  <a:gd name="connsiteX223" fmla="*/ 190388 w 1060670"/>
                  <a:gd name="connsiteY223" fmla="*/ 575554 h 2589242"/>
                  <a:gd name="connsiteX224" fmla="*/ 196263 w 1060670"/>
                  <a:gd name="connsiteY224" fmla="*/ 578486 h 2589242"/>
                  <a:gd name="connsiteX225" fmla="*/ 209193 w 1060670"/>
                  <a:gd name="connsiteY225" fmla="*/ 593741 h 2589242"/>
                  <a:gd name="connsiteX226" fmla="*/ 296746 w 1060670"/>
                  <a:gd name="connsiteY226" fmla="*/ 848972 h 2589242"/>
                  <a:gd name="connsiteX227" fmla="*/ 293222 w 1060670"/>
                  <a:gd name="connsiteY227" fmla="*/ 901194 h 2589242"/>
                  <a:gd name="connsiteX228" fmla="*/ 346694 w 1060670"/>
                  <a:gd name="connsiteY228" fmla="*/ 748057 h 2589242"/>
                  <a:gd name="connsiteX229" fmla="*/ 347281 w 1060670"/>
                  <a:gd name="connsiteY229" fmla="*/ 744532 h 2589242"/>
                  <a:gd name="connsiteX230" fmla="*/ 347281 w 1060670"/>
                  <a:gd name="connsiteY230" fmla="*/ 738080 h 2589242"/>
                  <a:gd name="connsiteX231" fmla="*/ 347281 w 1060670"/>
                  <a:gd name="connsiteY231" fmla="*/ 708157 h 2589242"/>
                  <a:gd name="connsiteX232" fmla="*/ 344343 w 1060670"/>
                  <a:gd name="connsiteY232" fmla="*/ 700527 h 2589242"/>
                  <a:gd name="connsiteX233" fmla="*/ 334351 w 1060670"/>
                  <a:gd name="connsiteY233" fmla="*/ 688209 h 2589242"/>
                  <a:gd name="connsiteX234" fmla="*/ 316138 w 1060670"/>
                  <a:gd name="connsiteY234" fmla="*/ 665324 h 2589242"/>
                  <a:gd name="connsiteX235" fmla="*/ 292630 w 1060670"/>
                  <a:gd name="connsiteY235" fmla="*/ 563818 h 2589242"/>
                  <a:gd name="connsiteX236" fmla="*/ 316138 w 1060670"/>
                  <a:gd name="connsiteY236" fmla="*/ 401291 h 2589242"/>
                  <a:gd name="connsiteX237" fmla="*/ 364321 w 1060670"/>
                  <a:gd name="connsiteY237" fmla="*/ 283943 h 2589242"/>
                  <a:gd name="connsiteX238" fmla="*/ 370197 w 1060670"/>
                  <a:gd name="connsiteY238" fmla="*/ 275731 h 2589242"/>
                  <a:gd name="connsiteX239" fmla="*/ 373135 w 1060670"/>
                  <a:gd name="connsiteY239" fmla="*/ 272207 h 2589242"/>
                  <a:gd name="connsiteX240" fmla="*/ 379010 w 1060670"/>
                  <a:gd name="connsiteY240" fmla="*/ 269274 h 2589242"/>
                  <a:gd name="connsiteX241" fmla="*/ 385478 w 1060670"/>
                  <a:gd name="connsiteY241" fmla="*/ 272799 h 2589242"/>
                  <a:gd name="connsiteX242" fmla="*/ 434248 w 1060670"/>
                  <a:gd name="connsiteY242" fmla="*/ 460552 h 2589242"/>
                  <a:gd name="connsiteX243" fmla="*/ 414856 w 1060670"/>
                  <a:gd name="connsiteY243" fmla="*/ 606650 h 2589242"/>
                  <a:gd name="connsiteX244" fmla="*/ 509463 w 1060670"/>
                  <a:gd name="connsiteY244" fmla="*/ 455859 h 2589242"/>
                  <a:gd name="connsiteX245" fmla="*/ 510636 w 1060670"/>
                  <a:gd name="connsiteY245" fmla="*/ 454686 h 2589242"/>
                  <a:gd name="connsiteX246" fmla="*/ 511814 w 1060670"/>
                  <a:gd name="connsiteY246" fmla="*/ 452927 h 2589242"/>
                  <a:gd name="connsiteX247" fmla="*/ 516512 w 1060670"/>
                  <a:gd name="connsiteY247" fmla="*/ 414786 h 2589242"/>
                  <a:gd name="connsiteX248" fmla="*/ 514166 w 1060670"/>
                  <a:gd name="connsiteY248" fmla="*/ 411267 h 2589242"/>
                  <a:gd name="connsiteX249" fmla="*/ 507112 w 1060670"/>
                  <a:gd name="connsiteY249" fmla="*/ 399531 h 2589242"/>
                  <a:gd name="connsiteX250" fmla="*/ 492423 w 1060670"/>
                  <a:gd name="connsiteY250" fmla="*/ 373713 h 2589242"/>
                  <a:gd name="connsiteX251" fmla="*/ 485369 w 1060670"/>
                  <a:gd name="connsiteY251" fmla="*/ 275731 h 2589242"/>
                  <a:gd name="connsiteX252" fmla="*/ 597603 w 1060670"/>
                  <a:gd name="connsiteY252" fmla="*/ 46314 h 2589242"/>
                  <a:gd name="connsiteX253" fmla="*/ 619346 w 1060670"/>
                  <a:gd name="connsiteY253" fmla="*/ 25193 h 2589242"/>
                  <a:gd name="connsiteX254" fmla="*/ 621111 w 1060670"/>
                  <a:gd name="connsiteY254" fmla="*/ 23434 h 2589242"/>
                  <a:gd name="connsiteX255" fmla="*/ 630511 w 1060670"/>
                  <a:gd name="connsiteY255" fmla="*/ 15217 h 2589242"/>
                  <a:gd name="connsiteX256" fmla="*/ 637565 w 1060670"/>
                  <a:gd name="connsiteY256" fmla="*/ 13457 h 2589242"/>
                  <a:gd name="connsiteX257" fmla="*/ 642854 w 1060670"/>
                  <a:gd name="connsiteY257" fmla="*/ 18736 h 2589242"/>
                  <a:gd name="connsiteX258" fmla="*/ 644613 w 1060670"/>
                  <a:gd name="connsiteY258" fmla="*/ 25193 h 2589242"/>
                  <a:gd name="connsiteX259" fmla="*/ 646378 w 1060670"/>
                  <a:gd name="connsiteY259" fmla="*/ 35164 h 2589242"/>
                  <a:gd name="connsiteX260" fmla="*/ 644613 w 1060670"/>
                  <a:gd name="connsiteY260" fmla="*/ 201216 h 2589242"/>
                  <a:gd name="connsiteX261" fmla="*/ 585852 w 1060670"/>
                  <a:gd name="connsiteY261" fmla="*/ 359045 h 2589242"/>
                  <a:gd name="connsiteX262" fmla="*/ 719242 w 1060670"/>
                  <a:gd name="connsiteY262" fmla="*/ 223509 h 2589242"/>
                  <a:gd name="connsiteX263" fmla="*/ 719242 w 1060670"/>
                  <a:gd name="connsiteY263" fmla="*/ 222336 h 2589242"/>
                  <a:gd name="connsiteX264" fmla="*/ 742158 w 1060670"/>
                  <a:gd name="connsiteY264" fmla="*/ 134911 h 2589242"/>
                  <a:gd name="connsiteX265" fmla="*/ 845579 w 1060670"/>
                  <a:gd name="connsiteY265" fmla="*/ 50419 h 2589242"/>
                  <a:gd name="connsiteX266" fmla="*/ 924319 w 1060670"/>
                  <a:gd name="connsiteY266" fmla="*/ 19323 h 2589242"/>
                  <a:gd name="connsiteX267" fmla="*/ 962516 w 1060670"/>
                  <a:gd name="connsiteY267" fmla="*/ 5241 h 2589242"/>
                  <a:gd name="connsiteX268" fmla="*/ 977354 w 1060670"/>
                  <a:gd name="connsiteY268" fmla="*/ 182 h 258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1060670" h="2589242">
                    <a:moveTo>
                      <a:pt x="977354" y="182"/>
                    </a:moveTo>
                    <a:cubicBezTo>
                      <a:pt x="980733" y="-331"/>
                      <a:pt x="982790" y="256"/>
                      <a:pt x="984259" y="1722"/>
                    </a:cubicBezTo>
                    <a:cubicBezTo>
                      <a:pt x="988370" y="5241"/>
                      <a:pt x="987783" y="8179"/>
                      <a:pt x="986018" y="14044"/>
                    </a:cubicBezTo>
                    <a:lnTo>
                      <a:pt x="985432" y="15804"/>
                    </a:lnTo>
                    <a:cubicBezTo>
                      <a:pt x="969564" y="69199"/>
                      <a:pt x="948413" y="111445"/>
                      <a:pt x="920794" y="145474"/>
                    </a:cubicBezTo>
                    <a:cubicBezTo>
                      <a:pt x="870260" y="207081"/>
                      <a:pt x="810912" y="238178"/>
                      <a:pt x="739807" y="241110"/>
                    </a:cubicBezTo>
                    <a:cubicBezTo>
                      <a:pt x="737456" y="241110"/>
                      <a:pt x="735104" y="241697"/>
                      <a:pt x="734518" y="242283"/>
                    </a:cubicBezTo>
                    <a:cubicBezTo>
                      <a:pt x="724531" y="249913"/>
                      <a:pt x="716891" y="255779"/>
                      <a:pt x="710429" y="262236"/>
                    </a:cubicBezTo>
                    <a:cubicBezTo>
                      <a:pt x="689859" y="281010"/>
                      <a:pt x="669881" y="300957"/>
                      <a:pt x="649902" y="322083"/>
                    </a:cubicBezTo>
                    <a:cubicBezTo>
                      <a:pt x="679286" y="303309"/>
                      <a:pt x="715718" y="295092"/>
                      <a:pt x="756261" y="297438"/>
                    </a:cubicBezTo>
                    <a:cubicBezTo>
                      <a:pt x="778590" y="298611"/>
                      <a:pt x="800333" y="301544"/>
                      <a:pt x="821485" y="305068"/>
                    </a:cubicBezTo>
                    <a:lnTo>
                      <a:pt x="822663" y="305068"/>
                    </a:lnTo>
                    <a:cubicBezTo>
                      <a:pt x="828539" y="305655"/>
                      <a:pt x="835001" y="306828"/>
                      <a:pt x="841463" y="307414"/>
                    </a:cubicBezTo>
                    <a:cubicBezTo>
                      <a:pt x="854979" y="309761"/>
                      <a:pt x="869082" y="312107"/>
                      <a:pt x="880838" y="313866"/>
                    </a:cubicBezTo>
                    <a:cubicBezTo>
                      <a:pt x="886127" y="315039"/>
                      <a:pt x="897878" y="317977"/>
                      <a:pt x="900816" y="323256"/>
                    </a:cubicBezTo>
                    <a:cubicBezTo>
                      <a:pt x="901403" y="325602"/>
                      <a:pt x="901403" y="327362"/>
                      <a:pt x="900230" y="329708"/>
                    </a:cubicBezTo>
                    <a:cubicBezTo>
                      <a:pt x="899638" y="330881"/>
                      <a:pt x="898465" y="332646"/>
                      <a:pt x="897292" y="334405"/>
                    </a:cubicBezTo>
                    <a:cubicBezTo>
                      <a:pt x="862033" y="379584"/>
                      <a:pt x="822076" y="410094"/>
                      <a:pt x="774480" y="425936"/>
                    </a:cubicBezTo>
                    <a:cubicBezTo>
                      <a:pt x="716304" y="445883"/>
                      <a:pt x="663418" y="444123"/>
                      <a:pt x="615822" y="421243"/>
                    </a:cubicBezTo>
                    <a:cubicBezTo>
                      <a:pt x="608181" y="417132"/>
                      <a:pt x="599368" y="414786"/>
                      <a:pt x="589376" y="414786"/>
                    </a:cubicBezTo>
                    <a:cubicBezTo>
                      <a:pt x="581741" y="414786"/>
                      <a:pt x="576452" y="415959"/>
                      <a:pt x="574687" y="416546"/>
                    </a:cubicBezTo>
                    <a:cubicBezTo>
                      <a:pt x="571749" y="417132"/>
                      <a:pt x="567638" y="418306"/>
                      <a:pt x="567047" y="419479"/>
                    </a:cubicBezTo>
                    <a:cubicBezTo>
                      <a:pt x="537082" y="458792"/>
                      <a:pt x="508877" y="500451"/>
                      <a:pt x="482431" y="543870"/>
                    </a:cubicBezTo>
                    <a:cubicBezTo>
                      <a:pt x="504761" y="522158"/>
                      <a:pt x="534144" y="508076"/>
                      <a:pt x="573514" y="498105"/>
                    </a:cubicBezTo>
                    <a:cubicBezTo>
                      <a:pt x="608181" y="489889"/>
                      <a:pt x="643440" y="488129"/>
                      <a:pt x="677521" y="486369"/>
                    </a:cubicBezTo>
                    <a:lnTo>
                      <a:pt x="689272" y="485783"/>
                    </a:lnTo>
                    <a:cubicBezTo>
                      <a:pt x="699851" y="485196"/>
                      <a:pt x="710429" y="484610"/>
                      <a:pt x="721594" y="484023"/>
                    </a:cubicBezTo>
                    <a:lnTo>
                      <a:pt x="739807" y="482850"/>
                    </a:lnTo>
                    <a:cubicBezTo>
                      <a:pt x="742745" y="482850"/>
                      <a:pt x="745096" y="484023"/>
                      <a:pt x="746269" y="485783"/>
                    </a:cubicBezTo>
                    <a:cubicBezTo>
                      <a:pt x="748034" y="488129"/>
                      <a:pt x="748034" y="491062"/>
                      <a:pt x="747447" y="493408"/>
                    </a:cubicBezTo>
                    <a:cubicBezTo>
                      <a:pt x="746269" y="495173"/>
                      <a:pt x="745096" y="498692"/>
                      <a:pt x="744510" y="499865"/>
                    </a:cubicBezTo>
                    <a:cubicBezTo>
                      <a:pt x="708664" y="560299"/>
                      <a:pt x="665770" y="601958"/>
                      <a:pt x="614643" y="627184"/>
                    </a:cubicBezTo>
                    <a:cubicBezTo>
                      <a:pt x="564700" y="652415"/>
                      <a:pt x="520041" y="658872"/>
                      <a:pt x="474204" y="648310"/>
                    </a:cubicBezTo>
                    <a:cubicBezTo>
                      <a:pt x="468915" y="646550"/>
                      <a:pt x="463039" y="645964"/>
                      <a:pt x="456577" y="645964"/>
                    </a:cubicBezTo>
                    <a:cubicBezTo>
                      <a:pt x="437185" y="645964"/>
                      <a:pt x="423669" y="651829"/>
                      <a:pt x="420732" y="657699"/>
                    </a:cubicBezTo>
                    <a:cubicBezTo>
                      <a:pt x="396051" y="709330"/>
                      <a:pt x="373721" y="762725"/>
                      <a:pt x="354330" y="817288"/>
                    </a:cubicBezTo>
                    <a:cubicBezTo>
                      <a:pt x="374313" y="789711"/>
                      <a:pt x="402518" y="766831"/>
                      <a:pt x="438358" y="749816"/>
                    </a:cubicBezTo>
                    <a:cubicBezTo>
                      <a:pt x="474204" y="733388"/>
                      <a:pt x="511228" y="718133"/>
                      <a:pt x="547068" y="702878"/>
                    </a:cubicBezTo>
                    <a:cubicBezTo>
                      <a:pt x="562936" y="696421"/>
                      <a:pt x="578803" y="689969"/>
                      <a:pt x="594665" y="683512"/>
                    </a:cubicBezTo>
                    <a:cubicBezTo>
                      <a:pt x="597016" y="682339"/>
                      <a:pt x="599954" y="682339"/>
                      <a:pt x="601719" y="684099"/>
                    </a:cubicBezTo>
                    <a:cubicBezTo>
                      <a:pt x="604070" y="685272"/>
                      <a:pt x="605243" y="687623"/>
                      <a:pt x="605243" y="689969"/>
                    </a:cubicBezTo>
                    <a:cubicBezTo>
                      <a:pt x="605243" y="695248"/>
                      <a:pt x="553536" y="839000"/>
                      <a:pt x="477734" y="895915"/>
                    </a:cubicBezTo>
                    <a:cubicBezTo>
                      <a:pt x="447177" y="918795"/>
                      <a:pt x="408980" y="942853"/>
                      <a:pt x="361383" y="944026"/>
                    </a:cubicBezTo>
                    <a:cubicBezTo>
                      <a:pt x="347281" y="944026"/>
                      <a:pt x="332005" y="946372"/>
                      <a:pt x="320840" y="958695"/>
                    </a:cubicBezTo>
                    <a:cubicBezTo>
                      <a:pt x="319662" y="961041"/>
                      <a:pt x="317311" y="962214"/>
                      <a:pt x="314960" y="963387"/>
                    </a:cubicBezTo>
                    <a:cubicBezTo>
                      <a:pt x="310849" y="964560"/>
                      <a:pt x="309676" y="966906"/>
                      <a:pt x="307911" y="974536"/>
                    </a:cubicBezTo>
                    <a:cubicBezTo>
                      <a:pt x="292630" y="1039662"/>
                      <a:pt x="280879" y="1106553"/>
                      <a:pt x="274417" y="1174612"/>
                    </a:cubicBezTo>
                    <a:cubicBezTo>
                      <a:pt x="276181" y="1167573"/>
                      <a:pt x="278527" y="1160530"/>
                      <a:pt x="281465" y="1153491"/>
                    </a:cubicBezTo>
                    <a:cubicBezTo>
                      <a:pt x="298511" y="1110659"/>
                      <a:pt x="326716" y="1073697"/>
                      <a:pt x="370783" y="1036143"/>
                    </a:cubicBezTo>
                    <a:cubicBezTo>
                      <a:pt x="393705" y="1016196"/>
                      <a:pt x="417794" y="997416"/>
                      <a:pt x="440710" y="979229"/>
                    </a:cubicBezTo>
                    <a:lnTo>
                      <a:pt x="441888" y="978642"/>
                    </a:lnTo>
                    <a:cubicBezTo>
                      <a:pt x="451875" y="970431"/>
                      <a:pt x="462453" y="962214"/>
                      <a:pt x="473031" y="953411"/>
                    </a:cubicBezTo>
                    <a:cubicBezTo>
                      <a:pt x="475382" y="951651"/>
                      <a:pt x="477142" y="949892"/>
                      <a:pt x="479493" y="948132"/>
                    </a:cubicBezTo>
                    <a:lnTo>
                      <a:pt x="486547" y="942267"/>
                    </a:lnTo>
                    <a:cubicBezTo>
                      <a:pt x="488307" y="940507"/>
                      <a:pt x="491836" y="939920"/>
                      <a:pt x="494774" y="941680"/>
                    </a:cubicBezTo>
                    <a:cubicBezTo>
                      <a:pt x="497120" y="942853"/>
                      <a:pt x="498885" y="945786"/>
                      <a:pt x="498885" y="948719"/>
                    </a:cubicBezTo>
                    <a:cubicBezTo>
                      <a:pt x="498298" y="953411"/>
                      <a:pt x="498298" y="957522"/>
                      <a:pt x="497712" y="961627"/>
                    </a:cubicBezTo>
                    <a:lnTo>
                      <a:pt x="497712" y="963974"/>
                    </a:lnTo>
                    <a:cubicBezTo>
                      <a:pt x="497120" y="972190"/>
                      <a:pt x="496534" y="980402"/>
                      <a:pt x="495947" y="988618"/>
                    </a:cubicBezTo>
                    <a:cubicBezTo>
                      <a:pt x="487720" y="1066067"/>
                      <a:pt x="464804" y="1131198"/>
                      <a:pt x="424848" y="1186934"/>
                    </a:cubicBezTo>
                    <a:cubicBezTo>
                      <a:pt x="400753" y="1221555"/>
                      <a:pt x="365494" y="1263796"/>
                      <a:pt x="310849" y="1283748"/>
                    </a:cubicBezTo>
                    <a:cubicBezTo>
                      <a:pt x="297333" y="1288441"/>
                      <a:pt x="287933" y="1296071"/>
                      <a:pt x="277354" y="1309566"/>
                    </a:cubicBezTo>
                    <a:cubicBezTo>
                      <a:pt x="267954" y="1321883"/>
                      <a:pt x="265603" y="1333033"/>
                      <a:pt x="266190" y="1347701"/>
                    </a:cubicBezTo>
                    <a:cubicBezTo>
                      <a:pt x="266776" y="1407548"/>
                      <a:pt x="271479" y="1466809"/>
                      <a:pt x="278527" y="1524897"/>
                    </a:cubicBezTo>
                    <a:cubicBezTo>
                      <a:pt x="280292" y="1508469"/>
                      <a:pt x="284408" y="1492040"/>
                      <a:pt x="290284" y="1474439"/>
                    </a:cubicBezTo>
                    <a:cubicBezTo>
                      <a:pt x="302035" y="1438645"/>
                      <a:pt x="320249" y="1404029"/>
                      <a:pt x="346694" y="1368240"/>
                    </a:cubicBezTo>
                    <a:cubicBezTo>
                      <a:pt x="369024" y="1337139"/>
                      <a:pt x="392526" y="1306042"/>
                      <a:pt x="415442" y="1276118"/>
                    </a:cubicBezTo>
                    <a:lnTo>
                      <a:pt x="416621" y="1273772"/>
                    </a:lnTo>
                    <a:cubicBezTo>
                      <a:pt x="426021" y="1262036"/>
                      <a:pt x="434834" y="1249719"/>
                      <a:pt x="443648" y="1237983"/>
                    </a:cubicBezTo>
                    <a:cubicBezTo>
                      <a:pt x="445412" y="1235637"/>
                      <a:pt x="447764" y="1235051"/>
                      <a:pt x="448937" y="1234459"/>
                    </a:cubicBezTo>
                    <a:cubicBezTo>
                      <a:pt x="450701" y="1233872"/>
                      <a:pt x="453053" y="1233286"/>
                      <a:pt x="455404" y="1234459"/>
                    </a:cubicBezTo>
                    <a:cubicBezTo>
                      <a:pt x="457164" y="1235051"/>
                      <a:pt x="458928" y="1236810"/>
                      <a:pt x="459515" y="1239156"/>
                    </a:cubicBezTo>
                    <a:lnTo>
                      <a:pt x="460101" y="1239743"/>
                    </a:lnTo>
                    <a:cubicBezTo>
                      <a:pt x="460101" y="1240916"/>
                      <a:pt x="460688" y="1242089"/>
                      <a:pt x="460688" y="1242676"/>
                    </a:cubicBezTo>
                    <a:cubicBezTo>
                      <a:pt x="476555" y="1335965"/>
                      <a:pt x="466569" y="1419871"/>
                      <a:pt x="431310" y="1498492"/>
                    </a:cubicBezTo>
                    <a:cubicBezTo>
                      <a:pt x="413683" y="1536632"/>
                      <a:pt x="390762" y="1580638"/>
                      <a:pt x="349632" y="1611735"/>
                    </a:cubicBezTo>
                    <a:cubicBezTo>
                      <a:pt x="331413" y="1626403"/>
                      <a:pt x="316138" y="1646351"/>
                      <a:pt x="308497" y="1668063"/>
                    </a:cubicBezTo>
                    <a:cubicBezTo>
                      <a:pt x="306733" y="1673341"/>
                      <a:pt x="306733" y="1675101"/>
                      <a:pt x="306733" y="1675688"/>
                    </a:cubicBezTo>
                    <a:cubicBezTo>
                      <a:pt x="324365" y="1747857"/>
                      <a:pt x="346694" y="1816507"/>
                      <a:pt x="374313" y="1882220"/>
                    </a:cubicBezTo>
                    <a:cubicBezTo>
                      <a:pt x="367259" y="1847604"/>
                      <a:pt x="367846" y="1811224"/>
                      <a:pt x="375486" y="1773675"/>
                    </a:cubicBezTo>
                    <a:cubicBezTo>
                      <a:pt x="387237" y="1720866"/>
                      <a:pt x="407215" y="1669236"/>
                      <a:pt x="424848" y="1625230"/>
                    </a:cubicBezTo>
                    <a:lnTo>
                      <a:pt x="430137" y="1611735"/>
                    </a:lnTo>
                    <a:cubicBezTo>
                      <a:pt x="438358" y="1591201"/>
                      <a:pt x="446585" y="1570662"/>
                      <a:pt x="454812" y="1548955"/>
                    </a:cubicBezTo>
                    <a:cubicBezTo>
                      <a:pt x="455991" y="1546022"/>
                      <a:pt x="458928" y="1544257"/>
                      <a:pt x="461866" y="1544257"/>
                    </a:cubicBezTo>
                    <a:cubicBezTo>
                      <a:pt x="464804" y="1543671"/>
                      <a:pt x="467742" y="1545436"/>
                      <a:pt x="468915" y="1547782"/>
                    </a:cubicBezTo>
                    <a:lnTo>
                      <a:pt x="471853" y="1553061"/>
                    </a:lnTo>
                    <a:cubicBezTo>
                      <a:pt x="473031" y="1555407"/>
                      <a:pt x="474204" y="1557753"/>
                      <a:pt x="474791" y="1560099"/>
                    </a:cubicBezTo>
                    <a:cubicBezTo>
                      <a:pt x="510050" y="1639899"/>
                      <a:pt x="522387" y="1721453"/>
                      <a:pt x="510636" y="1803012"/>
                    </a:cubicBezTo>
                    <a:cubicBezTo>
                      <a:pt x="501823" y="1861100"/>
                      <a:pt x="487720" y="1902759"/>
                      <a:pt x="464218" y="1937961"/>
                    </a:cubicBezTo>
                    <a:cubicBezTo>
                      <a:pt x="451875" y="1956149"/>
                      <a:pt x="440123" y="1976688"/>
                      <a:pt x="437772" y="2001914"/>
                    </a:cubicBezTo>
                    <a:cubicBezTo>
                      <a:pt x="437185" y="2007785"/>
                      <a:pt x="437772" y="2011891"/>
                      <a:pt x="440123" y="2016583"/>
                    </a:cubicBezTo>
                    <a:cubicBezTo>
                      <a:pt x="470093" y="2068805"/>
                      <a:pt x="503587" y="2118089"/>
                      <a:pt x="540606" y="2163855"/>
                    </a:cubicBezTo>
                    <a:cubicBezTo>
                      <a:pt x="540020" y="2163268"/>
                      <a:pt x="540020" y="2163268"/>
                      <a:pt x="540020" y="2162681"/>
                    </a:cubicBezTo>
                    <a:cubicBezTo>
                      <a:pt x="513574" y="2114570"/>
                      <a:pt x="512987" y="2062935"/>
                      <a:pt x="515339" y="2018342"/>
                    </a:cubicBezTo>
                    <a:cubicBezTo>
                      <a:pt x="517690" y="1979621"/>
                      <a:pt x="522387" y="1941481"/>
                      <a:pt x="526504" y="1904519"/>
                    </a:cubicBezTo>
                    <a:lnTo>
                      <a:pt x="526504" y="1902759"/>
                    </a:lnTo>
                    <a:cubicBezTo>
                      <a:pt x="528268" y="1888090"/>
                      <a:pt x="530028" y="1872835"/>
                      <a:pt x="531793" y="1858167"/>
                    </a:cubicBezTo>
                    <a:cubicBezTo>
                      <a:pt x="532379" y="1849950"/>
                      <a:pt x="533552" y="1841739"/>
                      <a:pt x="534730" y="1832936"/>
                    </a:cubicBezTo>
                    <a:lnTo>
                      <a:pt x="535904" y="1821200"/>
                    </a:lnTo>
                    <a:cubicBezTo>
                      <a:pt x="535904" y="1818854"/>
                      <a:pt x="537668" y="1816507"/>
                      <a:pt x="540020" y="1815334"/>
                    </a:cubicBezTo>
                    <a:cubicBezTo>
                      <a:pt x="540606" y="1815334"/>
                      <a:pt x="541779" y="1814748"/>
                      <a:pt x="542957" y="1814748"/>
                    </a:cubicBezTo>
                    <a:cubicBezTo>
                      <a:pt x="547068" y="1814748"/>
                      <a:pt x="552357" y="1818267"/>
                      <a:pt x="558233" y="1825306"/>
                    </a:cubicBezTo>
                    <a:cubicBezTo>
                      <a:pt x="608181" y="1884566"/>
                      <a:pt x="639324" y="1951457"/>
                      <a:pt x="650489" y="2024213"/>
                    </a:cubicBezTo>
                    <a:cubicBezTo>
                      <a:pt x="662240" y="2099315"/>
                      <a:pt x="655778" y="2163855"/>
                      <a:pt x="631097" y="2221356"/>
                    </a:cubicBezTo>
                    <a:cubicBezTo>
                      <a:pt x="630511" y="2222529"/>
                      <a:pt x="630511" y="2225461"/>
                      <a:pt x="630511" y="2226640"/>
                    </a:cubicBezTo>
                    <a:lnTo>
                      <a:pt x="631689" y="2260082"/>
                    </a:lnTo>
                    <a:cubicBezTo>
                      <a:pt x="632275" y="2261842"/>
                      <a:pt x="633449" y="2264775"/>
                      <a:pt x="634627" y="2265948"/>
                    </a:cubicBezTo>
                    <a:cubicBezTo>
                      <a:pt x="684570" y="2314059"/>
                      <a:pt x="739220" y="2355718"/>
                      <a:pt x="798569" y="2390339"/>
                    </a:cubicBezTo>
                    <a:cubicBezTo>
                      <a:pt x="770363" y="2365108"/>
                      <a:pt x="750385" y="2332252"/>
                      <a:pt x="737456" y="2290592"/>
                    </a:cubicBezTo>
                    <a:cubicBezTo>
                      <a:pt x="722767" y="2244241"/>
                      <a:pt x="715718" y="2196124"/>
                      <a:pt x="708078" y="2149773"/>
                    </a:cubicBezTo>
                    <a:lnTo>
                      <a:pt x="707491" y="2145080"/>
                    </a:lnTo>
                    <a:cubicBezTo>
                      <a:pt x="705140" y="2129239"/>
                      <a:pt x="702788" y="2112811"/>
                      <a:pt x="699851" y="2095796"/>
                    </a:cubicBezTo>
                    <a:lnTo>
                      <a:pt x="696913" y="2077017"/>
                    </a:lnTo>
                    <a:cubicBezTo>
                      <a:pt x="696326" y="2074084"/>
                      <a:pt x="697499" y="2071738"/>
                      <a:pt x="699851" y="2069978"/>
                    </a:cubicBezTo>
                    <a:cubicBezTo>
                      <a:pt x="701610" y="2068219"/>
                      <a:pt x="704553" y="2067632"/>
                      <a:pt x="706899" y="2068805"/>
                    </a:cubicBezTo>
                    <a:lnTo>
                      <a:pt x="709837" y="2069978"/>
                    </a:lnTo>
                    <a:cubicBezTo>
                      <a:pt x="712775" y="2071151"/>
                      <a:pt x="715126" y="2072324"/>
                      <a:pt x="717478" y="2073497"/>
                    </a:cubicBezTo>
                    <a:cubicBezTo>
                      <a:pt x="829125" y="2129239"/>
                      <a:pt x="902576" y="2258909"/>
                      <a:pt x="892589" y="2382123"/>
                    </a:cubicBezTo>
                    <a:cubicBezTo>
                      <a:pt x="890825" y="2401484"/>
                      <a:pt x="892589" y="2419676"/>
                      <a:pt x="897878" y="2437278"/>
                    </a:cubicBezTo>
                    <a:cubicBezTo>
                      <a:pt x="898465" y="2439037"/>
                      <a:pt x="899638" y="2440797"/>
                      <a:pt x="900230" y="2441383"/>
                    </a:cubicBezTo>
                    <a:cubicBezTo>
                      <a:pt x="953702" y="2463682"/>
                      <a:pt x="1003650" y="2480110"/>
                      <a:pt x="1054772" y="2491254"/>
                    </a:cubicBezTo>
                    <a:cubicBezTo>
                      <a:pt x="1057123" y="2491841"/>
                      <a:pt x="1059469" y="2493606"/>
                      <a:pt x="1060061" y="2495952"/>
                    </a:cubicBezTo>
                    <a:cubicBezTo>
                      <a:pt x="1061234" y="2498298"/>
                      <a:pt x="1060647" y="2501231"/>
                      <a:pt x="1058883" y="2503577"/>
                    </a:cubicBezTo>
                    <a:cubicBezTo>
                      <a:pt x="1053007" y="2510034"/>
                      <a:pt x="1048304" y="2517072"/>
                      <a:pt x="1044780" y="2524116"/>
                    </a:cubicBezTo>
                    <a:cubicBezTo>
                      <a:pt x="1043020" y="2526462"/>
                      <a:pt x="1040669" y="2528221"/>
                      <a:pt x="1037731" y="2528221"/>
                    </a:cubicBezTo>
                    <a:cubicBezTo>
                      <a:pt x="1037140" y="2528221"/>
                      <a:pt x="1036553" y="2528221"/>
                      <a:pt x="1035966" y="2528221"/>
                    </a:cubicBezTo>
                    <a:cubicBezTo>
                      <a:pt x="994832" y="2518832"/>
                      <a:pt x="954289" y="2506509"/>
                      <a:pt x="916678" y="2491841"/>
                    </a:cubicBezTo>
                    <a:cubicBezTo>
                      <a:pt x="913154" y="2490668"/>
                      <a:pt x="910803" y="2490081"/>
                      <a:pt x="909043" y="2490081"/>
                    </a:cubicBezTo>
                    <a:cubicBezTo>
                      <a:pt x="900230" y="2491254"/>
                      <a:pt x="891411" y="2493019"/>
                      <a:pt x="881425" y="2495365"/>
                    </a:cubicBezTo>
                    <a:cubicBezTo>
                      <a:pt x="879073" y="2495952"/>
                      <a:pt x="877900" y="2497125"/>
                      <a:pt x="877309" y="2497711"/>
                    </a:cubicBezTo>
                    <a:cubicBezTo>
                      <a:pt x="856157" y="2539957"/>
                      <a:pt x="818547" y="2567535"/>
                      <a:pt x="763315" y="2581025"/>
                    </a:cubicBezTo>
                    <a:cubicBezTo>
                      <a:pt x="751558" y="2583963"/>
                      <a:pt x="739220" y="2586309"/>
                      <a:pt x="726883" y="2587482"/>
                    </a:cubicBezTo>
                    <a:cubicBezTo>
                      <a:pt x="713953" y="2588655"/>
                      <a:pt x="699264" y="2589242"/>
                      <a:pt x="683983" y="2589242"/>
                    </a:cubicBezTo>
                    <a:cubicBezTo>
                      <a:pt x="662240" y="2589242"/>
                      <a:pt x="646965" y="2588069"/>
                      <a:pt x="646965" y="2588069"/>
                    </a:cubicBezTo>
                    <a:cubicBezTo>
                      <a:pt x="598781" y="2582790"/>
                      <a:pt x="558233" y="2572227"/>
                      <a:pt x="521801" y="2555212"/>
                    </a:cubicBezTo>
                    <a:cubicBezTo>
                      <a:pt x="507112" y="2548169"/>
                      <a:pt x="490071" y="2539371"/>
                      <a:pt x="477142" y="2522943"/>
                    </a:cubicBezTo>
                    <a:cubicBezTo>
                      <a:pt x="474791" y="2519418"/>
                      <a:pt x="475382" y="2514726"/>
                      <a:pt x="478320" y="2512380"/>
                    </a:cubicBezTo>
                    <a:cubicBezTo>
                      <a:pt x="514752" y="2480110"/>
                      <a:pt x="552357" y="2456638"/>
                      <a:pt x="592314" y="2440797"/>
                    </a:cubicBezTo>
                    <a:cubicBezTo>
                      <a:pt x="652254" y="2416739"/>
                      <a:pt x="706313" y="2410287"/>
                      <a:pt x="759199" y="2420850"/>
                    </a:cubicBezTo>
                    <a:cubicBezTo>
                      <a:pt x="767426" y="2422023"/>
                      <a:pt x="775066" y="2424369"/>
                      <a:pt x="782701" y="2426128"/>
                    </a:cubicBezTo>
                    <a:cubicBezTo>
                      <a:pt x="732758" y="2396791"/>
                      <a:pt x="685161" y="2361589"/>
                      <a:pt x="640502" y="2322276"/>
                    </a:cubicBezTo>
                    <a:cubicBezTo>
                      <a:pt x="639324" y="2321103"/>
                      <a:pt x="638151" y="2320516"/>
                      <a:pt x="636973" y="2320516"/>
                    </a:cubicBezTo>
                    <a:cubicBezTo>
                      <a:pt x="629338" y="2319343"/>
                      <a:pt x="619932" y="2317583"/>
                      <a:pt x="609359" y="2316997"/>
                    </a:cubicBezTo>
                    <a:cubicBezTo>
                      <a:pt x="608768" y="2316997"/>
                      <a:pt x="607595" y="2317583"/>
                      <a:pt x="607595" y="2317583"/>
                    </a:cubicBezTo>
                    <a:cubicBezTo>
                      <a:pt x="580563" y="2347507"/>
                      <a:pt x="545309" y="2362762"/>
                      <a:pt x="500650" y="2362762"/>
                    </a:cubicBezTo>
                    <a:cubicBezTo>
                      <a:pt x="498298" y="2362762"/>
                      <a:pt x="496534" y="2362175"/>
                      <a:pt x="494182" y="2362175"/>
                    </a:cubicBezTo>
                    <a:cubicBezTo>
                      <a:pt x="445412" y="2361002"/>
                      <a:pt x="396642" y="2347507"/>
                      <a:pt x="348454" y="2322862"/>
                    </a:cubicBezTo>
                    <a:cubicBezTo>
                      <a:pt x="313787" y="2304674"/>
                      <a:pt x="277941" y="2283549"/>
                      <a:pt x="248563" y="2251866"/>
                    </a:cubicBezTo>
                    <a:cubicBezTo>
                      <a:pt x="242095" y="2245414"/>
                      <a:pt x="236220" y="2237197"/>
                      <a:pt x="230931" y="2230159"/>
                    </a:cubicBezTo>
                    <a:lnTo>
                      <a:pt x="230344" y="2229572"/>
                    </a:lnTo>
                    <a:cubicBezTo>
                      <a:pt x="227993" y="2226640"/>
                      <a:pt x="225647" y="2223702"/>
                      <a:pt x="223295" y="2220182"/>
                    </a:cubicBezTo>
                    <a:cubicBezTo>
                      <a:pt x="222117" y="2218423"/>
                      <a:pt x="221531" y="2216663"/>
                      <a:pt x="222117" y="2214317"/>
                    </a:cubicBezTo>
                    <a:cubicBezTo>
                      <a:pt x="222117" y="2212558"/>
                      <a:pt x="223882" y="2210793"/>
                      <a:pt x="225055" y="2209620"/>
                    </a:cubicBezTo>
                    <a:cubicBezTo>
                      <a:pt x="226233" y="2209033"/>
                      <a:pt x="238571" y="2201995"/>
                      <a:pt x="249736" y="2197889"/>
                    </a:cubicBezTo>
                    <a:cubicBezTo>
                      <a:pt x="326124" y="2168552"/>
                      <a:pt x="402518" y="2165614"/>
                      <a:pt x="475969" y="2189086"/>
                    </a:cubicBezTo>
                    <a:cubicBezTo>
                      <a:pt x="500063" y="2196711"/>
                      <a:pt x="522387" y="2208447"/>
                      <a:pt x="544130" y="2224288"/>
                    </a:cubicBezTo>
                    <a:cubicBezTo>
                      <a:pt x="503587" y="2177350"/>
                      <a:pt x="465977" y="2125719"/>
                      <a:pt x="431896" y="2069978"/>
                    </a:cubicBezTo>
                    <a:cubicBezTo>
                      <a:pt x="431896" y="2069392"/>
                      <a:pt x="430723" y="2067632"/>
                      <a:pt x="430137" y="2067045"/>
                    </a:cubicBezTo>
                    <a:cubicBezTo>
                      <a:pt x="427194" y="2065286"/>
                      <a:pt x="424256" y="2063521"/>
                      <a:pt x="421318" y="2061761"/>
                    </a:cubicBezTo>
                    <a:cubicBezTo>
                      <a:pt x="416034" y="2058829"/>
                      <a:pt x="410153" y="2055310"/>
                      <a:pt x="404869" y="2051204"/>
                    </a:cubicBezTo>
                    <a:cubicBezTo>
                      <a:pt x="400167" y="2048266"/>
                      <a:pt x="398989" y="2048266"/>
                      <a:pt x="394291" y="2051204"/>
                    </a:cubicBezTo>
                    <a:cubicBezTo>
                      <a:pt x="388415" y="2055310"/>
                      <a:pt x="380775" y="2057069"/>
                      <a:pt x="374313" y="2058829"/>
                    </a:cubicBezTo>
                    <a:cubicBezTo>
                      <a:pt x="336116" y="2068805"/>
                      <a:pt x="297919" y="2064113"/>
                      <a:pt x="255611" y="2044160"/>
                    </a:cubicBezTo>
                    <a:cubicBezTo>
                      <a:pt x="216828" y="2025973"/>
                      <a:pt x="186863" y="1997222"/>
                      <a:pt x="160418" y="1969058"/>
                    </a:cubicBezTo>
                    <a:cubicBezTo>
                      <a:pt x="122226" y="1927985"/>
                      <a:pt x="96959" y="1890437"/>
                      <a:pt x="81678" y="1851710"/>
                    </a:cubicBezTo>
                    <a:cubicBezTo>
                      <a:pt x="78740" y="1844085"/>
                      <a:pt x="76389" y="1835282"/>
                      <a:pt x="74037" y="1827657"/>
                    </a:cubicBezTo>
                    <a:cubicBezTo>
                      <a:pt x="72864" y="1822959"/>
                      <a:pt x="71691" y="1819440"/>
                      <a:pt x="70513" y="1815921"/>
                    </a:cubicBezTo>
                    <a:cubicBezTo>
                      <a:pt x="69340" y="1811810"/>
                      <a:pt x="71691" y="1807704"/>
                      <a:pt x="75216" y="1806531"/>
                    </a:cubicBezTo>
                    <a:lnTo>
                      <a:pt x="76389" y="1805945"/>
                    </a:lnTo>
                    <a:lnTo>
                      <a:pt x="78740" y="1805945"/>
                    </a:lnTo>
                    <a:cubicBezTo>
                      <a:pt x="94021" y="1805945"/>
                      <a:pt x="233868" y="1808291"/>
                      <a:pt x="315551" y="1887504"/>
                    </a:cubicBezTo>
                    <a:cubicBezTo>
                      <a:pt x="333178" y="1905105"/>
                      <a:pt x="349632" y="1923293"/>
                      <a:pt x="363735" y="1943240"/>
                    </a:cubicBezTo>
                    <a:cubicBezTo>
                      <a:pt x="331413" y="1874595"/>
                      <a:pt x="304387" y="1803012"/>
                      <a:pt x="282057" y="1727910"/>
                    </a:cubicBezTo>
                    <a:lnTo>
                      <a:pt x="281465" y="1726737"/>
                    </a:lnTo>
                    <a:cubicBezTo>
                      <a:pt x="281465" y="1726150"/>
                      <a:pt x="280879" y="1724391"/>
                      <a:pt x="280879" y="1724391"/>
                    </a:cubicBezTo>
                    <a:lnTo>
                      <a:pt x="259727" y="1695054"/>
                    </a:lnTo>
                    <a:cubicBezTo>
                      <a:pt x="258549" y="1693880"/>
                      <a:pt x="258549" y="1693880"/>
                      <a:pt x="257376" y="1693880"/>
                    </a:cubicBezTo>
                    <a:cubicBezTo>
                      <a:pt x="256790" y="1693880"/>
                      <a:pt x="256198" y="1693880"/>
                      <a:pt x="255611" y="1693880"/>
                    </a:cubicBezTo>
                    <a:lnTo>
                      <a:pt x="250914" y="1693880"/>
                    </a:lnTo>
                    <a:cubicBezTo>
                      <a:pt x="235047" y="1695054"/>
                      <a:pt x="225647" y="1695054"/>
                      <a:pt x="218006" y="1693880"/>
                    </a:cubicBezTo>
                    <a:cubicBezTo>
                      <a:pt x="187450" y="1689183"/>
                      <a:pt x="159831" y="1673928"/>
                      <a:pt x="133977" y="1646937"/>
                    </a:cubicBezTo>
                    <a:cubicBezTo>
                      <a:pt x="72864" y="1584744"/>
                      <a:pt x="31143" y="1506709"/>
                      <a:pt x="5876" y="1408722"/>
                    </a:cubicBezTo>
                    <a:cubicBezTo>
                      <a:pt x="2938" y="1398164"/>
                      <a:pt x="2351" y="1387601"/>
                      <a:pt x="1173" y="1376452"/>
                    </a:cubicBezTo>
                    <a:cubicBezTo>
                      <a:pt x="1173" y="1371760"/>
                      <a:pt x="587" y="1366476"/>
                      <a:pt x="0" y="1361197"/>
                    </a:cubicBezTo>
                    <a:cubicBezTo>
                      <a:pt x="0" y="1358264"/>
                      <a:pt x="587" y="1355918"/>
                      <a:pt x="2938" y="1354158"/>
                    </a:cubicBezTo>
                    <a:cubicBezTo>
                      <a:pt x="4703" y="1352394"/>
                      <a:pt x="7641" y="1351807"/>
                      <a:pt x="9992" y="1352980"/>
                    </a:cubicBezTo>
                    <a:cubicBezTo>
                      <a:pt x="12338" y="1353572"/>
                      <a:pt x="15276" y="1354158"/>
                      <a:pt x="17627" y="1355331"/>
                    </a:cubicBezTo>
                    <a:lnTo>
                      <a:pt x="18805" y="1355331"/>
                    </a:lnTo>
                    <a:cubicBezTo>
                      <a:pt x="24094" y="1357091"/>
                      <a:pt x="29378" y="1358851"/>
                      <a:pt x="34667" y="1360610"/>
                    </a:cubicBezTo>
                    <a:cubicBezTo>
                      <a:pt x="112821" y="1391707"/>
                      <a:pt x="175107" y="1445102"/>
                      <a:pt x="223295" y="1523724"/>
                    </a:cubicBezTo>
                    <a:cubicBezTo>
                      <a:pt x="235633" y="1543084"/>
                      <a:pt x="245033" y="1563623"/>
                      <a:pt x="252087" y="1583571"/>
                    </a:cubicBezTo>
                    <a:cubicBezTo>
                      <a:pt x="240336" y="1516099"/>
                      <a:pt x="237398" y="1489694"/>
                      <a:pt x="235047" y="1413419"/>
                    </a:cubicBezTo>
                    <a:cubicBezTo>
                      <a:pt x="235047" y="1410481"/>
                      <a:pt x="235047" y="1406962"/>
                      <a:pt x="235047" y="1404029"/>
                    </a:cubicBezTo>
                    <a:cubicBezTo>
                      <a:pt x="235047" y="1395226"/>
                      <a:pt x="235047" y="1387015"/>
                      <a:pt x="233282" y="1379384"/>
                    </a:cubicBezTo>
                    <a:cubicBezTo>
                      <a:pt x="230931" y="1370586"/>
                      <a:pt x="226233" y="1361197"/>
                      <a:pt x="221531" y="1352980"/>
                    </a:cubicBezTo>
                    <a:cubicBezTo>
                      <a:pt x="220358" y="1350634"/>
                      <a:pt x="219179" y="1347701"/>
                      <a:pt x="218006" y="1345355"/>
                    </a:cubicBezTo>
                    <a:cubicBezTo>
                      <a:pt x="218006" y="1345355"/>
                      <a:pt x="216828" y="1344769"/>
                      <a:pt x="216241" y="1344769"/>
                    </a:cubicBezTo>
                    <a:cubicBezTo>
                      <a:pt x="193912" y="1341249"/>
                      <a:pt x="173934" y="1331860"/>
                      <a:pt x="155129" y="1315432"/>
                    </a:cubicBezTo>
                    <a:cubicBezTo>
                      <a:pt x="136915" y="1299003"/>
                      <a:pt x="121634" y="1279051"/>
                      <a:pt x="109883" y="1255584"/>
                    </a:cubicBezTo>
                    <a:cubicBezTo>
                      <a:pt x="68748" y="1172852"/>
                      <a:pt x="47597" y="1080735"/>
                      <a:pt x="48184" y="982748"/>
                    </a:cubicBezTo>
                    <a:cubicBezTo>
                      <a:pt x="48184" y="973363"/>
                      <a:pt x="49362" y="964560"/>
                      <a:pt x="50535" y="954589"/>
                    </a:cubicBezTo>
                    <a:cubicBezTo>
                      <a:pt x="51121" y="949892"/>
                      <a:pt x="51708" y="945199"/>
                      <a:pt x="52300" y="940507"/>
                    </a:cubicBezTo>
                    <a:cubicBezTo>
                      <a:pt x="52300" y="938156"/>
                      <a:pt x="54059" y="935810"/>
                      <a:pt x="56410" y="934637"/>
                    </a:cubicBezTo>
                    <a:cubicBezTo>
                      <a:pt x="58762" y="933463"/>
                      <a:pt x="61700" y="933463"/>
                      <a:pt x="64051" y="934637"/>
                    </a:cubicBezTo>
                    <a:cubicBezTo>
                      <a:pt x="65224" y="935810"/>
                      <a:pt x="66402" y="936396"/>
                      <a:pt x="67575" y="936983"/>
                    </a:cubicBezTo>
                    <a:cubicBezTo>
                      <a:pt x="69927" y="938156"/>
                      <a:pt x="71100" y="939334"/>
                      <a:pt x="72864" y="940507"/>
                    </a:cubicBezTo>
                    <a:cubicBezTo>
                      <a:pt x="108123" y="965733"/>
                      <a:pt x="139266" y="997416"/>
                      <a:pt x="165707" y="1034384"/>
                    </a:cubicBezTo>
                    <a:cubicBezTo>
                      <a:pt x="208015" y="1094231"/>
                      <a:pt x="233282" y="1162294"/>
                      <a:pt x="239749" y="1237397"/>
                    </a:cubicBezTo>
                    <a:cubicBezTo>
                      <a:pt x="240336" y="1229180"/>
                      <a:pt x="240922" y="1220382"/>
                      <a:pt x="242095" y="1212165"/>
                    </a:cubicBezTo>
                    <a:lnTo>
                      <a:pt x="242095" y="1209233"/>
                    </a:lnTo>
                    <a:cubicBezTo>
                      <a:pt x="244447" y="1176376"/>
                      <a:pt x="247384" y="1142342"/>
                      <a:pt x="249736" y="1109486"/>
                    </a:cubicBezTo>
                    <a:cubicBezTo>
                      <a:pt x="250322" y="1101269"/>
                      <a:pt x="251501" y="1093058"/>
                      <a:pt x="253260" y="1084841"/>
                    </a:cubicBezTo>
                    <a:cubicBezTo>
                      <a:pt x="256198" y="1069586"/>
                      <a:pt x="259136" y="1054917"/>
                      <a:pt x="254438" y="1040249"/>
                    </a:cubicBezTo>
                    <a:cubicBezTo>
                      <a:pt x="253852" y="1036730"/>
                      <a:pt x="252674" y="1033210"/>
                      <a:pt x="252087" y="1029691"/>
                    </a:cubicBezTo>
                    <a:cubicBezTo>
                      <a:pt x="249736" y="1021475"/>
                      <a:pt x="239158" y="1007979"/>
                      <a:pt x="223295" y="993897"/>
                    </a:cubicBezTo>
                    <a:lnTo>
                      <a:pt x="222704" y="993311"/>
                    </a:lnTo>
                    <a:cubicBezTo>
                      <a:pt x="216828" y="988618"/>
                      <a:pt x="186272" y="960454"/>
                      <a:pt x="169231" y="905886"/>
                    </a:cubicBezTo>
                    <a:cubicBezTo>
                      <a:pt x="151604" y="850150"/>
                      <a:pt x="152777" y="791476"/>
                      <a:pt x="153955" y="749230"/>
                    </a:cubicBezTo>
                    <a:lnTo>
                      <a:pt x="153955" y="748057"/>
                    </a:lnTo>
                    <a:cubicBezTo>
                      <a:pt x="155129" y="689383"/>
                      <a:pt x="161596" y="645377"/>
                      <a:pt x="174520" y="604891"/>
                    </a:cubicBezTo>
                    <a:cubicBezTo>
                      <a:pt x="176285" y="599612"/>
                      <a:pt x="178050" y="594914"/>
                      <a:pt x="180396" y="589636"/>
                    </a:cubicBezTo>
                    <a:cubicBezTo>
                      <a:pt x="180988" y="586703"/>
                      <a:pt x="182161" y="583770"/>
                      <a:pt x="183334" y="580832"/>
                    </a:cubicBezTo>
                    <a:cubicBezTo>
                      <a:pt x="184512" y="577900"/>
                      <a:pt x="186863" y="576140"/>
                      <a:pt x="189215" y="576140"/>
                    </a:cubicBezTo>
                    <a:lnTo>
                      <a:pt x="190388" y="575554"/>
                    </a:lnTo>
                    <a:cubicBezTo>
                      <a:pt x="192739" y="575554"/>
                      <a:pt x="195090" y="576727"/>
                      <a:pt x="196263" y="578486"/>
                    </a:cubicBezTo>
                    <a:lnTo>
                      <a:pt x="209193" y="593741"/>
                    </a:lnTo>
                    <a:cubicBezTo>
                      <a:pt x="269127" y="667084"/>
                      <a:pt x="298511" y="752749"/>
                      <a:pt x="296746" y="848972"/>
                    </a:cubicBezTo>
                    <a:cubicBezTo>
                      <a:pt x="296746" y="865991"/>
                      <a:pt x="295568" y="883593"/>
                      <a:pt x="293222" y="901194"/>
                    </a:cubicBezTo>
                    <a:cubicBezTo>
                      <a:pt x="308497" y="848972"/>
                      <a:pt x="326124" y="797341"/>
                      <a:pt x="346694" y="748057"/>
                    </a:cubicBezTo>
                    <a:cubicBezTo>
                      <a:pt x="347281" y="746884"/>
                      <a:pt x="347281" y="745705"/>
                      <a:pt x="347281" y="744532"/>
                    </a:cubicBezTo>
                    <a:lnTo>
                      <a:pt x="347281" y="738080"/>
                    </a:lnTo>
                    <a:cubicBezTo>
                      <a:pt x="347867" y="728104"/>
                      <a:pt x="347867" y="718133"/>
                      <a:pt x="347281" y="708157"/>
                    </a:cubicBezTo>
                    <a:cubicBezTo>
                      <a:pt x="347281" y="706397"/>
                      <a:pt x="346694" y="703465"/>
                      <a:pt x="344343" y="700527"/>
                    </a:cubicBezTo>
                    <a:cubicBezTo>
                      <a:pt x="340819" y="696421"/>
                      <a:pt x="337289" y="692315"/>
                      <a:pt x="334351" y="688209"/>
                    </a:cubicBezTo>
                    <a:cubicBezTo>
                      <a:pt x="327889" y="681166"/>
                      <a:pt x="321427" y="673541"/>
                      <a:pt x="316138" y="665324"/>
                    </a:cubicBezTo>
                    <a:cubicBezTo>
                      <a:pt x="300270" y="637747"/>
                      <a:pt x="292630" y="606064"/>
                      <a:pt x="292630" y="563818"/>
                    </a:cubicBezTo>
                    <a:cubicBezTo>
                      <a:pt x="292044" y="515120"/>
                      <a:pt x="299684" y="463484"/>
                      <a:pt x="316138" y="401291"/>
                    </a:cubicBezTo>
                    <a:cubicBezTo>
                      <a:pt x="325538" y="367262"/>
                      <a:pt x="339054" y="323843"/>
                      <a:pt x="364321" y="283943"/>
                    </a:cubicBezTo>
                    <a:cubicBezTo>
                      <a:pt x="366086" y="281010"/>
                      <a:pt x="367846" y="278664"/>
                      <a:pt x="370197" y="275731"/>
                    </a:cubicBezTo>
                    <a:cubicBezTo>
                      <a:pt x="370783" y="274558"/>
                      <a:pt x="371962" y="273385"/>
                      <a:pt x="373135" y="272207"/>
                    </a:cubicBezTo>
                    <a:cubicBezTo>
                      <a:pt x="374313" y="270447"/>
                      <a:pt x="376659" y="269274"/>
                      <a:pt x="379010" y="269274"/>
                    </a:cubicBezTo>
                    <a:cubicBezTo>
                      <a:pt x="381948" y="269274"/>
                      <a:pt x="384299" y="270447"/>
                      <a:pt x="385478" y="272799"/>
                    </a:cubicBezTo>
                    <a:cubicBezTo>
                      <a:pt x="417794" y="330294"/>
                      <a:pt x="433661" y="391906"/>
                      <a:pt x="434248" y="460552"/>
                    </a:cubicBezTo>
                    <a:cubicBezTo>
                      <a:pt x="434834" y="518053"/>
                      <a:pt x="426021" y="567337"/>
                      <a:pt x="414856" y="606650"/>
                    </a:cubicBezTo>
                    <a:cubicBezTo>
                      <a:pt x="443061" y="554433"/>
                      <a:pt x="475382" y="503971"/>
                      <a:pt x="509463" y="455859"/>
                    </a:cubicBezTo>
                    <a:lnTo>
                      <a:pt x="510636" y="454686"/>
                    </a:lnTo>
                    <a:cubicBezTo>
                      <a:pt x="511228" y="453513"/>
                      <a:pt x="511814" y="453513"/>
                      <a:pt x="511814" y="452927"/>
                    </a:cubicBezTo>
                    <a:cubicBezTo>
                      <a:pt x="513574" y="438258"/>
                      <a:pt x="515339" y="425936"/>
                      <a:pt x="516512" y="414786"/>
                    </a:cubicBezTo>
                    <a:cubicBezTo>
                      <a:pt x="516512" y="414786"/>
                      <a:pt x="515925" y="414200"/>
                      <a:pt x="514166" y="411267"/>
                    </a:cubicBezTo>
                    <a:cubicBezTo>
                      <a:pt x="512401" y="407161"/>
                      <a:pt x="509463" y="403637"/>
                      <a:pt x="507112" y="399531"/>
                    </a:cubicBezTo>
                    <a:cubicBezTo>
                      <a:pt x="501823" y="391320"/>
                      <a:pt x="495947" y="383103"/>
                      <a:pt x="492423" y="373713"/>
                    </a:cubicBezTo>
                    <a:cubicBezTo>
                      <a:pt x="481844" y="345549"/>
                      <a:pt x="479493" y="313280"/>
                      <a:pt x="485369" y="275731"/>
                    </a:cubicBezTo>
                    <a:cubicBezTo>
                      <a:pt x="497712" y="192412"/>
                      <a:pt x="534730" y="117310"/>
                      <a:pt x="597603" y="46314"/>
                    </a:cubicBezTo>
                    <a:cubicBezTo>
                      <a:pt x="604070" y="38689"/>
                      <a:pt x="611706" y="32232"/>
                      <a:pt x="619346" y="25193"/>
                    </a:cubicBezTo>
                    <a:lnTo>
                      <a:pt x="621111" y="23434"/>
                    </a:lnTo>
                    <a:cubicBezTo>
                      <a:pt x="624049" y="21088"/>
                      <a:pt x="626986" y="18150"/>
                      <a:pt x="630511" y="15217"/>
                    </a:cubicBezTo>
                    <a:cubicBezTo>
                      <a:pt x="632275" y="13457"/>
                      <a:pt x="635213" y="12871"/>
                      <a:pt x="637565" y="13457"/>
                    </a:cubicBezTo>
                    <a:cubicBezTo>
                      <a:pt x="640502" y="14044"/>
                      <a:pt x="642262" y="16390"/>
                      <a:pt x="642854" y="18736"/>
                    </a:cubicBezTo>
                    <a:lnTo>
                      <a:pt x="644613" y="25193"/>
                    </a:lnTo>
                    <a:cubicBezTo>
                      <a:pt x="645200" y="29299"/>
                      <a:pt x="645792" y="32232"/>
                      <a:pt x="646378" y="35164"/>
                    </a:cubicBezTo>
                    <a:cubicBezTo>
                      <a:pt x="655192" y="86213"/>
                      <a:pt x="654605" y="140195"/>
                      <a:pt x="644613" y="201216"/>
                    </a:cubicBezTo>
                    <a:cubicBezTo>
                      <a:pt x="635213" y="261649"/>
                      <a:pt x="615822" y="313866"/>
                      <a:pt x="585852" y="359045"/>
                    </a:cubicBezTo>
                    <a:cubicBezTo>
                      <a:pt x="630511" y="306828"/>
                      <a:pt x="673997" y="262822"/>
                      <a:pt x="719242" y="223509"/>
                    </a:cubicBezTo>
                    <a:cubicBezTo>
                      <a:pt x="719242" y="223509"/>
                      <a:pt x="719242" y="222922"/>
                      <a:pt x="719242" y="222336"/>
                    </a:cubicBezTo>
                    <a:cubicBezTo>
                      <a:pt x="715718" y="192412"/>
                      <a:pt x="723353" y="163662"/>
                      <a:pt x="742158" y="134911"/>
                    </a:cubicBezTo>
                    <a:cubicBezTo>
                      <a:pt x="767426" y="97363"/>
                      <a:pt x="802093" y="69199"/>
                      <a:pt x="845579" y="50419"/>
                    </a:cubicBezTo>
                    <a:cubicBezTo>
                      <a:pt x="871433" y="38689"/>
                      <a:pt x="898465" y="28712"/>
                      <a:pt x="924319" y="19323"/>
                    </a:cubicBezTo>
                    <a:cubicBezTo>
                      <a:pt x="937248" y="14630"/>
                      <a:pt x="949586" y="9938"/>
                      <a:pt x="962516" y="5241"/>
                    </a:cubicBezTo>
                    <a:cubicBezTo>
                      <a:pt x="969274" y="2308"/>
                      <a:pt x="973975" y="695"/>
                      <a:pt x="977354" y="1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40AD06D6-FF07-3580-EE3F-E8198A6710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49326" y="3072345"/>
                <a:ext cx="224100" cy="547307"/>
              </a:xfrm>
              <a:custGeom>
                <a:avLst/>
                <a:gdLst>
                  <a:gd name="connsiteX0" fmla="*/ 83147 w 1060433"/>
                  <a:gd name="connsiteY0" fmla="*/ 207 h 2589845"/>
                  <a:gd name="connsiteX1" fmla="*/ 97765 w 1060433"/>
                  <a:gd name="connsiteY1" fmla="*/ 4532 h 2589845"/>
                  <a:gd name="connsiteX2" fmla="*/ 135962 w 1060433"/>
                  <a:gd name="connsiteY2" fmla="*/ 19206 h 2589845"/>
                  <a:gd name="connsiteX3" fmla="*/ 215289 w 1060433"/>
                  <a:gd name="connsiteY3" fmla="*/ 50303 h 2589845"/>
                  <a:gd name="connsiteX4" fmla="*/ 318123 w 1060433"/>
                  <a:gd name="connsiteY4" fmla="*/ 134800 h 2589845"/>
                  <a:gd name="connsiteX5" fmla="*/ 341039 w 1060433"/>
                  <a:gd name="connsiteY5" fmla="*/ 222224 h 2589845"/>
                  <a:gd name="connsiteX6" fmla="*/ 341625 w 1060433"/>
                  <a:gd name="connsiteY6" fmla="*/ 223989 h 2589845"/>
                  <a:gd name="connsiteX7" fmla="*/ 474429 w 1060433"/>
                  <a:gd name="connsiteY7" fmla="*/ 358944 h 2589845"/>
                  <a:gd name="connsiteX8" fmla="*/ 415668 w 1060433"/>
                  <a:gd name="connsiteY8" fmla="*/ 201104 h 2589845"/>
                  <a:gd name="connsiteX9" fmla="*/ 413903 w 1060433"/>
                  <a:gd name="connsiteY9" fmla="*/ 35634 h 2589845"/>
                  <a:gd name="connsiteX10" fmla="*/ 416254 w 1060433"/>
                  <a:gd name="connsiteY10" fmla="*/ 25071 h 2589845"/>
                  <a:gd name="connsiteX11" fmla="*/ 417427 w 1060433"/>
                  <a:gd name="connsiteY11" fmla="*/ 19206 h 2589845"/>
                  <a:gd name="connsiteX12" fmla="*/ 422716 w 1060433"/>
                  <a:gd name="connsiteY12" fmla="*/ 13335 h 2589845"/>
                  <a:gd name="connsiteX13" fmla="*/ 430357 w 1060433"/>
                  <a:gd name="connsiteY13" fmla="*/ 15095 h 2589845"/>
                  <a:gd name="connsiteX14" fmla="*/ 439170 w 1060433"/>
                  <a:gd name="connsiteY14" fmla="*/ 23312 h 2589845"/>
                  <a:gd name="connsiteX15" fmla="*/ 441522 w 1060433"/>
                  <a:gd name="connsiteY15" fmla="*/ 25658 h 2589845"/>
                  <a:gd name="connsiteX16" fmla="*/ 462673 w 1060433"/>
                  <a:gd name="connsiteY16" fmla="*/ 46197 h 2589845"/>
                  <a:gd name="connsiteX17" fmla="*/ 575499 w 1060433"/>
                  <a:gd name="connsiteY17" fmla="*/ 275625 h 2589845"/>
                  <a:gd name="connsiteX18" fmla="*/ 567858 w 1060433"/>
                  <a:gd name="connsiteY18" fmla="*/ 373612 h 2589845"/>
                  <a:gd name="connsiteX19" fmla="*/ 553756 w 1060433"/>
                  <a:gd name="connsiteY19" fmla="*/ 399430 h 2589845"/>
                  <a:gd name="connsiteX20" fmla="*/ 546115 w 1060433"/>
                  <a:gd name="connsiteY20" fmla="*/ 411166 h 2589845"/>
                  <a:gd name="connsiteX21" fmla="*/ 544356 w 1060433"/>
                  <a:gd name="connsiteY21" fmla="*/ 414685 h 2589845"/>
                  <a:gd name="connsiteX22" fmla="*/ 549053 w 1060433"/>
                  <a:gd name="connsiteY22" fmla="*/ 453412 h 2589845"/>
                  <a:gd name="connsiteX23" fmla="*/ 550231 w 1060433"/>
                  <a:gd name="connsiteY23" fmla="*/ 454590 h 2589845"/>
                  <a:gd name="connsiteX24" fmla="*/ 550818 w 1060433"/>
                  <a:gd name="connsiteY24" fmla="*/ 455763 h 2589845"/>
                  <a:gd name="connsiteX25" fmla="*/ 646012 w 1060433"/>
                  <a:gd name="connsiteY25" fmla="*/ 606559 h 2589845"/>
                  <a:gd name="connsiteX26" fmla="*/ 626033 w 1060433"/>
                  <a:gd name="connsiteY26" fmla="*/ 460455 h 2589845"/>
                  <a:gd name="connsiteX27" fmla="*/ 674803 w 1060433"/>
                  <a:gd name="connsiteY27" fmla="*/ 272687 h 2589845"/>
                  <a:gd name="connsiteX28" fmla="*/ 680679 w 1060433"/>
                  <a:gd name="connsiteY28" fmla="*/ 269168 h 2589845"/>
                  <a:gd name="connsiteX29" fmla="*/ 687733 w 1060433"/>
                  <a:gd name="connsiteY29" fmla="*/ 272100 h 2589845"/>
                  <a:gd name="connsiteX30" fmla="*/ 690671 w 1060433"/>
                  <a:gd name="connsiteY30" fmla="*/ 275625 h 2589845"/>
                  <a:gd name="connsiteX31" fmla="*/ 695960 w 1060433"/>
                  <a:gd name="connsiteY31" fmla="*/ 283836 h 2589845"/>
                  <a:gd name="connsiteX32" fmla="*/ 744143 w 1060433"/>
                  <a:gd name="connsiteY32" fmla="*/ 401189 h 2589845"/>
                  <a:gd name="connsiteX33" fmla="*/ 768238 w 1060433"/>
                  <a:gd name="connsiteY33" fmla="*/ 564313 h 2589845"/>
                  <a:gd name="connsiteX34" fmla="*/ 744143 w 1060433"/>
                  <a:gd name="connsiteY34" fmla="*/ 665238 h 2589845"/>
                  <a:gd name="connsiteX35" fmla="*/ 726516 w 1060433"/>
                  <a:gd name="connsiteY35" fmla="*/ 688123 h 2589845"/>
                  <a:gd name="connsiteX36" fmla="*/ 716525 w 1060433"/>
                  <a:gd name="connsiteY36" fmla="*/ 700446 h 2589845"/>
                  <a:gd name="connsiteX37" fmla="*/ 713000 w 1060433"/>
                  <a:gd name="connsiteY37" fmla="*/ 708071 h 2589845"/>
                  <a:gd name="connsiteX38" fmla="*/ 713000 w 1060433"/>
                  <a:gd name="connsiteY38" fmla="*/ 738000 h 2589845"/>
                  <a:gd name="connsiteX39" fmla="*/ 713000 w 1060433"/>
                  <a:gd name="connsiteY39" fmla="*/ 744451 h 2589845"/>
                  <a:gd name="connsiteX40" fmla="*/ 714173 w 1060433"/>
                  <a:gd name="connsiteY40" fmla="*/ 747971 h 2589845"/>
                  <a:gd name="connsiteX41" fmla="*/ 767646 w 1060433"/>
                  <a:gd name="connsiteY41" fmla="*/ 901118 h 2589845"/>
                  <a:gd name="connsiteX42" fmla="*/ 763535 w 1060433"/>
                  <a:gd name="connsiteY42" fmla="*/ 848896 h 2589845"/>
                  <a:gd name="connsiteX43" fmla="*/ 851675 w 1060433"/>
                  <a:gd name="connsiteY43" fmla="*/ 593650 h 2589845"/>
                  <a:gd name="connsiteX44" fmla="*/ 864018 w 1060433"/>
                  <a:gd name="connsiteY44" fmla="*/ 578395 h 2589845"/>
                  <a:gd name="connsiteX45" fmla="*/ 869893 w 1060433"/>
                  <a:gd name="connsiteY45" fmla="*/ 575462 h 2589845"/>
                  <a:gd name="connsiteX46" fmla="*/ 871067 w 1060433"/>
                  <a:gd name="connsiteY46" fmla="*/ 576049 h 2589845"/>
                  <a:gd name="connsiteX47" fmla="*/ 876942 w 1060433"/>
                  <a:gd name="connsiteY47" fmla="*/ 580741 h 2589845"/>
                  <a:gd name="connsiteX48" fmla="*/ 880472 w 1060433"/>
                  <a:gd name="connsiteY48" fmla="*/ 589544 h 2589845"/>
                  <a:gd name="connsiteX49" fmla="*/ 886347 w 1060433"/>
                  <a:gd name="connsiteY49" fmla="*/ 604799 h 2589845"/>
                  <a:gd name="connsiteX50" fmla="*/ 906912 w 1060433"/>
                  <a:gd name="connsiteY50" fmla="*/ 747971 h 2589845"/>
                  <a:gd name="connsiteX51" fmla="*/ 906912 w 1060433"/>
                  <a:gd name="connsiteY51" fmla="*/ 749149 h 2589845"/>
                  <a:gd name="connsiteX52" fmla="*/ 891636 w 1060433"/>
                  <a:gd name="connsiteY52" fmla="*/ 905815 h 2589845"/>
                  <a:gd name="connsiteX53" fmla="*/ 838164 w 1060433"/>
                  <a:gd name="connsiteY53" fmla="*/ 993245 h 2589845"/>
                  <a:gd name="connsiteX54" fmla="*/ 837572 w 1060433"/>
                  <a:gd name="connsiteY54" fmla="*/ 993832 h 2589845"/>
                  <a:gd name="connsiteX55" fmla="*/ 808781 w 1060433"/>
                  <a:gd name="connsiteY55" fmla="*/ 1029621 h 2589845"/>
                  <a:gd name="connsiteX56" fmla="*/ 805843 w 1060433"/>
                  <a:gd name="connsiteY56" fmla="*/ 1040183 h 2589845"/>
                  <a:gd name="connsiteX57" fmla="*/ 807016 w 1060433"/>
                  <a:gd name="connsiteY57" fmla="*/ 1084781 h 2589845"/>
                  <a:gd name="connsiteX58" fmla="*/ 811132 w 1060433"/>
                  <a:gd name="connsiteY58" fmla="*/ 1109425 h 2589845"/>
                  <a:gd name="connsiteX59" fmla="*/ 818772 w 1060433"/>
                  <a:gd name="connsiteY59" fmla="*/ 1209172 h 2589845"/>
                  <a:gd name="connsiteX60" fmla="*/ 818772 w 1060433"/>
                  <a:gd name="connsiteY60" fmla="*/ 1212110 h 2589845"/>
                  <a:gd name="connsiteX61" fmla="*/ 820532 w 1060433"/>
                  <a:gd name="connsiteY61" fmla="*/ 1237342 h 2589845"/>
                  <a:gd name="connsiteX62" fmla="*/ 895161 w 1060433"/>
                  <a:gd name="connsiteY62" fmla="*/ 1034318 h 2589845"/>
                  <a:gd name="connsiteX63" fmla="*/ 988003 w 1060433"/>
                  <a:gd name="connsiteY63" fmla="*/ 940431 h 2589845"/>
                  <a:gd name="connsiteX64" fmla="*/ 993292 w 1060433"/>
                  <a:gd name="connsiteY64" fmla="*/ 936912 h 2589845"/>
                  <a:gd name="connsiteX65" fmla="*/ 996817 w 1060433"/>
                  <a:gd name="connsiteY65" fmla="*/ 934566 h 2589845"/>
                  <a:gd name="connsiteX66" fmla="*/ 1003871 w 1060433"/>
                  <a:gd name="connsiteY66" fmla="*/ 934566 h 2589845"/>
                  <a:gd name="connsiteX67" fmla="*/ 1008568 w 1060433"/>
                  <a:gd name="connsiteY67" fmla="*/ 940431 h 2589845"/>
                  <a:gd name="connsiteX68" fmla="*/ 1009746 w 1060433"/>
                  <a:gd name="connsiteY68" fmla="*/ 954518 h 2589845"/>
                  <a:gd name="connsiteX69" fmla="*/ 1012098 w 1060433"/>
                  <a:gd name="connsiteY69" fmla="*/ 983269 h 2589845"/>
                  <a:gd name="connsiteX70" fmla="*/ 950398 w 1060433"/>
                  <a:gd name="connsiteY70" fmla="*/ 1255529 h 2589845"/>
                  <a:gd name="connsiteX71" fmla="*/ 905147 w 1060433"/>
                  <a:gd name="connsiteY71" fmla="*/ 1315382 h 2589845"/>
                  <a:gd name="connsiteX72" fmla="*/ 844626 w 1060433"/>
                  <a:gd name="connsiteY72" fmla="*/ 1344719 h 2589845"/>
                  <a:gd name="connsiteX73" fmla="*/ 842275 w 1060433"/>
                  <a:gd name="connsiteY73" fmla="*/ 1345892 h 2589845"/>
                  <a:gd name="connsiteX74" fmla="*/ 838750 w 1060433"/>
                  <a:gd name="connsiteY74" fmla="*/ 1352935 h 2589845"/>
                  <a:gd name="connsiteX75" fmla="*/ 827586 w 1060433"/>
                  <a:gd name="connsiteY75" fmla="*/ 1379340 h 2589845"/>
                  <a:gd name="connsiteX76" fmla="*/ 825234 w 1060433"/>
                  <a:gd name="connsiteY76" fmla="*/ 1403984 h 2589845"/>
                  <a:gd name="connsiteX77" fmla="*/ 825234 w 1060433"/>
                  <a:gd name="connsiteY77" fmla="*/ 1413369 h 2589845"/>
                  <a:gd name="connsiteX78" fmla="*/ 808194 w 1060433"/>
                  <a:gd name="connsiteY78" fmla="*/ 1583536 h 2589845"/>
                  <a:gd name="connsiteX79" fmla="*/ 836986 w 1060433"/>
                  <a:gd name="connsiteY79" fmla="*/ 1523684 h 2589845"/>
                  <a:gd name="connsiteX80" fmla="*/ 1026200 w 1060433"/>
                  <a:gd name="connsiteY80" fmla="*/ 1360560 h 2589845"/>
                  <a:gd name="connsiteX81" fmla="*/ 1042062 w 1060433"/>
                  <a:gd name="connsiteY81" fmla="*/ 1355281 h 2589845"/>
                  <a:gd name="connsiteX82" fmla="*/ 1043241 w 1060433"/>
                  <a:gd name="connsiteY82" fmla="*/ 1355281 h 2589845"/>
                  <a:gd name="connsiteX83" fmla="*/ 1050881 w 1060433"/>
                  <a:gd name="connsiteY83" fmla="*/ 1352935 h 2589845"/>
                  <a:gd name="connsiteX84" fmla="*/ 1057930 w 1060433"/>
                  <a:gd name="connsiteY84" fmla="*/ 1354108 h 2589845"/>
                  <a:gd name="connsiteX85" fmla="*/ 1060281 w 1060433"/>
                  <a:gd name="connsiteY85" fmla="*/ 1361147 h 2589845"/>
                  <a:gd name="connsiteX86" fmla="*/ 1059103 w 1060433"/>
                  <a:gd name="connsiteY86" fmla="*/ 1376402 h 2589845"/>
                  <a:gd name="connsiteX87" fmla="*/ 1054992 w 1060433"/>
                  <a:gd name="connsiteY87" fmla="*/ 1408677 h 2589845"/>
                  <a:gd name="connsiteX88" fmla="*/ 926890 w 1060433"/>
                  <a:gd name="connsiteY88" fmla="*/ 1646908 h 2589845"/>
                  <a:gd name="connsiteX89" fmla="*/ 842861 w 1060433"/>
                  <a:gd name="connsiteY89" fmla="*/ 1693846 h 2589845"/>
                  <a:gd name="connsiteX90" fmla="*/ 809954 w 1060433"/>
                  <a:gd name="connsiteY90" fmla="*/ 1694432 h 2589845"/>
                  <a:gd name="connsiteX91" fmla="*/ 805256 w 1060433"/>
                  <a:gd name="connsiteY91" fmla="*/ 1693846 h 2589845"/>
                  <a:gd name="connsiteX92" fmla="*/ 803491 w 1060433"/>
                  <a:gd name="connsiteY92" fmla="*/ 1693846 h 2589845"/>
                  <a:gd name="connsiteX93" fmla="*/ 801140 w 1060433"/>
                  <a:gd name="connsiteY93" fmla="*/ 1695019 h 2589845"/>
                  <a:gd name="connsiteX94" fmla="*/ 779989 w 1060433"/>
                  <a:gd name="connsiteY94" fmla="*/ 1724361 h 2589845"/>
                  <a:gd name="connsiteX95" fmla="*/ 778811 w 1060433"/>
                  <a:gd name="connsiteY95" fmla="*/ 1727294 h 2589845"/>
                  <a:gd name="connsiteX96" fmla="*/ 778224 w 1060433"/>
                  <a:gd name="connsiteY96" fmla="*/ 1727880 h 2589845"/>
                  <a:gd name="connsiteX97" fmla="*/ 696546 w 1060433"/>
                  <a:gd name="connsiteY97" fmla="*/ 1943226 h 2589845"/>
                  <a:gd name="connsiteX98" fmla="*/ 744730 w 1060433"/>
                  <a:gd name="connsiteY98" fmla="*/ 1887480 h 2589845"/>
                  <a:gd name="connsiteX99" fmla="*/ 982128 w 1060433"/>
                  <a:gd name="connsiteY99" fmla="*/ 1806507 h 2589845"/>
                  <a:gd name="connsiteX100" fmla="*/ 985065 w 1060433"/>
                  <a:gd name="connsiteY100" fmla="*/ 1806507 h 2589845"/>
                  <a:gd name="connsiteX101" fmla="*/ 989768 w 1060433"/>
                  <a:gd name="connsiteY101" fmla="*/ 1815897 h 2589845"/>
                  <a:gd name="connsiteX102" fmla="*/ 986830 w 1060433"/>
                  <a:gd name="connsiteY102" fmla="*/ 1827046 h 2589845"/>
                  <a:gd name="connsiteX103" fmla="*/ 978603 w 1060433"/>
                  <a:gd name="connsiteY103" fmla="*/ 1852277 h 2589845"/>
                  <a:gd name="connsiteX104" fmla="*/ 899863 w 1060433"/>
                  <a:gd name="connsiteY104" fmla="*/ 1969044 h 2589845"/>
                  <a:gd name="connsiteX105" fmla="*/ 805256 w 1060433"/>
                  <a:gd name="connsiteY105" fmla="*/ 2044146 h 2589845"/>
                  <a:gd name="connsiteX106" fmla="*/ 686555 w 1060433"/>
                  <a:gd name="connsiteY106" fmla="*/ 2058820 h 2589845"/>
                  <a:gd name="connsiteX107" fmla="*/ 665990 w 1060433"/>
                  <a:gd name="connsiteY107" fmla="*/ 2051190 h 2589845"/>
                  <a:gd name="connsiteX108" fmla="*/ 655412 w 1060433"/>
                  <a:gd name="connsiteY108" fmla="*/ 2051776 h 2589845"/>
                  <a:gd name="connsiteX109" fmla="*/ 639550 w 1060433"/>
                  <a:gd name="connsiteY109" fmla="*/ 2061753 h 2589845"/>
                  <a:gd name="connsiteX110" fmla="*/ 630144 w 1060433"/>
                  <a:gd name="connsiteY110" fmla="*/ 2067618 h 2589845"/>
                  <a:gd name="connsiteX111" fmla="*/ 628385 w 1060433"/>
                  <a:gd name="connsiteY111" fmla="*/ 2069964 h 2589845"/>
                  <a:gd name="connsiteX112" fmla="*/ 516151 w 1060433"/>
                  <a:gd name="connsiteY112" fmla="*/ 2224285 h 2589845"/>
                  <a:gd name="connsiteX113" fmla="*/ 584899 w 1060433"/>
                  <a:gd name="connsiteY113" fmla="*/ 2189082 h 2589845"/>
                  <a:gd name="connsiteX114" fmla="*/ 810545 w 1060433"/>
                  <a:gd name="connsiteY114" fmla="*/ 2197880 h 2589845"/>
                  <a:gd name="connsiteX115" fmla="*/ 834634 w 1060433"/>
                  <a:gd name="connsiteY115" fmla="*/ 2209030 h 2589845"/>
                  <a:gd name="connsiteX116" fmla="*/ 838750 w 1060433"/>
                  <a:gd name="connsiteY116" fmla="*/ 2214313 h 2589845"/>
                  <a:gd name="connsiteX117" fmla="*/ 836986 w 1060433"/>
                  <a:gd name="connsiteY117" fmla="*/ 2220179 h 2589845"/>
                  <a:gd name="connsiteX118" fmla="*/ 829937 w 1060433"/>
                  <a:gd name="connsiteY118" fmla="*/ 2229569 h 2589845"/>
                  <a:gd name="connsiteX119" fmla="*/ 829345 w 1060433"/>
                  <a:gd name="connsiteY119" fmla="*/ 2230155 h 2589845"/>
                  <a:gd name="connsiteX120" fmla="*/ 812305 w 1060433"/>
                  <a:gd name="connsiteY120" fmla="*/ 2252454 h 2589845"/>
                  <a:gd name="connsiteX121" fmla="*/ 711822 w 1060433"/>
                  <a:gd name="connsiteY121" fmla="*/ 2322864 h 2589845"/>
                  <a:gd name="connsiteX122" fmla="*/ 566685 w 1060433"/>
                  <a:gd name="connsiteY122" fmla="*/ 2362177 h 2589845"/>
                  <a:gd name="connsiteX123" fmla="*/ 559631 w 1060433"/>
                  <a:gd name="connsiteY123" fmla="*/ 2362763 h 2589845"/>
                  <a:gd name="connsiteX124" fmla="*/ 452686 w 1060433"/>
                  <a:gd name="connsiteY124" fmla="*/ 2317585 h 2589845"/>
                  <a:gd name="connsiteX125" fmla="*/ 450922 w 1060433"/>
                  <a:gd name="connsiteY125" fmla="*/ 2316998 h 2589845"/>
                  <a:gd name="connsiteX126" fmla="*/ 423895 w 1060433"/>
                  <a:gd name="connsiteY126" fmla="*/ 2320517 h 2589845"/>
                  <a:gd name="connsiteX127" fmla="*/ 420365 w 1060433"/>
                  <a:gd name="connsiteY127" fmla="*/ 2322277 h 2589845"/>
                  <a:gd name="connsiteX128" fmla="*/ 278166 w 1060433"/>
                  <a:gd name="connsiteY128" fmla="*/ 2426721 h 2589845"/>
                  <a:gd name="connsiteX129" fmla="*/ 301082 w 1060433"/>
                  <a:gd name="connsiteY129" fmla="*/ 2420856 h 2589845"/>
                  <a:gd name="connsiteX130" fmla="*/ 467962 w 1060433"/>
                  <a:gd name="connsiteY130" fmla="*/ 2440803 h 2589845"/>
                  <a:gd name="connsiteX131" fmla="*/ 582548 w 1060433"/>
                  <a:gd name="connsiteY131" fmla="*/ 2512392 h 2589845"/>
                  <a:gd name="connsiteX132" fmla="*/ 583134 w 1060433"/>
                  <a:gd name="connsiteY132" fmla="*/ 2522954 h 2589845"/>
                  <a:gd name="connsiteX133" fmla="*/ 538480 w 1060433"/>
                  <a:gd name="connsiteY133" fmla="*/ 2555224 h 2589845"/>
                  <a:gd name="connsiteX134" fmla="*/ 413903 w 1060433"/>
                  <a:gd name="connsiteY134" fmla="*/ 2588086 h 2589845"/>
                  <a:gd name="connsiteX135" fmla="*/ 376884 w 1060433"/>
                  <a:gd name="connsiteY135" fmla="*/ 2589845 h 2589845"/>
                  <a:gd name="connsiteX136" fmla="*/ 333985 w 1060433"/>
                  <a:gd name="connsiteY136" fmla="*/ 2587499 h 2589845"/>
                  <a:gd name="connsiteX137" fmla="*/ 296966 w 1060433"/>
                  <a:gd name="connsiteY137" fmla="*/ 2581042 h 2589845"/>
                  <a:gd name="connsiteX138" fmla="*/ 182973 w 1060433"/>
                  <a:gd name="connsiteY138" fmla="*/ 2497137 h 2589845"/>
                  <a:gd name="connsiteX139" fmla="*/ 178857 w 1060433"/>
                  <a:gd name="connsiteY139" fmla="*/ 2495963 h 2589845"/>
                  <a:gd name="connsiteX140" fmla="*/ 151824 w 1060433"/>
                  <a:gd name="connsiteY140" fmla="*/ 2490093 h 2589845"/>
                  <a:gd name="connsiteX141" fmla="*/ 144189 w 1060433"/>
                  <a:gd name="connsiteY141" fmla="*/ 2491853 h 2589845"/>
                  <a:gd name="connsiteX142" fmla="*/ 24315 w 1060433"/>
                  <a:gd name="connsiteY142" fmla="*/ 2528233 h 2589845"/>
                  <a:gd name="connsiteX143" fmla="*/ 16088 w 1060433"/>
                  <a:gd name="connsiteY143" fmla="*/ 2524127 h 2589845"/>
                  <a:gd name="connsiteX144" fmla="*/ 1985 w 1060433"/>
                  <a:gd name="connsiteY144" fmla="*/ 2503588 h 2589845"/>
                  <a:gd name="connsiteX145" fmla="*/ 220 w 1060433"/>
                  <a:gd name="connsiteY145" fmla="*/ 2495963 h 2589845"/>
                  <a:gd name="connsiteX146" fmla="*/ 6096 w 1060433"/>
                  <a:gd name="connsiteY146" fmla="*/ 2491266 h 2589845"/>
                  <a:gd name="connsiteX147" fmla="*/ 160051 w 1060433"/>
                  <a:gd name="connsiteY147" fmla="*/ 2441390 h 2589845"/>
                  <a:gd name="connsiteX148" fmla="*/ 162989 w 1060433"/>
                  <a:gd name="connsiteY148" fmla="*/ 2437284 h 2589845"/>
                  <a:gd name="connsiteX149" fmla="*/ 168278 w 1060433"/>
                  <a:gd name="connsiteY149" fmla="*/ 2382129 h 2589845"/>
                  <a:gd name="connsiteX150" fmla="*/ 342804 w 1060433"/>
                  <a:gd name="connsiteY150" fmla="*/ 2073489 h 2589845"/>
                  <a:gd name="connsiteX151" fmla="*/ 351030 w 1060433"/>
                  <a:gd name="connsiteY151" fmla="*/ 2069964 h 2589845"/>
                  <a:gd name="connsiteX152" fmla="*/ 353377 w 1060433"/>
                  <a:gd name="connsiteY152" fmla="*/ 2068791 h 2589845"/>
                  <a:gd name="connsiteX153" fmla="*/ 361017 w 1060433"/>
                  <a:gd name="connsiteY153" fmla="*/ 2069964 h 2589845"/>
                  <a:gd name="connsiteX154" fmla="*/ 363955 w 1060433"/>
                  <a:gd name="connsiteY154" fmla="*/ 2077008 h 2589845"/>
                  <a:gd name="connsiteX155" fmla="*/ 361017 w 1060433"/>
                  <a:gd name="connsiteY155" fmla="*/ 2095782 h 2589845"/>
                  <a:gd name="connsiteX156" fmla="*/ 352790 w 1060433"/>
                  <a:gd name="connsiteY156" fmla="*/ 2145658 h 2589845"/>
                  <a:gd name="connsiteX157" fmla="*/ 352204 w 1060433"/>
                  <a:gd name="connsiteY157" fmla="*/ 2149769 h 2589845"/>
                  <a:gd name="connsiteX158" fmla="*/ 323412 w 1060433"/>
                  <a:gd name="connsiteY158" fmla="*/ 2290594 h 2589845"/>
                  <a:gd name="connsiteX159" fmla="*/ 262299 w 1060433"/>
                  <a:gd name="connsiteY159" fmla="*/ 2390341 h 2589845"/>
                  <a:gd name="connsiteX160" fmla="*/ 426241 w 1060433"/>
                  <a:gd name="connsiteY160" fmla="*/ 2265949 h 2589845"/>
                  <a:gd name="connsiteX161" fmla="*/ 428592 w 1060433"/>
                  <a:gd name="connsiteY161" fmla="*/ 2260079 h 2589845"/>
                  <a:gd name="connsiteX162" fmla="*/ 429770 w 1060433"/>
                  <a:gd name="connsiteY162" fmla="*/ 2226636 h 2589845"/>
                  <a:gd name="connsiteX163" fmla="*/ 429179 w 1060433"/>
                  <a:gd name="connsiteY163" fmla="*/ 2221352 h 2589845"/>
                  <a:gd name="connsiteX164" fmla="*/ 410379 w 1060433"/>
                  <a:gd name="connsiteY164" fmla="*/ 2024199 h 2589845"/>
                  <a:gd name="connsiteX165" fmla="*/ 502635 w 1060433"/>
                  <a:gd name="connsiteY165" fmla="*/ 1825281 h 2589845"/>
                  <a:gd name="connsiteX166" fmla="*/ 520848 w 1060433"/>
                  <a:gd name="connsiteY166" fmla="*/ 1815310 h 2589845"/>
                  <a:gd name="connsiteX167" fmla="*/ 524964 w 1060433"/>
                  <a:gd name="connsiteY167" fmla="*/ 1821176 h 2589845"/>
                  <a:gd name="connsiteX168" fmla="*/ 526137 w 1060433"/>
                  <a:gd name="connsiteY168" fmla="*/ 1832911 h 2589845"/>
                  <a:gd name="connsiteX169" fmla="*/ 529075 w 1060433"/>
                  <a:gd name="connsiteY169" fmla="*/ 1858143 h 2589845"/>
                  <a:gd name="connsiteX170" fmla="*/ 533778 w 1060433"/>
                  <a:gd name="connsiteY170" fmla="*/ 1902735 h 2589845"/>
                  <a:gd name="connsiteX171" fmla="*/ 534364 w 1060433"/>
                  <a:gd name="connsiteY171" fmla="*/ 1905086 h 2589845"/>
                  <a:gd name="connsiteX172" fmla="*/ 544942 w 1060433"/>
                  <a:gd name="connsiteY172" fmla="*/ 2018328 h 2589845"/>
                  <a:gd name="connsiteX173" fmla="*/ 520910 w 1060433"/>
                  <a:gd name="connsiteY173" fmla="*/ 2162894 h 2589845"/>
                  <a:gd name="connsiteX174" fmla="*/ 520262 w 1060433"/>
                  <a:gd name="connsiteY174" fmla="*/ 2163851 h 2589845"/>
                  <a:gd name="connsiteX175" fmla="*/ 520848 w 1060433"/>
                  <a:gd name="connsiteY175" fmla="*/ 2163264 h 2589845"/>
                  <a:gd name="connsiteX176" fmla="*/ 520910 w 1060433"/>
                  <a:gd name="connsiteY176" fmla="*/ 2162894 h 2589845"/>
                  <a:gd name="connsiteX177" fmla="*/ 620158 w 1060433"/>
                  <a:gd name="connsiteY177" fmla="*/ 2016569 h 2589845"/>
                  <a:gd name="connsiteX178" fmla="*/ 622509 w 1060433"/>
                  <a:gd name="connsiteY178" fmla="*/ 2001900 h 2589845"/>
                  <a:gd name="connsiteX179" fmla="*/ 596650 w 1060433"/>
                  <a:gd name="connsiteY179" fmla="*/ 1937942 h 2589845"/>
                  <a:gd name="connsiteX180" fmla="*/ 550231 w 1060433"/>
                  <a:gd name="connsiteY180" fmla="*/ 1802988 h 2589845"/>
                  <a:gd name="connsiteX181" fmla="*/ 585485 w 1060433"/>
                  <a:gd name="connsiteY181" fmla="*/ 1560065 h 2589845"/>
                  <a:gd name="connsiteX182" fmla="*/ 589015 w 1060433"/>
                  <a:gd name="connsiteY182" fmla="*/ 1553021 h 2589845"/>
                  <a:gd name="connsiteX183" fmla="*/ 591953 w 1060433"/>
                  <a:gd name="connsiteY183" fmla="*/ 1548329 h 2589845"/>
                  <a:gd name="connsiteX184" fmla="*/ 598415 w 1060433"/>
                  <a:gd name="connsiteY184" fmla="*/ 1544223 h 2589845"/>
                  <a:gd name="connsiteX185" fmla="*/ 605464 w 1060433"/>
                  <a:gd name="connsiteY185" fmla="*/ 1548915 h 2589845"/>
                  <a:gd name="connsiteX186" fmla="*/ 630731 w 1060433"/>
                  <a:gd name="connsiteY186" fmla="*/ 1611700 h 2589845"/>
                  <a:gd name="connsiteX187" fmla="*/ 636020 w 1060433"/>
                  <a:gd name="connsiteY187" fmla="*/ 1625196 h 2589845"/>
                  <a:gd name="connsiteX188" fmla="*/ 684795 w 1060433"/>
                  <a:gd name="connsiteY188" fmla="*/ 1774232 h 2589845"/>
                  <a:gd name="connsiteX189" fmla="*/ 686555 w 1060433"/>
                  <a:gd name="connsiteY189" fmla="*/ 1882201 h 2589845"/>
                  <a:gd name="connsiteX190" fmla="*/ 753543 w 1060433"/>
                  <a:gd name="connsiteY190" fmla="*/ 1676245 h 2589845"/>
                  <a:gd name="connsiteX191" fmla="*/ 752370 w 1060433"/>
                  <a:gd name="connsiteY191" fmla="*/ 1668615 h 2589845"/>
                  <a:gd name="connsiteX192" fmla="*/ 710649 w 1060433"/>
                  <a:gd name="connsiteY192" fmla="*/ 1611700 h 2589845"/>
                  <a:gd name="connsiteX193" fmla="*/ 629558 w 1060433"/>
                  <a:gd name="connsiteY193" fmla="*/ 1498453 h 2589845"/>
                  <a:gd name="connsiteX194" fmla="*/ 600180 w 1060433"/>
                  <a:gd name="connsiteY194" fmla="*/ 1242620 h 2589845"/>
                  <a:gd name="connsiteX195" fmla="*/ 600766 w 1060433"/>
                  <a:gd name="connsiteY195" fmla="*/ 1239688 h 2589845"/>
                  <a:gd name="connsiteX196" fmla="*/ 600766 w 1060433"/>
                  <a:gd name="connsiteY196" fmla="*/ 1239101 h 2589845"/>
                  <a:gd name="connsiteX197" fmla="*/ 605464 w 1060433"/>
                  <a:gd name="connsiteY197" fmla="*/ 1234404 h 2589845"/>
                  <a:gd name="connsiteX198" fmla="*/ 611344 w 1060433"/>
                  <a:gd name="connsiteY198" fmla="*/ 1234404 h 2589845"/>
                  <a:gd name="connsiteX199" fmla="*/ 617220 w 1060433"/>
                  <a:gd name="connsiteY199" fmla="*/ 1238515 h 2589845"/>
                  <a:gd name="connsiteX200" fmla="*/ 643660 w 1060433"/>
                  <a:gd name="connsiteY200" fmla="*/ 1273717 h 2589845"/>
                  <a:gd name="connsiteX201" fmla="*/ 645425 w 1060433"/>
                  <a:gd name="connsiteY201" fmla="*/ 1276068 h 2589845"/>
                  <a:gd name="connsiteX202" fmla="*/ 714173 w 1060433"/>
                  <a:gd name="connsiteY202" fmla="*/ 1368190 h 2589845"/>
                  <a:gd name="connsiteX203" fmla="*/ 770584 w 1060433"/>
                  <a:gd name="connsiteY203" fmla="*/ 1474394 h 2589845"/>
                  <a:gd name="connsiteX204" fmla="*/ 781748 w 1060433"/>
                  <a:gd name="connsiteY204" fmla="*/ 1524857 h 2589845"/>
                  <a:gd name="connsiteX205" fmla="*/ 794678 w 1060433"/>
                  <a:gd name="connsiteY205" fmla="*/ 1347651 h 2589845"/>
                  <a:gd name="connsiteX206" fmla="*/ 782927 w 1060433"/>
                  <a:gd name="connsiteY206" fmla="*/ 1309511 h 2589845"/>
                  <a:gd name="connsiteX207" fmla="*/ 750019 w 1060433"/>
                  <a:gd name="connsiteY207" fmla="*/ 1283693 h 2589845"/>
                  <a:gd name="connsiteX208" fmla="*/ 635433 w 1060433"/>
                  <a:gd name="connsiteY208" fmla="*/ 1186879 h 2589845"/>
                  <a:gd name="connsiteX209" fmla="*/ 564921 w 1060433"/>
                  <a:gd name="connsiteY209" fmla="*/ 988548 h 2589845"/>
                  <a:gd name="connsiteX210" fmla="*/ 562569 w 1060433"/>
                  <a:gd name="connsiteY210" fmla="*/ 963903 h 2589845"/>
                  <a:gd name="connsiteX211" fmla="*/ 562569 w 1060433"/>
                  <a:gd name="connsiteY211" fmla="*/ 961557 h 2589845"/>
                  <a:gd name="connsiteX212" fmla="*/ 561983 w 1060433"/>
                  <a:gd name="connsiteY212" fmla="*/ 948648 h 2589845"/>
                  <a:gd name="connsiteX213" fmla="*/ 566094 w 1060433"/>
                  <a:gd name="connsiteY213" fmla="*/ 941610 h 2589845"/>
                  <a:gd name="connsiteX214" fmla="*/ 574321 w 1060433"/>
                  <a:gd name="connsiteY214" fmla="*/ 942196 h 2589845"/>
                  <a:gd name="connsiteX215" fmla="*/ 580788 w 1060433"/>
                  <a:gd name="connsiteY215" fmla="*/ 948061 h 2589845"/>
                  <a:gd name="connsiteX216" fmla="*/ 587250 w 1060433"/>
                  <a:gd name="connsiteY216" fmla="*/ 953340 h 2589845"/>
                  <a:gd name="connsiteX217" fmla="*/ 618980 w 1060433"/>
                  <a:gd name="connsiteY217" fmla="*/ 978572 h 2589845"/>
                  <a:gd name="connsiteX218" fmla="*/ 620158 w 1060433"/>
                  <a:gd name="connsiteY218" fmla="*/ 979158 h 2589845"/>
                  <a:gd name="connsiteX219" fmla="*/ 689493 w 1060433"/>
                  <a:gd name="connsiteY219" fmla="*/ 1036078 h 2589845"/>
                  <a:gd name="connsiteX220" fmla="*/ 778811 w 1060433"/>
                  <a:gd name="connsiteY220" fmla="*/ 1153431 h 2589845"/>
                  <a:gd name="connsiteX221" fmla="*/ 786451 w 1060433"/>
                  <a:gd name="connsiteY221" fmla="*/ 1174557 h 2589845"/>
                  <a:gd name="connsiteX222" fmla="*/ 752957 w 1060433"/>
                  <a:gd name="connsiteY222" fmla="*/ 975052 h 2589845"/>
                  <a:gd name="connsiteX223" fmla="*/ 745908 w 1060433"/>
                  <a:gd name="connsiteY223" fmla="*/ 963316 h 2589845"/>
                  <a:gd name="connsiteX224" fmla="*/ 739441 w 1060433"/>
                  <a:gd name="connsiteY224" fmla="*/ 958624 h 2589845"/>
                  <a:gd name="connsiteX225" fmla="*/ 699484 w 1060433"/>
                  <a:gd name="connsiteY225" fmla="*/ 943956 h 2589845"/>
                  <a:gd name="connsiteX226" fmla="*/ 582548 w 1060433"/>
                  <a:gd name="connsiteY226" fmla="*/ 895839 h 2589845"/>
                  <a:gd name="connsiteX227" fmla="*/ 455624 w 1060433"/>
                  <a:gd name="connsiteY227" fmla="*/ 690470 h 2589845"/>
                  <a:gd name="connsiteX228" fmla="*/ 458562 w 1060433"/>
                  <a:gd name="connsiteY228" fmla="*/ 684013 h 2589845"/>
                  <a:gd name="connsiteX229" fmla="*/ 466202 w 1060433"/>
                  <a:gd name="connsiteY229" fmla="*/ 683426 h 2589845"/>
                  <a:gd name="connsiteX230" fmla="*/ 513208 w 1060433"/>
                  <a:gd name="connsiteY230" fmla="*/ 702792 h 2589845"/>
                  <a:gd name="connsiteX231" fmla="*/ 621917 w 1060433"/>
                  <a:gd name="connsiteY231" fmla="*/ 749735 h 2589845"/>
                  <a:gd name="connsiteX232" fmla="*/ 706538 w 1060433"/>
                  <a:gd name="connsiteY232" fmla="*/ 817213 h 2589845"/>
                  <a:gd name="connsiteX233" fmla="*/ 639550 w 1060433"/>
                  <a:gd name="connsiteY233" fmla="*/ 657608 h 2589845"/>
                  <a:gd name="connsiteX234" fmla="*/ 603704 w 1060433"/>
                  <a:gd name="connsiteY234" fmla="*/ 645872 h 2589845"/>
                  <a:gd name="connsiteX235" fmla="*/ 586077 w 1060433"/>
                  <a:gd name="connsiteY235" fmla="*/ 648224 h 2589845"/>
                  <a:gd name="connsiteX236" fmla="*/ 445633 w 1060433"/>
                  <a:gd name="connsiteY236" fmla="*/ 627685 h 2589845"/>
                  <a:gd name="connsiteX237" fmla="*/ 316358 w 1060433"/>
                  <a:gd name="connsiteY237" fmla="*/ 499769 h 2589845"/>
                  <a:gd name="connsiteX238" fmla="*/ 313420 w 1060433"/>
                  <a:gd name="connsiteY238" fmla="*/ 493317 h 2589845"/>
                  <a:gd name="connsiteX239" fmla="*/ 314598 w 1060433"/>
                  <a:gd name="connsiteY239" fmla="*/ 486273 h 2589845"/>
                  <a:gd name="connsiteX240" fmla="*/ 320474 w 1060433"/>
                  <a:gd name="connsiteY240" fmla="*/ 482754 h 2589845"/>
                  <a:gd name="connsiteX241" fmla="*/ 338688 w 1060433"/>
                  <a:gd name="connsiteY241" fmla="*/ 483927 h 2589845"/>
                  <a:gd name="connsiteX242" fmla="*/ 371595 w 1060433"/>
                  <a:gd name="connsiteY242" fmla="*/ 485687 h 2589845"/>
                  <a:gd name="connsiteX243" fmla="*/ 382760 w 1060433"/>
                  <a:gd name="connsiteY243" fmla="*/ 486273 h 2589845"/>
                  <a:gd name="connsiteX244" fmla="*/ 487354 w 1060433"/>
                  <a:gd name="connsiteY244" fmla="*/ 498009 h 2589845"/>
                  <a:gd name="connsiteX245" fmla="*/ 577850 w 1060433"/>
                  <a:gd name="connsiteY245" fmla="*/ 543774 h 2589845"/>
                  <a:gd name="connsiteX246" fmla="*/ 493821 w 1060433"/>
                  <a:gd name="connsiteY246" fmla="*/ 419382 h 2589845"/>
                  <a:gd name="connsiteX247" fmla="*/ 486181 w 1060433"/>
                  <a:gd name="connsiteY247" fmla="*/ 416450 h 2589845"/>
                  <a:gd name="connsiteX248" fmla="*/ 470900 w 1060433"/>
                  <a:gd name="connsiteY248" fmla="*/ 414685 h 2589845"/>
                  <a:gd name="connsiteX249" fmla="*/ 445046 w 1060433"/>
                  <a:gd name="connsiteY249" fmla="*/ 421142 h 2589845"/>
                  <a:gd name="connsiteX250" fmla="*/ 286388 w 1060433"/>
                  <a:gd name="connsiteY250" fmla="*/ 425834 h 2589845"/>
                  <a:gd name="connsiteX251" fmla="*/ 163581 w 1060433"/>
                  <a:gd name="connsiteY251" fmla="*/ 334299 h 2589845"/>
                  <a:gd name="connsiteX252" fmla="*/ 160051 w 1060433"/>
                  <a:gd name="connsiteY252" fmla="*/ 329606 h 2589845"/>
                  <a:gd name="connsiteX253" fmla="*/ 160051 w 1060433"/>
                  <a:gd name="connsiteY253" fmla="*/ 323149 h 2589845"/>
                  <a:gd name="connsiteX254" fmla="*/ 179443 w 1060433"/>
                  <a:gd name="connsiteY254" fmla="*/ 313765 h 2589845"/>
                  <a:gd name="connsiteX255" fmla="*/ 219405 w 1060433"/>
                  <a:gd name="connsiteY255" fmla="*/ 307894 h 2589845"/>
                  <a:gd name="connsiteX256" fmla="*/ 238205 w 1060433"/>
                  <a:gd name="connsiteY256" fmla="*/ 304962 h 2589845"/>
                  <a:gd name="connsiteX257" fmla="*/ 238791 w 1060433"/>
                  <a:gd name="connsiteY257" fmla="*/ 304962 h 2589845"/>
                  <a:gd name="connsiteX258" fmla="*/ 304607 w 1060433"/>
                  <a:gd name="connsiteY258" fmla="*/ 297332 h 2589845"/>
                  <a:gd name="connsiteX259" fmla="*/ 410965 w 1060433"/>
                  <a:gd name="connsiteY259" fmla="*/ 321976 h 2589845"/>
                  <a:gd name="connsiteX260" fmla="*/ 349852 w 1060433"/>
                  <a:gd name="connsiteY260" fmla="*/ 262129 h 2589845"/>
                  <a:gd name="connsiteX261" fmla="*/ 326350 w 1060433"/>
                  <a:gd name="connsiteY261" fmla="*/ 242763 h 2589845"/>
                  <a:gd name="connsiteX262" fmla="*/ 321061 w 1060433"/>
                  <a:gd name="connsiteY262" fmla="*/ 241004 h 2589845"/>
                  <a:gd name="connsiteX263" fmla="*/ 140073 w 1060433"/>
                  <a:gd name="connsiteY263" fmla="*/ 145357 h 2589845"/>
                  <a:gd name="connsiteX264" fmla="*/ 75436 w 1060433"/>
                  <a:gd name="connsiteY264" fmla="*/ 15682 h 2589845"/>
                  <a:gd name="connsiteX265" fmla="*/ 74849 w 1060433"/>
                  <a:gd name="connsiteY265" fmla="*/ 13922 h 2589845"/>
                  <a:gd name="connsiteX266" fmla="*/ 76022 w 1060433"/>
                  <a:gd name="connsiteY266" fmla="*/ 1600 h 2589845"/>
                  <a:gd name="connsiteX267" fmla="*/ 83147 w 1060433"/>
                  <a:gd name="connsiteY267" fmla="*/ 207 h 2589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60433" h="2589845">
                    <a:moveTo>
                      <a:pt x="83147" y="207"/>
                    </a:moveTo>
                    <a:cubicBezTo>
                      <a:pt x="86599" y="720"/>
                      <a:pt x="91301" y="2186"/>
                      <a:pt x="97765" y="4532"/>
                    </a:cubicBezTo>
                    <a:cubicBezTo>
                      <a:pt x="110695" y="9816"/>
                      <a:pt x="123619" y="14508"/>
                      <a:pt x="135962" y="19206"/>
                    </a:cubicBezTo>
                    <a:cubicBezTo>
                      <a:pt x="162403" y="28590"/>
                      <a:pt x="189435" y="38567"/>
                      <a:pt x="215289" y="50303"/>
                    </a:cubicBezTo>
                    <a:cubicBezTo>
                      <a:pt x="258775" y="69077"/>
                      <a:pt x="293442" y="97246"/>
                      <a:pt x="318123" y="134800"/>
                    </a:cubicBezTo>
                    <a:cubicBezTo>
                      <a:pt x="336928" y="163550"/>
                      <a:pt x="344563" y="192301"/>
                      <a:pt x="341039" y="222224"/>
                    </a:cubicBezTo>
                    <a:cubicBezTo>
                      <a:pt x="341039" y="222811"/>
                      <a:pt x="341625" y="223402"/>
                      <a:pt x="341625" y="223989"/>
                    </a:cubicBezTo>
                    <a:cubicBezTo>
                      <a:pt x="386871" y="262716"/>
                      <a:pt x="430357" y="306721"/>
                      <a:pt x="474429" y="358944"/>
                    </a:cubicBezTo>
                    <a:cubicBezTo>
                      <a:pt x="445046" y="313765"/>
                      <a:pt x="425654" y="261538"/>
                      <a:pt x="415668" y="201104"/>
                    </a:cubicBezTo>
                    <a:cubicBezTo>
                      <a:pt x="406263" y="140078"/>
                      <a:pt x="405676" y="86097"/>
                      <a:pt x="413903" y="35634"/>
                    </a:cubicBezTo>
                    <a:cubicBezTo>
                      <a:pt x="414490" y="32115"/>
                      <a:pt x="415076" y="29177"/>
                      <a:pt x="416254" y="25071"/>
                    </a:cubicBezTo>
                    <a:lnTo>
                      <a:pt x="417427" y="19206"/>
                    </a:lnTo>
                    <a:cubicBezTo>
                      <a:pt x="418014" y="16268"/>
                      <a:pt x="420365" y="13922"/>
                      <a:pt x="422716" y="13335"/>
                    </a:cubicBezTo>
                    <a:cubicBezTo>
                      <a:pt x="425654" y="12749"/>
                      <a:pt x="428006" y="13335"/>
                      <a:pt x="430357" y="15095"/>
                    </a:cubicBezTo>
                    <a:cubicBezTo>
                      <a:pt x="433295" y="18033"/>
                      <a:pt x="436233" y="20966"/>
                      <a:pt x="439170" y="23312"/>
                    </a:cubicBezTo>
                    <a:lnTo>
                      <a:pt x="441522" y="25658"/>
                    </a:lnTo>
                    <a:cubicBezTo>
                      <a:pt x="449162" y="32115"/>
                      <a:pt x="456211" y="38567"/>
                      <a:pt x="462673" y="46197"/>
                    </a:cubicBezTo>
                    <a:cubicBezTo>
                      <a:pt x="525551" y="117193"/>
                      <a:pt x="562569" y="192301"/>
                      <a:pt x="575499" y="275625"/>
                    </a:cubicBezTo>
                    <a:cubicBezTo>
                      <a:pt x="580788" y="313178"/>
                      <a:pt x="578437" y="345448"/>
                      <a:pt x="567858" y="373612"/>
                    </a:cubicBezTo>
                    <a:cubicBezTo>
                      <a:pt x="564334" y="383002"/>
                      <a:pt x="559045" y="391218"/>
                      <a:pt x="553756" y="399430"/>
                    </a:cubicBezTo>
                    <a:cubicBezTo>
                      <a:pt x="550818" y="403541"/>
                      <a:pt x="548467" y="407060"/>
                      <a:pt x="546115" y="411166"/>
                    </a:cubicBezTo>
                    <a:cubicBezTo>
                      <a:pt x="544356" y="414098"/>
                      <a:pt x="544356" y="414685"/>
                      <a:pt x="544356" y="414685"/>
                    </a:cubicBezTo>
                    <a:cubicBezTo>
                      <a:pt x="545529" y="425834"/>
                      <a:pt x="546702" y="438157"/>
                      <a:pt x="549053" y="453412"/>
                    </a:cubicBezTo>
                    <a:cubicBezTo>
                      <a:pt x="549053" y="453412"/>
                      <a:pt x="549053" y="453998"/>
                      <a:pt x="550231" y="454590"/>
                    </a:cubicBezTo>
                    <a:lnTo>
                      <a:pt x="550818" y="455763"/>
                    </a:lnTo>
                    <a:cubicBezTo>
                      <a:pt x="585485" y="503874"/>
                      <a:pt x="617220" y="554337"/>
                      <a:pt x="646012" y="606559"/>
                    </a:cubicBezTo>
                    <a:cubicBezTo>
                      <a:pt x="634847" y="567246"/>
                      <a:pt x="625447" y="517956"/>
                      <a:pt x="626033" y="460455"/>
                    </a:cubicBezTo>
                    <a:cubicBezTo>
                      <a:pt x="627207" y="391805"/>
                      <a:pt x="643074" y="330193"/>
                      <a:pt x="674803" y="272687"/>
                    </a:cubicBezTo>
                    <a:cubicBezTo>
                      <a:pt x="675982" y="270341"/>
                      <a:pt x="678328" y="269168"/>
                      <a:pt x="680679" y="269168"/>
                    </a:cubicBezTo>
                    <a:cubicBezTo>
                      <a:pt x="684209" y="269168"/>
                      <a:pt x="685968" y="270341"/>
                      <a:pt x="687733" y="272100"/>
                    </a:cubicBezTo>
                    <a:cubicBezTo>
                      <a:pt x="688319" y="273273"/>
                      <a:pt x="689493" y="274446"/>
                      <a:pt x="690671" y="275625"/>
                    </a:cubicBezTo>
                    <a:cubicBezTo>
                      <a:pt x="692430" y="278557"/>
                      <a:pt x="694195" y="280903"/>
                      <a:pt x="695960" y="283836"/>
                    </a:cubicBezTo>
                    <a:cubicBezTo>
                      <a:pt x="721814" y="323736"/>
                      <a:pt x="735330" y="367160"/>
                      <a:pt x="744143" y="401189"/>
                    </a:cubicBezTo>
                    <a:cubicBezTo>
                      <a:pt x="760597" y="463388"/>
                      <a:pt x="768238" y="515024"/>
                      <a:pt x="768238" y="564313"/>
                    </a:cubicBezTo>
                    <a:cubicBezTo>
                      <a:pt x="768238" y="605973"/>
                      <a:pt x="760597" y="637661"/>
                      <a:pt x="744143" y="665238"/>
                    </a:cubicBezTo>
                    <a:cubicBezTo>
                      <a:pt x="739441" y="673455"/>
                      <a:pt x="732979" y="681080"/>
                      <a:pt x="726516" y="688123"/>
                    </a:cubicBezTo>
                    <a:cubicBezTo>
                      <a:pt x="722987" y="692229"/>
                      <a:pt x="719462" y="696335"/>
                      <a:pt x="716525" y="700446"/>
                    </a:cubicBezTo>
                    <a:cubicBezTo>
                      <a:pt x="714173" y="703379"/>
                      <a:pt x="713000" y="706311"/>
                      <a:pt x="713000" y="708071"/>
                    </a:cubicBezTo>
                    <a:cubicBezTo>
                      <a:pt x="712414" y="718047"/>
                      <a:pt x="713000" y="728023"/>
                      <a:pt x="713000" y="738000"/>
                    </a:cubicBezTo>
                    <a:lnTo>
                      <a:pt x="713000" y="744451"/>
                    </a:lnTo>
                    <a:cubicBezTo>
                      <a:pt x="713000" y="745625"/>
                      <a:pt x="713587" y="746798"/>
                      <a:pt x="714173" y="747971"/>
                    </a:cubicBezTo>
                    <a:cubicBezTo>
                      <a:pt x="734152" y="797260"/>
                      <a:pt x="752370" y="848896"/>
                      <a:pt x="767646" y="901118"/>
                    </a:cubicBezTo>
                    <a:cubicBezTo>
                      <a:pt x="765300" y="883517"/>
                      <a:pt x="764121" y="865916"/>
                      <a:pt x="763535" y="848896"/>
                    </a:cubicBezTo>
                    <a:cubicBezTo>
                      <a:pt x="761770" y="752668"/>
                      <a:pt x="791154" y="666998"/>
                      <a:pt x="851675" y="593650"/>
                    </a:cubicBezTo>
                    <a:lnTo>
                      <a:pt x="864018" y="578395"/>
                    </a:lnTo>
                    <a:cubicBezTo>
                      <a:pt x="865777" y="576636"/>
                      <a:pt x="867542" y="575462"/>
                      <a:pt x="869893" y="575462"/>
                    </a:cubicBezTo>
                    <a:lnTo>
                      <a:pt x="871067" y="576049"/>
                    </a:lnTo>
                    <a:cubicBezTo>
                      <a:pt x="874004" y="576049"/>
                      <a:pt x="876356" y="577809"/>
                      <a:pt x="876942" y="580741"/>
                    </a:cubicBezTo>
                    <a:cubicBezTo>
                      <a:pt x="878120" y="583679"/>
                      <a:pt x="879293" y="586612"/>
                      <a:pt x="880472" y="589544"/>
                    </a:cubicBezTo>
                    <a:cubicBezTo>
                      <a:pt x="882231" y="594823"/>
                      <a:pt x="884583" y="599521"/>
                      <a:pt x="886347" y="604799"/>
                    </a:cubicBezTo>
                    <a:cubicBezTo>
                      <a:pt x="899272" y="645286"/>
                      <a:pt x="905147" y="689297"/>
                      <a:pt x="906912" y="747971"/>
                    </a:cubicBezTo>
                    <a:lnTo>
                      <a:pt x="906912" y="749149"/>
                    </a:lnTo>
                    <a:cubicBezTo>
                      <a:pt x="907499" y="791395"/>
                      <a:pt x="909263" y="850069"/>
                      <a:pt x="891636" y="905815"/>
                    </a:cubicBezTo>
                    <a:cubicBezTo>
                      <a:pt x="874004" y="960384"/>
                      <a:pt x="844040" y="988548"/>
                      <a:pt x="838164" y="993245"/>
                    </a:cubicBezTo>
                    <a:lnTo>
                      <a:pt x="837572" y="993832"/>
                    </a:lnTo>
                    <a:cubicBezTo>
                      <a:pt x="821118" y="1007914"/>
                      <a:pt x="811132" y="1021409"/>
                      <a:pt x="808781" y="1029621"/>
                    </a:cubicBezTo>
                    <a:cubicBezTo>
                      <a:pt x="807607" y="1033145"/>
                      <a:pt x="807016" y="1036664"/>
                      <a:pt x="805843" y="1040183"/>
                    </a:cubicBezTo>
                    <a:cubicBezTo>
                      <a:pt x="801140" y="1054852"/>
                      <a:pt x="804078" y="1069521"/>
                      <a:pt x="807016" y="1084781"/>
                    </a:cubicBezTo>
                    <a:cubicBezTo>
                      <a:pt x="808781" y="1092406"/>
                      <a:pt x="810545" y="1100622"/>
                      <a:pt x="811132" y="1109425"/>
                    </a:cubicBezTo>
                    <a:cubicBezTo>
                      <a:pt x="812897" y="1142868"/>
                      <a:pt x="815834" y="1176316"/>
                      <a:pt x="818772" y="1209172"/>
                    </a:cubicBezTo>
                    <a:lnTo>
                      <a:pt x="818772" y="1212110"/>
                    </a:lnTo>
                    <a:cubicBezTo>
                      <a:pt x="819359" y="1220322"/>
                      <a:pt x="819945" y="1229125"/>
                      <a:pt x="820532" y="1237342"/>
                    </a:cubicBezTo>
                    <a:cubicBezTo>
                      <a:pt x="827586" y="1162234"/>
                      <a:pt x="852267" y="1094165"/>
                      <a:pt x="895161" y="1034318"/>
                    </a:cubicBezTo>
                    <a:cubicBezTo>
                      <a:pt x="921015" y="997351"/>
                      <a:pt x="952158" y="965663"/>
                      <a:pt x="988003" y="940431"/>
                    </a:cubicBezTo>
                    <a:cubicBezTo>
                      <a:pt x="989176" y="939258"/>
                      <a:pt x="990941" y="938085"/>
                      <a:pt x="993292" y="936912"/>
                    </a:cubicBezTo>
                    <a:cubicBezTo>
                      <a:pt x="993879" y="936326"/>
                      <a:pt x="995057" y="935739"/>
                      <a:pt x="996817" y="934566"/>
                    </a:cubicBezTo>
                    <a:cubicBezTo>
                      <a:pt x="999168" y="933393"/>
                      <a:pt x="1001519" y="933393"/>
                      <a:pt x="1003871" y="934566"/>
                    </a:cubicBezTo>
                    <a:cubicBezTo>
                      <a:pt x="1006222" y="935739"/>
                      <a:pt x="1007981" y="938085"/>
                      <a:pt x="1008568" y="940431"/>
                    </a:cubicBezTo>
                    <a:cubicBezTo>
                      <a:pt x="1008568" y="945129"/>
                      <a:pt x="1009160" y="949821"/>
                      <a:pt x="1009746" y="954518"/>
                    </a:cubicBezTo>
                    <a:cubicBezTo>
                      <a:pt x="1010919" y="964490"/>
                      <a:pt x="1012098" y="973293"/>
                      <a:pt x="1012098" y="983269"/>
                    </a:cubicBezTo>
                    <a:cubicBezTo>
                      <a:pt x="1012684" y="1080670"/>
                      <a:pt x="992119" y="1172797"/>
                      <a:pt x="950398" y="1255529"/>
                    </a:cubicBezTo>
                    <a:cubicBezTo>
                      <a:pt x="939233" y="1279001"/>
                      <a:pt x="923953" y="1298948"/>
                      <a:pt x="905147" y="1315382"/>
                    </a:cubicBezTo>
                    <a:cubicBezTo>
                      <a:pt x="886934" y="1331810"/>
                      <a:pt x="866956" y="1341199"/>
                      <a:pt x="844626" y="1344719"/>
                    </a:cubicBezTo>
                    <a:cubicBezTo>
                      <a:pt x="844040" y="1344719"/>
                      <a:pt x="842861" y="1345305"/>
                      <a:pt x="842275" y="1345892"/>
                    </a:cubicBezTo>
                    <a:cubicBezTo>
                      <a:pt x="841102" y="1347651"/>
                      <a:pt x="839924" y="1350584"/>
                      <a:pt x="838750" y="1352935"/>
                    </a:cubicBezTo>
                    <a:cubicBezTo>
                      <a:pt x="834634" y="1361147"/>
                      <a:pt x="829937" y="1370537"/>
                      <a:pt x="827586" y="1379340"/>
                    </a:cubicBezTo>
                    <a:cubicBezTo>
                      <a:pt x="825234" y="1386965"/>
                      <a:pt x="825234" y="1395181"/>
                      <a:pt x="825234" y="1403984"/>
                    </a:cubicBezTo>
                    <a:cubicBezTo>
                      <a:pt x="825234" y="1406917"/>
                      <a:pt x="825234" y="1410436"/>
                      <a:pt x="825234" y="1413369"/>
                    </a:cubicBezTo>
                    <a:cubicBezTo>
                      <a:pt x="823470" y="1489649"/>
                      <a:pt x="820532" y="1516054"/>
                      <a:pt x="808194" y="1583536"/>
                    </a:cubicBezTo>
                    <a:cubicBezTo>
                      <a:pt x="815834" y="1563584"/>
                      <a:pt x="825234" y="1543631"/>
                      <a:pt x="836986" y="1523684"/>
                    </a:cubicBezTo>
                    <a:cubicBezTo>
                      <a:pt x="885761" y="1445057"/>
                      <a:pt x="947460" y="1391662"/>
                      <a:pt x="1026200" y="1360560"/>
                    </a:cubicBezTo>
                    <a:cubicBezTo>
                      <a:pt x="1030898" y="1358801"/>
                      <a:pt x="1036187" y="1357041"/>
                      <a:pt x="1042062" y="1355281"/>
                    </a:cubicBezTo>
                    <a:lnTo>
                      <a:pt x="1043241" y="1355281"/>
                    </a:lnTo>
                    <a:cubicBezTo>
                      <a:pt x="1045592" y="1354695"/>
                      <a:pt x="1047938" y="1353522"/>
                      <a:pt x="1050881" y="1352935"/>
                    </a:cubicBezTo>
                    <a:cubicBezTo>
                      <a:pt x="1053227" y="1352349"/>
                      <a:pt x="1055578" y="1352349"/>
                      <a:pt x="1057930" y="1354108"/>
                    </a:cubicBezTo>
                    <a:cubicBezTo>
                      <a:pt x="1059694" y="1355868"/>
                      <a:pt x="1060867" y="1358214"/>
                      <a:pt x="1060281" y="1361147"/>
                    </a:cubicBezTo>
                    <a:cubicBezTo>
                      <a:pt x="1059694" y="1366431"/>
                      <a:pt x="1059694" y="1371710"/>
                      <a:pt x="1059103" y="1376402"/>
                    </a:cubicBezTo>
                    <a:cubicBezTo>
                      <a:pt x="1058516" y="1388138"/>
                      <a:pt x="1057930" y="1398700"/>
                      <a:pt x="1054992" y="1408677"/>
                    </a:cubicBezTo>
                    <a:cubicBezTo>
                      <a:pt x="1029724" y="1506669"/>
                      <a:pt x="987417" y="1584709"/>
                      <a:pt x="926890" y="1646908"/>
                    </a:cubicBezTo>
                    <a:cubicBezTo>
                      <a:pt x="900450" y="1673899"/>
                      <a:pt x="872831" y="1689154"/>
                      <a:pt x="842861" y="1693846"/>
                    </a:cubicBezTo>
                    <a:cubicBezTo>
                      <a:pt x="835221" y="1695019"/>
                      <a:pt x="825821" y="1695019"/>
                      <a:pt x="809954" y="1694432"/>
                    </a:cubicBezTo>
                    <a:lnTo>
                      <a:pt x="805256" y="1693846"/>
                    </a:lnTo>
                    <a:cubicBezTo>
                      <a:pt x="804670" y="1693846"/>
                      <a:pt x="804078" y="1693846"/>
                      <a:pt x="803491" y="1693846"/>
                    </a:cubicBezTo>
                    <a:cubicBezTo>
                      <a:pt x="801732" y="1693846"/>
                      <a:pt x="801732" y="1693846"/>
                      <a:pt x="801140" y="1695019"/>
                    </a:cubicBezTo>
                    <a:lnTo>
                      <a:pt x="779989" y="1724361"/>
                    </a:lnTo>
                    <a:cubicBezTo>
                      <a:pt x="779402" y="1724948"/>
                      <a:pt x="778811" y="1726121"/>
                      <a:pt x="778811" y="1727294"/>
                    </a:cubicBezTo>
                    <a:lnTo>
                      <a:pt x="778224" y="1727880"/>
                    </a:lnTo>
                    <a:cubicBezTo>
                      <a:pt x="756481" y="1802988"/>
                      <a:pt x="728868" y="1875157"/>
                      <a:pt x="696546" y="1943226"/>
                    </a:cubicBezTo>
                    <a:cubicBezTo>
                      <a:pt x="711236" y="1923274"/>
                      <a:pt x="727103" y="1905086"/>
                      <a:pt x="744730" y="1887480"/>
                    </a:cubicBezTo>
                    <a:cubicBezTo>
                      <a:pt x="826407" y="1808267"/>
                      <a:pt x="966260" y="1806507"/>
                      <a:pt x="982128" y="1806507"/>
                    </a:cubicBezTo>
                    <a:lnTo>
                      <a:pt x="985065" y="1806507"/>
                    </a:lnTo>
                    <a:cubicBezTo>
                      <a:pt x="989176" y="1807680"/>
                      <a:pt x="990941" y="1811786"/>
                      <a:pt x="989768" y="1815897"/>
                    </a:cubicBezTo>
                    <a:cubicBezTo>
                      <a:pt x="988590" y="1819416"/>
                      <a:pt x="988003" y="1822935"/>
                      <a:pt x="986830" y="1827046"/>
                    </a:cubicBezTo>
                    <a:cubicBezTo>
                      <a:pt x="984479" y="1835844"/>
                      <a:pt x="982128" y="1844061"/>
                      <a:pt x="978603" y="1852277"/>
                    </a:cubicBezTo>
                    <a:cubicBezTo>
                      <a:pt x="963322" y="1890412"/>
                      <a:pt x="938055" y="1927966"/>
                      <a:pt x="899863" y="1969044"/>
                    </a:cubicBezTo>
                    <a:cubicBezTo>
                      <a:pt x="873418" y="1997208"/>
                      <a:pt x="843448" y="2025959"/>
                      <a:pt x="805256" y="2044146"/>
                    </a:cubicBezTo>
                    <a:cubicBezTo>
                      <a:pt x="762357" y="2064099"/>
                      <a:pt x="724165" y="2068791"/>
                      <a:pt x="686555" y="2058820"/>
                    </a:cubicBezTo>
                    <a:cubicBezTo>
                      <a:pt x="680093" y="2057055"/>
                      <a:pt x="672452" y="2055296"/>
                      <a:pt x="665990" y="2051190"/>
                    </a:cubicBezTo>
                    <a:cubicBezTo>
                      <a:pt x="661287" y="2048257"/>
                      <a:pt x="660114" y="2048257"/>
                      <a:pt x="655412" y="2051776"/>
                    </a:cubicBezTo>
                    <a:cubicBezTo>
                      <a:pt x="650123" y="2055296"/>
                      <a:pt x="644833" y="2058820"/>
                      <a:pt x="639550" y="2061753"/>
                    </a:cubicBezTo>
                    <a:cubicBezTo>
                      <a:pt x="636020" y="2063512"/>
                      <a:pt x="633082" y="2065272"/>
                      <a:pt x="630144" y="2067618"/>
                    </a:cubicBezTo>
                    <a:cubicBezTo>
                      <a:pt x="630144" y="2067618"/>
                      <a:pt x="628971" y="2069378"/>
                      <a:pt x="628385" y="2069964"/>
                    </a:cubicBezTo>
                    <a:cubicBezTo>
                      <a:pt x="594299" y="2125711"/>
                      <a:pt x="556694" y="2177346"/>
                      <a:pt x="516151" y="2224285"/>
                    </a:cubicBezTo>
                    <a:cubicBezTo>
                      <a:pt x="537888" y="2208443"/>
                      <a:pt x="560805" y="2196707"/>
                      <a:pt x="584899" y="2189082"/>
                    </a:cubicBezTo>
                    <a:cubicBezTo>
                      <a:pt x="657763" y="2165610"/>
                      <a:pt x="734743" y="2168543"/>
                      <a:pt x="810545" y="2197880"/>
                    </a:cubicBezTo>
                    <a:cubicBezTo>
                      <a:pt x="821710" y="2202578"/>
                      <a:pt x="834634" y="2209030"/>
                      <a:pt x="834634" y="2209030"/>
                    </a:cubicBezTo>
                    <a:cubicBezTo>
                      <a:pt x="836986" y="2210789"/>
                      <a:pt x="838164" y="2212554"/>
                      <a:pt x="838750" y="2214313"/>
                    </a:cubicBezTo>
                    <a:cubicBezTo>
                      <a:pt x="838750" y="2216660"/>
                      <a:pt x="838164" y="2219006"/>
                      <a:pt x="836986" y="2220179"/>
                    </a:cubicBezTo>
                    <a:cubicBezTo>
                      <a:pt x="834634" y="2223698"/>
                      <a:pt x="832283" y="2226636"/>
                      <a:pt x="829937" y="2229569"/>
                    </a:cubicBezTo>
                    <a:lnTo>
                      <a:pt x="829345" y="2230155"/>
                    </a:lnTo>
                    <a:cubicBezTo>
                      <a:pt x="824648" y="2237199"/>
                      <a:pt x="818772" y="2245410"/>
                      <a:pt x="812305" y="2252454"/>
                    </a:cubicBezTo>
                    <a:cubicBezTo>
                      <a:pt x="782927" y="2283550"/>
                      <a:pt x="746495" y="2304676"/>
                      <a:pt x="711822" y="2322864"/>
                    </a:cubicBezTo>
                    <a:cubicBezTo>
                      <a:pt x="664225" y="2347508"/>
                      <a:pt x="614869" y="2361004"/>
                      <a:pt x="566685" y="2362177"/>
                    </a:cubicBezTo>
                    <a:cubicBezTo>
                      <a:pt x="564334" y="2362763"/>
                      <a:pt x="561983" y="2362763"/>
                      <a:pt x="559631" y="2362763"/>
                    </a:cubicBezTo>
                    <a:cubicBezTo>
                      <a:pt x="514972" y="2362763"/>
                      <a:pt x="480305" y="2348095"/>
                      <a:pt x="452686" y="2317585"/>
                    </a:cubicBezTo>
                    <a:cubicBezTo>
                      <a:pt x="452686" y="2317585"/>
                      <a:pt x="451508" y="2316998"/>
                      <a:pt x="450922" y="2316998"/>
                    </a:cubicBezTo>
                    <a:cubicBezTo>
                      <a:pt x="440935" y="2317585"/>
                      <a:pt x="430943" y="2319344"/>
                      <a:pt x="423895" y="2320517"/>
                    </a:cubicBezTo>
                    <a:cubicBezTo>
                      <a:pt x="422716" y="2320517"/>
                      <a:pt x="420957" y="2321691"/>
                      <a:pt x="420365" y="2322277"/>
                    </a:cubicBezTo>
                    <a:cubicBezTo>
                      <a:pt x="375120" y="2362177"/>
                      <a:pt x="327523" y="2396798"/>
                      <a:pt x="278166" y="2426721"/>
                    </a:cubicBezTo>
                    <a:cubicBezTo>
                      <a:pt x="285215" y="2424375"/>
                      <a:pt x="293442" y="2422616"/>
                      <a:pt x="301082" y="2420856"/>
                    </a:cubicBezTo>
                    <a:cubicBezTo>
                      <a:pt x="354555" y="2410880"/>
                      <a:pt x="408614" y="2416750"/>
                      <a:pt x="467962" y="2440803"/>
                    </a:cubicBezTo>
                    <a:cubicBezTo>
                      <a:pt x="508510" y="2456650"/>
                      <a:pt x="545529" y="2480117"/>
                      <a:pt x="582548" y="2512392"/>
                    </a:cubicBezTo>
                    <a:cubicBezTo>
                      <a:pt x="585485" y="2515324"/>
                      <a:pt x="585485" y="2519435"/>
                      <a:pt x="583134" y="2522954"/>
                    </a:cubicBezTo>
                    <a:cubicBezTo>
                      <a:pt x="570210" y="2539383"/>
                      <a:pt x="553169" y="2548772"/>
                      <a:pt x="538480" y="2555224"/>
                    </a:cubicBezTo>
                    <a:cubicBezTo>
                      <a:pt x="502635" y="2572244"/>
                      <a:pt x="461500" y="2582802"/>
                      <a:pt x="413903" y="2588086"/>
                    </a:cubicBezTo>
                    <a:cubicBezTo>
                      <a:pt x="413903" y="2588086"/>
                      <a:pt x="398627" y="2589845"/>
                      <a:pt x="376884" y="2589845"/>
                    </a:cubicBezTo>
                    <a:cubicBezTo>
                      <a:pt x="361017" y="2589845"/>
                      <a:pt x="346914" y="2588672"/>
                      <a:pt x="333985" y="2587499"/>
                    </a:cubicBezTo>
                    <a:cubicBezTo>
                      <a:pt x="321647" y="2586326"/>
                      <a:pt x="309309" y="2583980"/>
                      <a:pt x="296966" y="2581042"/>
                    </a:cubicBezTo>
                    <a:cubicBezTo>
                      <a:pt x="241734" y="2567547"/>
                      <a:pt x="204710" y="2540556"/>
                      <a:pt x="182973" y="2497137"/>
                    </a:cubicBezTo>
                    <a:cubicBezTo>
                      <a:pt x="182973" y="2497137"/>
                      <a:pt x="181208" y="2495963"/>
                      <a:pt x="178857" y="2495963"/>
                    </a:cubicBezTo>
                    <a:cubicBezTo>
                      <a:pt x="169457" y="2493026"/>
                      <a:pt x="160051" y="2491266"/>
                      <a:pt x="151824" y="2490093"/>
                    </a:cubicBezTo>
                    <a:cubicBezTo>
                      <a:pt x="149478" y="2490093"/>
                      <a:pt x="147127" y="2490680"/>
                      <a:pt x="144189" y="2491853"/>
                    </a:cubicBezTo>
                    <a:cubicBezTo>
                      <a:pt x="105992" y="2506521"/>
                      <a:pt x="66036" y="2518844"/>
                      <a:pt x="24315" y="2528233"/>
                    </a:cubicBezTo>
                    <a:cubicBezTo>
                      <a:pt x="21377" y="2528820"/>
                      <a:pt x="17852" y="2527060"/>
                      <a:pt x="16088" y="2524127"/>
                    </a:cubicBezTo>
                    <a:cubicBezTo>
                      <a:pt x="11972" y="2517084"/>
                      <a:pt x="7274" y="2510045"/>
                      <a:pt x="1985" y="2503588"/>
                    </a:cubicBezTo>
                    <a:cubicBezTo>
                      <a:pt x="220" y="2501242"/>
                      <a:pt x="-366" y="2498896"/>
                      <a:pt x="220" y="2495963"/>
                    </a:cubicBezTo>
                    <a:cubicBezTo>
                      <a:pt x="1399" y="2493617"/>
                      <a:pt x="3158" y="2491853"/>
                      <a:pt x="6096" y="2491266"/>
                    </a:cubicBezTo>
                    <a:cubicBezTo>
                      <a:pt x="56631" y="2480117"/>
                      <a:pt x="107165" y="2463689"/>
                      <a:pt x="160051" y="2441390"/>
                    </a:cubicBezTo>
                    <a:cubicBezTo>
                      <a:pt x="160643" y="2440803"/>
                      <a:pt x="162403" y="2439044"/>
                      <a:pt x="162989" y="2437284"/>
                    </a:cubicBezTo>
                    <a:cubicBezTo>
                      <a:pt x="168278" y="2419683"/>
                      <a:pt x="170043" y="2401490"/>
                      <a:pt x="168278" y="2382129"/>
                    </a:cubicBezTo>
                    <a:cubicBezTo>
                      <a:pt x="157705" y="2258906"/>
                      <a:pt x="231156" y="2129230"/>
                      <a:pt x="342804" y="2073489"/>
                    </a:cubicBezTo>
                    <a:cubicBezTo>
                      <a:pt x="345150" y="2072315"/>
                      <a:pt x="348093" y="2071142"/>
                      <a:pt x="351030" y="2069964"/>
                    </a:cubicBezTo>
                    <a:lnTo>
                      <a:pt x="353377" y="2068791"/>
                    </a:lnTo>
                    <a:cubicBezTo>
                      <a:pt x="355728" y="2067618"/>
                      <a:pt x="358666" y="2068205"/>
                      <a:pt x="361017" y="2069964"/>
                    </a:cubicBezTo>
                    <a:cubicBezTo>
                      <a:pt x="363368" y="2071729"/>
                      <a:pt x="364541" y="2074075"/>
                      <a:pt x="363955" y="2077008"/>
                    </a:cubicBezTo>
                    <a:lnTo>
                      <a:pt x="361017" y="2095782"/>
                    </a:lnTo>
                    <a:cubicBezTo>
                      <a:pt x="358079" y="2112802"/>
                      <a:pt x="355141" y="2129230"/>
                      <a:pt x="352790" y="2145658"/>
                    </a:cubicBezTo>
                    <a:lnTo>
                      <a:pt x="352204" y="2149769"/>
                    </a:lnTo>
                    <a:cubicBezTo>
                      <a:pt x="345150" y="2196121"/>
                      <a:pt x="337514" y="2244237"/>
                      <a:pt x="323412" y="2290594"/>
                    </a:cubicBezTo>
                    <a:cubicBezTo>
                      <a:pt x="309896" y="2332253"/>
                      <a:pt x="289918" y="2365110"/>
                      <a:pt x="262299" y="2390341"/>
                    </a:cubicBezTo>
                    <a:cubicBezTo>
                      <a:pt x="321061" y="2355725"/>
                      <a:pt x="376298" y="2314066"/>
                      <a:pt x="426241" y="2265949"/>
                    </a:cubicBezTo>
                    <a:cubicBezTo>
                      <a:pt x="427419" y="2264776"/>
                      <a:pt x="428592" y="2262425"/>
                      <a:pt x="428592" y="2260079"/>
                    </a:cubicBezTo>
                    <a:lnTo>
                      <a:pt x="429770" y="2226636"/>
                    </a:lnTo>
                    <a:cubicBezTo>
                      <a:pt x="429770" y="2226049"/>
                      <a:pt x="430357" y="2222525"/>
                      <a:pt x="429179" y="2221352"/>
                    </a:cubicBezTo>
                    <a:cubicBezTo>
                      <a:pt x="404503" y="2163851"/>
                      <a:pt x="398627" y="2099306"/>
                      <a:pt x="410379" y="2024199"/>
                    </a:cubicBezTo>
                    <a:cubicBezTo>
                      <a:pt x="421543" y="1951438"/>
                      <a:pt x="452686" y="1884547"/>
                      <a:pt x="502635" y="1825281"/>
                    </a:cubicBezTo>
                    <a:cubicBezTo>
                      <a:pt x="509683" y="1817070"/>
                      <a:pt x="516737" y="1813545"/>
                      <a:pt x="520848" y="1815310"/>
                    </a:cubicBezTo>
                    <a:cubicBezTo>
                      <a:pt x="523199" y="1816483"/>
                      <a:pt x="524372" y="1818829"/>
                      <a:pt x="524964" y="1821176"/>
                    </a:cubicBezTo>
                    <a:lnTo>
                      <a:pt x="526137" y="1832911"/>
                    </a:lnTo>
                    <a:cubicBezTo>
                      <a:pt x="527315" y="1841715"/>
                      <a:pt x="527902" y="1849926"/>
                      <a:pt x="529075" y="1858143"/>
                    </a:cubicBezTo>
                    <a:cubicBezTo>
                      <a:pt x="530840" y="1873398"/>
                      <a:pt x="532013" y="1888066"/>
                      <a:pt x="533778" y="1902735"/>
                    </a:cubicBezTo>
                    <a:lnTo>
                      <a:pt x="534364" y="1905086"/>
                    </a:lnTo>
                    <a:cubicBezTo>
                      <a:pt x="538480" y="1941462"/>
                      <a:pt x="542591" y="1980188"/>
                      <a:pt x="544942" y="2018328"/>
                    </a:cubicBezTo>
                    <a:lnTo>
                      <a:pt x="520910" y="2162894"/>
                    </a:lnTo>
                    <a:lnTo>
                      <a:pt x="520262" y="2163851"/>
                    </a:lnTo>
                    <a:cubicBezTo>
                      <a:pt x="520262" y="2163264"/>
                      <a:pt x="520262" y="2163264"/>
                      <a:pt x="520848" y="2163264"/>
                    </a:cubicBezTo>
                    <a:lnTo>
                      <a:pt x="520910" y="2162894"/>
                    </a:lnTo>
                    <a:lnTo>
                      <a:pt x="620158" y="2016569"/>
                    </a:lnTo>
                    <a:cubicBezTo>
                      <a:pt x="623096" y="2011877"/>
                      <a:pt x="623096" y="2007771"/>
                      <a:pt x="622509" y="2001900"/>
                    </a:cubicBezTo>
                    <a:cubicBezTo>
                      <a:pt x="620744" y="1976669"/>
                      <a:pt x="608993" y="1956135"/>
                      <a:pt x="596650" y="1937942"/>
                    </a:cubicBezTo>
                    <a:cubicBezTo>
                      <a:pt x="573147" y="1902735"/>
                      <a:pt x="558458" y="1861075"/>
                      <a:pt x="550231" y="1802988"/>
                    </a:cubicBezTo>
                    <a:cubicBezTo>
                      <a:pt x="538480" y="1721423"/>
                      <a:pt x="550231" y="1639864"/>
                      <a:pt x="585485" y="1560065"/>
                    </a:cubicBezTo>
                    <a:cubicBezTo>
                      <a:pt x="586664" y="1557718"/>
                      <a:pt x="587837" y="1555367"/>
                      <a:pt x="589015" y="1553021"/>
                    </a:cubicBezTo>
                    <a:lnTo>
                      <a:pt x="591953" y="1548329"/>
                    </a:lnTo>
                    <a:cubicBezTo>
                      <a:pt x="593126" y="1545396"/>
                      <a:pt x="595477" y="1544223"/>
                      <a:pt x="598415" y="1544223"/>
                    </a:cubicBezTo>
                    <a:cubicBezTo>
                      <a:pt x="601939" y="1544223"/>
                      <a:pt x="604290" y="1545983"/>
                      <a:pt x="605464" y="1548915"/>
                    </a:cubicBezTo>
                    <a:cubicBezTo>
                      <a:pt x="614282" y="1570627"/>
                      <a:pt x="622509" y="1591161"/>
                      <a:pt x="630731" y="1611700"/>
                    </a:cubicBezTo>
                    <a:lnTo>
                      <a:pt x="636020" y="1625196"/>
                    </a:lnTo>
                    <a:cubicBezTo>
                      <a:pt x="653652" y="1669201"/>
                      <a:pt x="673630" y="1720837"/>
                      <a:pt x="684795" y="1774232"/>
                    </a:cubicBezTo>
                    <a:cubicBezTo>
                      <a:pt x="693022" y="1811199"/>
                      <a:pt x="693609" y="1847580"/>
                      <a:pt x="686555" y="1882201"/>
                    </a:cubicBezTo>
                    <a:cubicBezTo>
                      <a:pt x="713587" y="1816483"/>
                      <a:pt x="736503" y="1747828"/>
                      <a:pt x="753543" y="1676245"/>
                    </a:cubicBezTo>
                    <a:cubicBezTo>
                      <a:pt x="754135" y="1675072"/>
                      <a:pt x="754135" y="1673312"/>
                      <a:pt x="752370" y="1668615"/>
                    </a:cubicBezTo>
                    <a:cubicBezTo>
                      <a:pt x="744143" y="1646316"/>
                      <a:pt x="729454" y="1626369"/>
                      <a:pt x="710649" y="1611700"/>
                    </a:cubicBezTo>
                    <a:cubicBezTo>
                      <a:pt x="670106" y="1580598"/>
                      <a:pt x="646598" y="1537179"/>
                      <a:pt x="629558" y="1498453"/>
                    </a:cubicBezTo>
                    <a:cubicBezTo>
                      <a:pt x="593712" y="1419826"/>
                      <a:pt x="584312" y="1335915"/>
                      <a:pt x="600180" y="1242620"/>
                    </a:cubicBezTo>
                    <a:cubicBezTo>
                      <a:pt x="600180" y="1242034"/>
                      <a:pt x="600180" y="1240861"/>
                      <a:pt x="600766" y="1239688"/>
                    </a:cubicBezTo>
                    <a:lnTo>
                      <a:pt x="600766" y="1239101"/>
                    </a:lnTo>
                    <a:cubicBezTo>
                      <a:pt x="601939" y="1236755"/>
                      <a:pt x="603117" y="1234990"/>
                      <a:pt x="605464" y="1234404"/>
                    </a:cubicBezTo>
                    <a:cubicBezTo>
                      <a:pt x="607228" y="1233231"/>
                      <a:pt x="609580" y="1233817"/>
                      <a:pt x="611344" y="1234404"/>
                    </a:cubicBezTo>
                    <a:cubicBezTo>
                      <a:pt x="613104" y="1234990"/>
                      <a:pt x="615455" y="1236163"/>
                      <a:pt x="617220" y="1238515"/>
                    </a:cubicBezTo>
                    <a:cubicBezTo>
                      <a:pt x="626033" y="1250251"/>
                      <a:pt x="634847" y="1261981"/>
                      <a:pt x="643660" y="1273717"/>
                    </a:cubicBezTo>
                    <a:lnTo>
                      <a:pt x="645425" y="1276068"/>
                    </a:lnTo>
                    <a:cubicBezTo>
                      <a:pt x="667755" y="1305992"/>
                      <a:pt x="691257" y="1337089"/>
                      <a:pt x="714173" y="1368190"/>
                    </a:cubicBezTo>
                    <a:cubicBezTo>
                      <a:pt x="740027" y="1403984"/>
                      <a:pt x="758832" y="1438600"/>
                      <a:pt x="770584" y="1474394"/>
                    </a:cubicBezTo>
                    <a:cubicBezTo>
                      <a:pt x="776459" y="1491996"/>
                      <a:pt x="779989" y="1508429"/>
                      <a:pt x="781748" y="1524857"/>
                    </a:cubicBezTo>
                    <a:cubicBezTo>
                      <a:pt x="789389" y="1466764"/>
                      <a:pt x="793505" y="1407504"/>
                      <a:pt x="794678" y="1347651"/>
                    </a:cubicBezTo>
                    <a:cubicBezTo>
                      <a:pt x="794678" y="1332983"/>
                      <a:pt x="792913" y="1321834"/>
                      <a:pt x="782927" y="1309511"/>
                    </a:cubicBezTo>
                    <a:cubicBezTo>
                      <a:pt x="772935" y="1296016"/>
                      <a:pt x="762948" y="1288977"/>
                      <a:pt x="750019" y="1283693"/>
                    </a:cubicBezTo>
                    <a:cubicBezTo>
                      <a:pt x="695373" y="1263746"/>
                      <a:pt x="660114" y="1221495"/>
                      <a:pt x="635433" y="1186879"/>
                    </a:cubicBezTo>
                    <a:cubicBezTo>
                      <a:pt x="596064" y="1131132"/>
                      <a:pt x="572561" y="1066588"/>
                      <a:pt x="564921" y="988548"/>
                    </a:cubicBezTo>
                    <a:cubicBezTo>
                      <a:pt x="563747" y="980336"/>
                      <a:pt x="563156" y="972120"/>
                      <a:pt x="562569" y="963903"/>
                    </a:cubicBezTo>
                    <a:lnTo>
                      <a:pt x="562569" y="961557"/>
                    </a:lnTo>
                    <a:cubicBezTo>
                      <a:pt x="562569" y="957451"/>
                      <a:pt x="561983" y="953340"/>
                      <a:pt x="561983" y="948648"/>
                    </a:cubicBezTo>
                    <a:cubicBezTo>
                      <a:pt x="561396" y="945715"/>
                      <a:pt x="563156" y="942783"/>
                      <a:pt x="566094" y="941610"/>
                    </a:cubicBezTo>
                    <a:cubicBezTo>
                      <a:pt x="568445" y="939845"/>
                      <a:pt x="571969" y="940431"/>
                      <a:pt x="574321" y="942196"/>
                    </a:cubicBezTo>
                    <a:lnTo>
                      <a:pt x="580788" y="948061"/>
                    </a:lnTo>
                    <a:cubicBezTo>
                      <a:pt x="583134" y="949821"/>
                      <a:pt x="585485" y="951581"/>
                      <a:pt x="587250" y="953340"/>
                    </a:cubicBezTo>
                    <a:cubicBezTo>
                      <a:pt x="597828" y="962143"/>
                      <a:pt x="608401" y="970360"/>
                      <a:pt x="618980" y="978572"/>
                    </a:cubicBezTo>
                    <a:lnTo>
                      <a:pt x="620158" y="979158"/>
                    </a:lnTo>
                    <a:cubicBezTo>
                      <a:pt x="643074" y="997351"/>
                      <a:pt x="667163" y="1016712"/>
                      <a:pt x="689493" y="1036078"/>
                    </a:cubicBezTo>
                    <a:cubicBezTo>
                      <a:pt x="733565" y="1073631"/>
                      <a:pt x="762357" y="1110599"/>
                      <a:pt x="778811" y="1153431"/>
                    </a:cubicBezTo>
                    <a:cubicBezTo>
                      <a:pt x="781748" y="1160475"/>
                      <a:pt x="784100" y="1167513"/>
                      <a:pt x="786451" y="1174557"/>
                    </a:cubicBezTo>
                    <a:cubicBezTo>
                      <a:pt x="779402" y="1106488"/>
                      <a:pt x="768238" y="1039597"/>
                      <a:pt x="752957" y="975052"/>
                    </a:cubicBezTo>
                    <a:cubicBezTo>
                      <a:pt x="750605" y="966836"/>
                      <a:pt x="750019" y="964490"/>
                      <a:pt x="745908" y="963316"/>
                    </a:cubicBezTo>
                    <a:cubicBezTo>
                      <a:pt x="743557" y="962143"/>
                      <a:pt x="741205" y="960970"/>
                      <a:pt x="739441" y="958624"/>
                    </a:cubicBezTo>
                    <a:cubicBezTo>
                      <a:pt x="728276" y="946302"/>
                      <a:pt x="713587" y="943956"/>
                      <a:pt x="699484" y="943956"/>
                    </a:cubicBezTo>
                    <a:cubicBezTo>
                      <a:pt x="651301" y="942783"/>
                      <a:pt x="613690" y="918724"/>
                      <a:pt x="582548" y="895839"/>
                    </a:cubicBezTo>
                    <a:cubicBezTo>
                      <a:pt x="507332" y="838920"/>
                      <a:pt x="455624" y="695162"/>
                      <a:pt x="455624" y="690470"/>
                    </a:cubicBezTo>
                    <a:cubicBezTo>
                      <a:pt x="455624" y="687537"/>
                      <a:pt x="456797" y="685191"/>
                      <a:pt x="458562" y="684013"/>
                    </a:cubicBezTo>
                    <a:cubicBezTo>
                      <a:pt x="460913" y="682253"/>
                      <a:pt x="463851" y="682253"/>
                      <a:pt x="466202" y="683426"/>
                    </a:cubicBezTo>
                    <a:cubicBezTo>
                      <a:pt x="481478" y="689883"/>
                      <a:pt x="497345" y="696335"/>
                      <a:pt x="513208" y="702792"/>
                    </a:cubicBezTo>
                    <a:cubicBezTo>
                      <a:pt x="549640" y="718047"/>
                      <a:pt x="586664" y="733302"/>
                      <a:pt x="621917" y="749735"/>
                    </a:cubicBezTo>
                    <a:cubicBezTo>
                      <a:pt x="657763" y="766750"/>
                      <a:pt x="685968" y="789635"/>
                      <a:pt x="706538" y="817213"/>
                    </a:cubicBezTo>
                    <a:cubicBezTo>
                      <a:pt x="687146" y="762644"/>
                      <a:pt x="664817" y="709244"/>
                      <a:pt x="639550" y="657608"/>
                    </a:cubicBezTo>
                    <a:cubicBezTo>
                      <a:pt x="636612" y="651743"/>
                      <a:pt x="623096" y="645872"/>
                      <a:pt x="603704" y="645872"/>
                    </a:cubicBezTo>
                    <a:cubicBezTo>
                      <a:pt x="597828" y="645872"/>
                      <a:pt x="591361" y="647051"/>
                      <a:pt x="586077" y="648224"/>
                    </a:cubicBezTo>
                    <a:cubicBezTo>
                      <a:pt x="540826" y="658781"/>
                      <a:pt x="495581" y="652329"/>
                      <a:pt x="445633" y="627685"/>
                    </a:cubicBezTo>
                    <a:cubicBezTo>
                      <a:pt x="394511" y="601867"/>
                      <a:pt x="352204" y="560207"/>
                      <a:pt x="316358" y="499769"/>
                    </a:cubicBezTo>
                    <a:cubicBezTo>
                      <a:pt x="315185" y="498595"/>
                      <a:pt x="314007" y="495076"/>
                      <a:pt x="313420" y="493317"/>
                    </a:cubicBezTo>
                    <a:cubicBezTo>
                      <a:pt x="312247" y="490965"/>
                      <a:pt x="312834" y="488033"/>
                      <a:pt x="314598" y="486273"/>
                    </a:cubicBezTo>
                    <a:cubicBezTo>
                      <a:pt x="315771" y="483927"/>
                      <a:pt x="318123" y="482754"/>
                      <a:pt x="320474" y="482754"/>
                    </a:cubicBezTo>
                    <a:lnTo>
                      <a:pt x="338688" y="483927"/>
                    </a:lnTo>
                    <a:cubicBezTo>
                      <a:pt x="349852" y="484513"/>
                      <a:pt x="361017" y="485687"/>
                      <a:pt x="371595" y="485687"/>
                    </a:cubicBezTo>
                    <a:lnTo>
                      <a:pt x="382760" y="486273"/>
                    </a:lnTo>
                    <a:cubicBezTo>
                      <a:pt x="417427" y="488033"/>
                      <a:pt x="452686" y="489792"/>
                      <a:pt x="487354" y="498009"/>
                    </a:cubicBezTo>
                    <a:cubicBezTo>
                      <a:pt x="526724" y="507985"/>
                      <a:pt x="555521" y="522067"/>
                      <a:pt x="577850" y="543774"/>
                    </a:cubicBezTo>
                    <a:cubicBezTo>
                      <a:pt x="551405" y="500355"/>
                      <a:pt x="523199" y="458696"/>
                      <a:pt x="493821" y="419382"/>
                    </a:cubicBezTo>
                    <a:cubicBezTo>
                      <a:pt x="492643" y="418796"/>
                      <a:pt x="489119" y="417036"/>
                      <a:pt x="486181" y="416450"/>
                    </a:cubicBezTo>
                    <a:cubicBezTo>
                      <a:pt x="484416" y="415863"/>
                      <a:pt x="478540" y="414685"/>
                      <a:pt x="470900" y="414685"/>
                    </a:cubicBezTo>
                    <a:cubicBezTo>
                      <a:pt x="460913" y="414685"/>
                      <a:pt x="452100" y="417036"/>
                      <a:pt x="445046" y="421142"/>
                    </a:cubicBezTo>
                    <a:cubicBezTo>
                      <a:pt x="397449" y="444027"/>
                      <a:pt x="343977" y="445787"/>
                      <a:pt x="286388" y="425834"/>
                    </a:cubicBezTo>
                    <a:cubicBezTo>
                      <a:pt x="238791" y="409993"/>
                      <a:pt x="198835" y="380069"/>
                      <a:pt x="163581" y="334299"/>
                    </a:cubicBezTo>
                    <a:cubicBezTo>
                      <a:pt x="162403" y="332539"/>
                      <a:pt x="161230" y="331366"/>
                      <a:pt x="160051" y="329606"/>
                    </a:cubicBezTo>
                    <a:cubicBezTo>
                      <a:pt x="158878" y="327260"/>
                      <a:pt x="158878" y="325496"/>
                      <a:pt x="160051" y="323149"/>
                    </a:cubicBezTo>
                    <a:cubicBezTo>
                      <a:pt x="162989" y="317871"/>
                      <a:pt x="174746" y="314938"/>
                      <a:pt x="179443" y="313765"/>
                    </a:cubicBezTo>
                    <a:cubicBezTo>
                      <a:pt x="191786" y="312000"/>
                      <a:pt x="205302" y="309654"/>
                      <a:pt x="219405" y="307894"/>
                    </a:cubicBezTo>
                    <a:cubicBezTo>
                      <a:pt x="225280" y="306721"/>
                      <a:pt x="231742" y="305548"/>
                      <a:pt x="238205" y="304962"/>
                    </a:cubicBezTo>
                    <a:lnTo>
                      <a:pt x="238791" y="304962"/>
                    </a:lnTo>
                    <a:cubicBezTo>
                      <a:pt x="259948" y="301442"/>
                      <a:pt x="282277" y="298505"/>
                      <a:pt x="304607" y="297332"/>
                    </a:cubicBezTo>
                    <a:cubicBezTo>
                      <a:pt x="345150" y="294985"/>
                      <a:pt x="380995" y="303202"/>
                      <a:pt x="410965" y="321976"/>
                    </a:cubicBezTo>
                    <a:cubicBezTo>
                      <a:pt x="390987" y="300856"/>
                      <a:pt x="370417" y="280903"/>
                      <a:pt x="349852" y="262129"/>
                    </a:cubicBezTo>
                    <a:cubicBezTo>
                      <a:pt x="343390" y="255672"/>
                      <a:pt x="336336" y="249807"/>
                      <a:pt x="326350" y="242763"/>
                    </a:cubicBezTo>
                    <a:cubicBezTo>
                      <a:pt x="325171" y="241590"/>
                      <a:pt x="323412" y="241004"/>
                      <a:pt x="321061" y="241004"/>
                    </a:cubicBezTo>
                    <a:cubicBezTo>
                      <a:pt x="249956" y="238071"/>
                      <a:pt x="190608" y="206969"/>
                      <a:pt x="140073" y="145357"/>
                    </a:cubicBezTo>
                    <a:cubicBezTo>
                      <a:pt x="112454" y="111328"/>
                      <a:pt x="91303" y="69077"/>
                      <a:pt x="75436" y="15682"/>
                    </a:cubicBezTo>
                    <a:lnTo>
                      <a:pt x="74849" y="13922"/>
                    </a:lnTo>
                    <a:cubicBezTo>
                      <a:pt x="73085" y="8057"/>
                      <a:pt x="71911" y="5124"/>
                      <a:pt x="76022" y="1600"/>
                    </a:cubicBezTo>
                    <a:cubicBezTo>
                      <a:pt x="77491" y="134"/>
                      <a:pt x="79695" y="-307"/>
                      <a:pt x="83147" y="2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8BA6168-C4D4-40C9-0742-217A2774ED5B}"/>
                </a:ext>
              </a:extLst>
            </p:cNvPr>
            <p:cNvGrpSpPr/>
            <p:nvPr/>
          </p:nvGrpSpPr>
          <p:grpSpPr>
            <a:xfrm>
              <a:off x="1234205" y="3910521"/>
              <a:ext cx="2193386" cy="547307"/>
              <a:chOff x="1234207" y="3910521"/>
              <a:chExt cx="2193386" cy="547307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FB55B2EA-002E-6EA0-0FAB-12AD051362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34207" y="3910521"/>
                <a:ext cx="224150" cy="547180"/>
              </a:xfrm>
              <a:custGeom>
                <a:avLst/>
                <a:gdLst>
                  <a:gd name="connsiteX0" fmla="*/ 977354 w 1060670"/>
                  <a:gd name="connsiteY0" fmla="*/ 182 h 2589242"/>
                  <a:gd name="connsiteX1" fmla="*/ 984259 w 1060670"/>
                  <a:gd name="connsiteY1" fmla="*/ 1722 h 2589242"/>
                  <a:gd name="connsiteX2" fmla="*/ 986018 w 1060670"/>
                  <a:gd name="connsiteY2" fmla="*/ 14044 h 2589242"/>
                  <a:gd name="connsiteX3" fmla="*/ 985432 w 1060670"/>
                  <a:gd name="connsiteY3" fmla="*/ 15804 h 2589242"/>
                  <a:gd name="connsiteX4" fmla="*/ 920794 w 1060670"/>
                  <a:gd name="connsiteY4" fmla="*/ 145474 h 2589242"/>
                  <a:gd name="connsiteX5" fmla="*/ 739807 w 1060670"/>
                  <a:gd name="connsiteY5" fmla="*/ 241110 h 2589242"/>
                  <a:gd name="connsiteX6" fmla="*/ 734518 w 1060670"/>
                  <a:gd name="connsiteY6" fmla="*/ 242283 h 2589242"/>
                  <a:gd name="connsiteX7" fmla="*/ 710429 w 1060670"/>
                  <a:gd name="connsiteY7" fmla="*/ 262236 h 2589242"/>
                  <a:gd name="connsiteX8" fmla="*/ 649902 w 1060670"/>
                  <a:gd name="connsiteY8" fmla="*/ 322083 h 2589242"/>
                  <a:gd name="connsiteX9" fmla="*/ 756261 w 1060670"/>
                  <a:gd name="connsiteY9" fmla="*/ 297438 h 2589242"/>
                  <a:gd name="connsiteX10" fmla="*/ 821485 w 1060670"/>
                  <a:gd name="connsiteY10" fmla="*/ 305068 h 2589242"/>
                  <a:gd name="connsiteX11" fmla="*/ 822663 w 1060670"/>
                  <a:gd name="connsiteY11" fmla="*/ 305068 h 2589242"/>
                  <a:gd name="connsiteX12" fmla="*/ 841463 w 1060670"/>
                  <a:gd name="connsiteY12" fmla="*/ 307414 h 2589242"/>
                  <a:gd name="connsiteX13" fmla="*/ 880838 w 1060670"/>
                  <a:gd name="connsiteY13" fmla="*/ 313866 h 2589242"/>
                  <a:gd name="connsiteX14" fmla="*/ 900816 w 1060670"/>
                  <a:gd name="connsiteY14" fmla="*/ 323256 h 2589242"/>
                  <a:gd name="connsiteX15" fmla="*/ 900230 w 1060670"/>
                  <a:gd name="connsiteY15" fmla="*/ 329708 h 2589242"/>
                  <a:gd name="connsiteX16" fmla="*/ 897292 w 1060670"/>
                  <a:gd name="connsiteY16" fmla="*/ 334405 h 2589242"/>
                  <a:gd name="connsiteX17" fmla="*/ 774480 w 1060670"/>
                  <a:gd name="connsiteY17" fmla="*/ 425936 h 2589242"/>
                  <a:gd name="connsiteX18" fmla="*/ 615822 w 1060670"/>
                  <a:gd name="connsiteY18" fmla="*/ 421243 h 2589242"/>
                  <a:gd name="connsiteX19" fmla="*/ 589376 w 1060670"/>
                  <a:gd name="connsiteY19" fmla="*/ 414786 h 2589242"/>
                  <a:gd name="connsiteX20" fmla="*/ 574687 w 1060670"/>
                  <a:gd name="connsiteY20" fmla="*/ 416546 h 2589242"/>
                  <a:gd name="connsiteX21" fmla="*/ 567047 w 1060670"/>
                  <a:gd name="connsiteY21" fmla="*/ 419479 h 2589242"/>
                  <a:gd name="connsiteX22" fmla="*/ 482431 w 1060670"/>
                  <a:gd name="connsiteY22" fmla="*/ 543870 h 2589242"/>
                  <a:gd name="connsiteX23" fmla="*/ 573514 w 1060670"/>
                  <a:gd name="connsiteY23" fmla="*/ 498105 h 2589242"/>
                  <a:gd name="connsiteX24" fmla="*/ 677521 w 1060670"/>
                  <a:gd name="connsiteY24" fmla="*/ 486369 h 2589242"/>
                  <a:gd name="connsiteX25" fmla="*/ 689272 w 1060670"/>
                  <a:gd name="connsiteY25" fmla="*/ 485783 h 2589242"/>
                  <a:gd name="connsiteX26" fmla="*/ 721594 w 1060670"/>
                  <a:gd name="connsiteY26" fmla="*/ 484023 h 2589242"/>
                  <a:gd name="connsiteX27" fmla="*/ 739807 w 1060670"/>
                  <a:gd name="connsiteY27" fmla="*/ 482850 h 2589242"/>
                  <a:gd name="connsiteX28" fmla="*/ 746269 w 1060670"/>
                  <a:gd name="connsiteY28" fmla="*/ 485783 h 2589242"/>
                  <a:gd name="connsiteX29" fmla="*/ 747447 w 1060670"/>
                  <a:gd name="connsiteY29" fmla="*/ 493408 h 2589242"/>
                  <a:gd name="connsiteX30" fmla="*/ 744510 w 1060670"/>
                  <a:gd name="connsiteY30" fmla="*/ 499865 h 2589242"/>
                  <a:gd name="connsiteX31" fmla="*/ 614643 w 1060670"/>
                  <a:gd name="connsiteY31" fmla="*/ 627184 h 2589242"/>
                  <a:gd name="connsiteX32" fmla="*/ 474204 w 1060670"/>
                  <a:gd name="connsiteY32" fmla="*/ 648310 h 2589242"/>
                  <a:gd name="connsiteX33" fmla="*/ 456577 w 1060670"/>
                  <a:gd name="connsiteY33" fmla="*/ 645964 h 2589242"/>
                  <a:gd name="connsiteX34" fmla="*/ 420732 w 1060670"/>
                  <a:gd name="connsiteY34" fmla="*/ 657699 h 2589242"/>
                  <a:gd name="connsiteX35" fmla="*/ 354330 w 1060670"/>
                  <a:gd name="connsiteY35" fmla="*/ 817288 h 2589242"/>
                  <a:gd name="connsiteX36" fmla="*/ 438358 w 1060670"/>
                  <a:gd name="connsiteY36" fmla="*/ 749816 h 2589242"/>
                  <a:gd name="connsiteX37" fmla="*/ 547068 w 1060670"/>
                  <a:gd name="connsiteY37" fmla="*/ 702878 h 2589242"/>
                  <a:gd name="connsiteX38" fmla="*/ 594665 w 1060670"/>
                  <a:gd name="connsiteY38" fmla="*/ 683512 h 2589242"/>
                  <a:gd name="connsiteX39" fmla="*/ 601719 w 1060670"/>
                  <a:gd name="connsiteY39" fmla="*/ 684099 h 2589242"/>
                  <a:gd name="connsiteX40" fmla="*/ 605243 w 1060670"/>
                  <a:gd name="connsiteY40" fmla="*/ 689969 h 2589242"/>
                  <a:gd name="connsiteX41" fmla="*/ 477734 w 1060670"/>
                  <a:gd name="connsiteY41" fmla="*/ 895915 h 2589242"/>
                  <a:gd name="connsiteX42" fmla="*/ 361383 w 1060670"/>
                  <a:gd name="connsiteY42" fmla="*/ 944026 h 2589242"/>
                  <a:gd name="connsiteX43" fmla="*/ 320840 w 1060670"/>
                  <a:gd name="connsiteY43" fmla="*/ 958695 h 2589242"/>
                  <a:gd name="connsiteX44" fmla="*/ 314960 w 1060670"/>
                  <a:gd name="connsiteY44" fmla="*/ 963387 h 2589242"/>
                  <a:gd name="connsiteX45" fmla="*/ 307911 w 1060670"/>
                  <a:gd name="connsiteY45" fmla="*/ 974536 h 2589242"/>
                  <a:gd name="connsiteX46" fmla="*/ 274417 w 1060670"/>
                  <a:gd name="connsiteY46" fmla="*/ 1174612 h 2589242"/>
                  <a:gd name="connsiteX47" fmla="*/ 281465 w 1060670"/>
                  <a:gd name="connsiteY47" fmla="*/ 1153491 h 2589242"/>
                  <a:gd name="connsiteX48" fmla="*/ 370783 w 1060670"/>
                  <a:gd name="connsiteY48" fmla="*/ 1036143 h 2589242"/>
                  <a:gd name="connsiteX49" fmla="*/ 440710 w 1060670"/>
                  <a:gd name="connsiteY49" fmla="*/ 979229 h 2589242"/>
                  <a:gd name="connsiteX50" fmla="*/ 441888 w 1060670"/>
                  <a:gd name="connsiteY50" fmla="*/ 978642 h 2589242"/>
                  <a:gd name="connsiteX51" fmla="*/ 473031 w 1060670"/>
                  <a:gd name="connsiteY51" fmla="*/ 953411 h 2589242"/>
                  <a:gd name="connsiteX52" fmla="*/ 479493 w 1060670"/>
                  <a:gd name="connsiteY52" fmla="*/ 948132 h 2589242"/>
                  <a:gd name="connsiteX53" fmla="*/ 486547 w 1060670"/>
                  <a:gd name="connsiteY53" fmla="*/ 942267 h 2589242"/>
                  <a:gd name="connsiteX54" fmla="*/ 494774 w 1060670"/>
                  <a:gd name="connsiteY54" fmla="*/ 941680 h 2589242"/>
                  <a:gd name="connsiteX55" fmla="*/ 498885 w 1060670"/>
                  <a:gd name="connsiteY55" fmla="*/ 948719 h 2589242"/>
                  <a:gd name="connsiteX56" fmla="*/ 497712 w 1060670"/>
                  <a:gd name="connsiteY56" fmla="*/ 961627 h 2589242"/>
                  <a:gd name="connsiteX57" fmla="*/ 497712 w 1060670"/>
                  <a:gd name="connsiteY57" fmla="*/ 963974 h 2589242"/>
                  <a:gd name="connsiteX58" fmla="*/ 495947 w 1060670"/>
                  <a:gd name="connsiteY58" fmla="*/ 988618 h 2589242"/>
                  <a:gd name="connsiteX59" fmla="*/ 424848 w 1060670"/>
                  <a:gd name="connsiteY59" fmla="*/ 1186934 h 2589242"/>
                  <a:gd name="connsiteX60" fmla="*/ 310849 w 1060670"/>
                  <a:gd name="connsiteY60" fmla="*/ 1283748 h 2589242"/>
                  <a:gd name="connsiteX61" fmla="*/ 277354 w 1060670"/>
                  <a:gd name="connsiteY61" fmla="*/ 1309566 h 2589242"/>
                  <a:gd name="connsiteX62" fmla="*/ 266190 w 1060670"/>
                  <a:gd name="connsiteY62" fmla="*/ 1347701 h 2589242"/>
                  <a:gd name="connsiteX63" fmla="*/ 278527 w 1060670"/>
                  <a:gd name="connsiteY63" fmla="*/ 1524897 h 2589242"/>
                  <a:gd name="connsiteX64" fmla="*/ 290284 w 1060670"/>
                  <a:gd name="connsiteY64" fmla="*/ 1474439 h 2589242"/>
                  <a:gd name="connsiteX65" fmla="*/ 346694 w 1060670"/>
                  <a:gd name="connsiteY65" fmla="*/ 1368240 h 2589242"/>
                  <a:gd name="connsiteX66" fmla="*/ 415442 w 1060670"/>
                  <a:gd name="connsiteY66" fmla="*/ 1276118 h 2589242"/>
                  <a:gd name="connsiteX67" fmla="*/ 416621 w 1060670"/>
                  <a:gd name="connsiteY67" fmla="*/ 1273772 h 2589242"/>
                  <a:gd name="connsiteX68" fmla="*/ 443648 w 1060670"/>
                  <a:gd name="connsiteY68" fmla="*/ 1237983 h 2589242"/>
                  <a:gd name="connsiteX69" fmla="*/ 448937 w 1060670"/>
                  <a:gd name="connsiteY69" fmla="*/ 1234459 h 2589242"/>
                  <a:gd name="connsiteX70" fmla="*/ 455404 w 1060670"/>
                  <a:gd name="connsiteY70" fmla="*/ 1234459 h 2589242"/>
                  <a:gd name="connsiteX71" fmla="*/ 459515 w 1060670"/>
                  <a:gd name="connsiteY71" fmla="*/ 1239156 h 2589242"/>
                  <a:gd name="connsiteX72" fmla="*/ 460101 w 1060670"/>
                  <a:gd name="connsiteY72" fmla="*/ 1239743 h 2589242"/>
                  <a:gd name="connsiteX73" fmla="*/ 460688 w 1060670"/>
                  <a:gd name="connsiteY73" fmla="*/ 1242676 h 2589242"/>
                  <a:gd name="connsiteX74" fmla="*/ 431310 w 1060670"/>
                  <a:gd name="connsiteY74" fmla="*/ 1498492 h 2589242"/>
                  <a:gd name="connsiteX75" fmla="*/ 349632 w 1060670"/>
                  <a:gd name="connsiteY75" fmla="*/ 1611735 h 2589242"/>
                  <a:gd name="connsiteX76" fmla="*/ 308497 w 1060670"/>
                  <a:gd name="connsiteY76" fmla="*/ 1668063 h 2589242"/>
                  <a:gd name="connsiteX77" fmla="*/ 306733 w 1060670"/>
                  <a:gd name="connsiteY77" fmla="*/ 1675688 h 2589242"/>
                  <a:gd name="connsiteX78" fmla="*/ 374313 w 1060670"/>
                  <a:gd name="connsiteY78" fmla="*/ 1882220 h 2589242"/>
                  <a:gd name="connsiteX79" fmla="*/ 375486 w 1060670"/>
                  <a:gd name="connsiteY79" fmla="*/ 1773675 h 2589242"/>
                  <a:gd name="connsiteX80" fmla="*/ 424848 w 1060670"/>
                  <a:gd name="connsiteY80" fmla="*/ 1625230 h 2589242"/>
                  <a:gd name="connsiteX81" fmla="*/ 430137 w 1060670"/>
                  <a:gd name="connsiteY81" fmla="*/ 1611735 h 2589242"/>
                  <a:gd name="connsiteX82" fmla="*/ 454812 w 1060670"/>
                  <a:gd name="connsiteY82" fmla="*/ 1548955 h 2589242"/>
                  <a:gd name="connsiteX83" fmla="*/ 461866 w 1060670"/>
                  <a:gd name="connsiteY83" fmla="*/ 1544257 h 2589242"/>
                  <a:gd name="connsiteX84" fmla="*/ 468915 w 1060670"/>
                  <a:gd name="connsiteY84" fmla="*/ 1547782 h 2589242"/>
                  <a:gd name="connsiteX85" fmla="*/ 471853 w 1060670"/>
                  <a:gd name="connsiteY85" fmla="*/ 1553061 h 2589242"/>
                  <a:gd name="connsiteX86" fmla="*/ 474791 w 1060670"/>
                  <a:gd name="connsiteY86" fmla="*/ 1560099 h 2589242"/>
                  <a:gd name="connsiteX87" fmla="*/ 510636 w 1060670"/>
                  <a:gd name="connsiteY87" fmla="*/ 1803012 h 2589242"/>
                  <a:gd name="connsiteX88" fmla="*/ 464218 w 1060670"/>
                  <a:gd name="connsiteY88" fmla="*/ 1937961 h 2589242"/>
                  <a:gd name="connsiteX89" fmla="*/ 437772 w 1060670"/>
                  <a:gd name="connsiteY89" fmla="*/ 2001914 h 2589242"/>
                  <a:gd name="connsiteX90" fmla="*/ 440123 w 1060670"/>
                  <a:gd name="connsiteY90" fmla="*/ 2016583 h 2589242"/>
                  <a:gd name="connsiteX91" fmla="*/ 540606 w 1060670"/>
                  <a:gd name="connsiteY91" fmla="*/ 2163855 h 2589242"/>
                  <a:gd name="connsiteX92" fmla="*/ 540020 w 1060670"/>
                  <a:gd name="connsiteY92" fmla="*/ 2162681 h 2589242"/>
                  <a:gd name="connsiteX93" fmla="*/ 515339 w 1060670"/>
                  <a:gd name="connsiteY93" fmla="*/ 2018342 h 2589242"/>
                  <a:gd name="connsiteX94" fmla="*/ 526504 w 1060670"/>
                  <a:gd name="connsiteY94" fmla="*/ 1904519 h 2589242"/>
                  <a:gd name="connsiteX95" fmla="*/ 526504 w 1060670"/>
                  <a:gd name="connsiteY95" fmla="*/ 1902759 h 2589242"/>
                  <a:gd name="connsiteX96" fmla="*/ 531793 w 1060670"/>
                  <a:gd name="connsiteY96" fmla="*/ 1858167 h 2589242"/>
                  <a:gd name="connsiteX97" fmla="*/ 534730 w 1060670"/>
                  <a:gd name="connsiteY97" fmla="*/ 1832936 h 2589242"/>
                  <a:gd name="connsiteX98" fmla="*/ 535904 w 1060670"/>
                  <a:gd name="connsiteY98" fmla="*/ 1821200 h 2589242"/>
                  <a:gd name="connsiteX99" fmla="*/ 540020 w 1060670"/>
                  <a:gd name="connsiteY99" fmla="*/ 1815334 h 2589242"/>
                  <a:gd name="connsiteX100" fmla="*/ 542957 w 1060670"/>
                  <a:gd name="connsiteY100" fmla="*/ 1814748 h 2589242"/>
                  <a:gd name="connsiteX101" fmla="*/ 558233 w 1060670"/>
                  <a:gd name="connsiteY101" fmla="*/ 1825306 h 2589242"/>
                  <a:gd name="connsiteX102" fmla="*/ 650489 w 1060670"/>
                  <a:gd name="connsiteY102" fmla="*/ 2024213 h 2589242"/>
                  <a:gd name="connsiteX103" fmla="*/ 631097 w 1060670"/>
                  <a:gd name="connsiteY103" fmla="*/ 2221356 h 2589242"/>
                  <a:gd name="connsiteX104" fmla="*/ 630511 w 1060670"/>
                  <a:gd name="connsiteY104" fmla="*/ 2226640 h 2589242"/>
                  <a:gd name="connsiteX105" fmla="*/ 631689 w 1060670"/>
                  <a:gd name="connsiteY105" fmla="*/ 2260082 h 2589242"/>
                  <a:gd name="connsiteX106" fmla="*/ 634627 w 1060670"/>
                  <a:gd name="connsiteY106" fmla="*/ 2265948 h 2589242"/>
                  <a:gd name="connsiteX107" fmla="*/ 798569 w 1060670"/>
                  <a:gd name="connsiteY107" fmla="*/ 2390339 h 2589242"/>
                  <a:gd name="connsiteX108" fmla="*/ 737456 w 1060670"/>
                  <a:gd name="connsiteY108" fmla="*/ 2290592 h 2589242"/>
                  <a:gd name="connsiteX109" fmla="*/ 708078 w 1060670"/>
                  <a:gd name="connsiteY109" fmla="*/ 2149773 h 2589242"/>
                  <a:gd name="connsiteX110" fmla="*/ 707491 w 1060670"/>
                  <a:gd name="connsiteY110" fmla="*/ 2145080 h 2589242"/>
                  <a:gd name="connsiteX111" fmla="*/ 699851 w 1060670"/>
                  <a:gd name="connsiteY111" fmla="*/ 2095796 h 2589242"/>
                  <a:gd name="connsiteX112" fmla="*/ 696913 w 1060670"/>
                  <a:gd name="connsiteY112" fmla="*/ 2077017 h 2589242"/>
                  <a:gd name="connsiteX113" fmla="*/ 699851 w 1060670"/>
                  <a:gd name="connsiteY113" fmla="*/ 2069978 h 2589242"/>
                  <a:gd name="connsiteX114" fmla="*/ 706899 w 1060670"/>
                  <a:gd name="connsiteY114" fmla="*/ 2068805 h 2589242"/>
                  <a:gd name="connsiteX115" fmla="*/ 709837 w 1060670"/>
                  <a:gd name="connsiteY115" fmla="*/ 2069978 h 2589242"/>
                  <a:gd name="connsiteX116" fmla="*/ 717478 w 1060670"/>
                  <a:gd name="connsiteY116" fmla="*/ 2073497 h 2589242"/>
                  <a:gd name="connsiteX117" fmla="*/ 892589 w 1060670"/>
                  <a:gd name="connsiteY117" fmla="*/ 2382123 h 2589242"/>
                  <a:gd name="connsiteX118" fmla="*/ 897878 w 1060670"/>
                  <a:gd name="connsiteY118" fmla="*/ 2437278 h 2589242"/>
                  <a:gd name="connsiteX119" fmla="*/ 900230 w 1060670"/>
                  <a:gd name="connsiteY119" fmla="*/ 2441383 h 2589242"/>
                  <a:gd name="connsiteX120" fmla="*/ 1054772 w 1060670"/>
                  <a:gd name="connsiteY120" fmla="*/ 2491254 h 2589242"/>
                  <a:gd name="connsiteX121" fmla="*/ 1060061 w 1060670"/>
                  <a:gd name="connsiteY121" fmla="*/ 2495952 h 2589242"/>
                  <a:gd name="connsiteX122" fmla="*/ 1058883 w 1060670"/>
                  <a:gd name="connsiteY122" fmla="*/ 2503577 h 2589242"/>
                  <a:gd name="connsiteX123" fmla="*/ 1044780 w 1060670"/>
                  <a:gd name="connsiteY123" fmla="*/ 2524116 h 2589242"/>
                  <a:gd name="connsiteX124" fmla="*/ 1037731 w 1060670"/>
                  <a:gd name="connsiteY124" fmla="*/ 2528221 h 2589242"/>
                  <a:gd name="connsiteX125" fmla="*/ 1035966 w 1060670"/>
                  <a:gd name="connsiteY125" fmla="*/ 2528221 h 2589242"/>
                  <a:gd name="connsiteX126" fmla="*/ 916678 w 1060670"/>
                  <a:gd name="connsiteY126" fmla="*/ 2491841 h 2589242"/>
                  <a:gd name="connsiteX127" fmla="*/ 909043 w 1060670"/>
                  <a:gd name="connsiteY127" fmla="*/ 2490081 h 2589242"/>
                  <a:gd name="connsiteX128" fmla="*/ 881425 w 1060670"/>
                  <a:gd name="connsiteY128" fmla="*/ 2495365 h 2589242"/>
                  <a:gd name="connsiteX129" fmla="*/ 877309 w 1060670"/>
                  <a:gd name="connsiteY129" fmla="*/ 2497711 h 2589242"/>
                  <a:gd name="connsiteX130" fmla="*/ 763315 w 1060670"/>
                  <a:gd name="connsiteY130" fmla="*/ 2581025 h 2589242"/>
                  <a:gd name="connsiteX131" fmla="*/ 726883 w 1060670"/>
                  <a:gd name="connsiteY131" fmla="*/ 2587482 h 2589242"/>
                  <a:gd name="connsiteX132" fmla="*/ 683983 w 1060670"/>
                  <a:gd name="connsiteY132" fmla="*/ 2589242 h 2589242"/>
                  <a:gd name="connsiteX133" fmla="*/ 646965 w 1060670"/>
                  <a:gd name="connsiteY133" fmla="*/ 2588069 h 2589242"/>
                  <a:gd name="connsiteX134" fmla="*/ 521801 w 1060670"/>
                  <a:gd name="connsiteY134" fmla="*/ 2555212 h 2589242"/>
                  <a:gd name="connsiteX135" fmla="*/ 477142 w 1060670"/>
                  <a:gd name="connsiteY135" fmla="*/ 2522943 h 2589242"/>
                  <a:gd name="connsiteX136" fmla="*/ 478320 w 1060670"/>
                  <a:gd name="connsiteY136" fmla="*/ 2512380 h 2589242"/>
                  <a:gd name="connsiteX137" fmla="*/ 592314 w 1060670"/>
                  <a:gd name="connsiteY137" fmla="*/ 2440797 h 2589242"/>
                  <a:gd name="connsiteX138" fmla="*/ 759199 w 1060670"/>
                  <a:gd name="connsiteY138" fmla="*/ 2420850 h 2589242"/>
                  <a:gd name="connsiteX139" fmla="*/ 782701 w 1060670"/>
                  <a:gd name="connsiteY139" fmla="*/ 2426128 h 2589242"/>
                  <a:gd name="connsiteX140" fmla="*/ 640502 w 1060670"/>
                  <a:gd name="connsiteY140" fmla="*/ 2322276 h 2589242"/>
                  <a:gd name="connsiteX141" fmla="*/ 636973 w 1060670"/>
                  <a:gd name="connsiteY141" fmla="*/ 2320516 h 2589242"/>
                  <a:gd name="connsiteX142" fmla="*/ 609359 w 1060670"/>
                  <a:gd name="connsiteY142" fmla="*/ 2316997 h 2589242"/>
                  <a:gd name="connsiteX143" fmla="*/ 607595 w 1060670"/>
                  <a:gd name="connsiteY143" fmla="*/ 2317583 h 2589242"/>
                  <a:gd name="connsiteX144" fmla="*/ 500650 w 1060670"/>
                  <a:gd name="connsiteY144" fmla="*/ 2362762 h 2589242"/>
                  <a:gd name="connsiteX145" fmla="*/ 494182 w 1060670"/>
                  <a:gd name="connsiteY145" fmla="*/ 2362175 h 2589242"/>
                  <a:gd name="connsiteX146" fmla="*/ 348454 w 1060670"/>
                  <a:gd name="connsiteY146" fmla="*/ 2322862 h 2589242"/>
                  <a:gd name="connsiteX147" fmla="*/ 248563 w 1060670"/>
                  <a:gd name="connsiteY147" fmla="*/ 2251866 h 2589242"/>
                  <a:gd name="connsiteX148" fmla="*/ 230931 w 1060670"/>
                  <a:gd name="connsiteY148" fmla="*/ 2230159 h 2589242"/>
                  <a:gd name="connsiteX149" fmla="*/ 230344 w 1060670"/>
                  <a:gd name="connsiteY149" fmla="*/ 2229572 h 2589242"/>
                  <a:gd name="connsiteX150" fmla="*/ 223295 w 1060670"/>
                  <a:gd name="connsiteY150" fmla="*/ 2220182 h 2589242"/>
                  <a:gd name="connsiteX151" fmla="*/ 222117 w 1060670"/>
                  <a:gd name="connsiteY151" fmla="*/ 2214317 h 2589242"/>
                  <a:gd name="connsiteX152" fmla="*/ 225055 w 1060670"/>
                  <a:gd name="connsiteY152" fmla="*/ 2209620 h 2589242"/>
                  <a:gd name="connsiteX153" fmla="*/ 249736 w 1060670"/>
                  <a:gd name="connsiteY153" fmla="*/ 2197889 h 2589242"/>
                  <a:gd name="connsiteX154" fmla="*/ 475969 w 1060670"/>
                  <a:gd name="connsiteY154" fmla="*/ 2189086 h 2589242"/>
                  <a:gd name="connsiteX155" fmla="*/ 544130 w 1060670"/>
                  <a:gd name="connsiteY155" fmla="*/ 2224288 h 2589242"/>
                  <a:gd name="connsiteX156" fmla="*/ 431896 w 1060670"/>
                  <a:gd name="connsiteY156" fmla="*/ 2069978 h 2589242"/>
                  <a:gd name="connsiteX157" fmla="*/ 430137 w 1060670"/>
                  <a:gd name="connsiteY157" fmla="*/ 2067045 h 2589242"/>
                  <a:gd name="connsiteX158" fmla="*/ 421318 w 1060670"/>
                  <a:gd name="connsiteY158" fmla="*/ 2061761 h 2589242"/>
                  <a:gd name="connsiteX159" fmla="*/ 404869 w 1060670"/>
                  <a:gd name="connsiteY159" fmla="*/ 2051204 h 2589242"/>
                  <a:gd name="connsiteX160" fmla="*/ 394291 w 1060670"/>
                  <a:gd name="connsiteY160" fmla="*/ 2051204 h 2589242"/>
                  <a:gd name="connsiteX161" fmla="*/ 374313 w 1060670"/>
                  <a:gd name="connsiteY161" fmla="*/ 2058829 h 2589242"/>
                  <a:gd name="connsiteX162" fmla="*/ 255611 w 1060670"/>
                  <a:gd name="connsiteY162" fmla="*/ 2044160 h 2589242"/>
                  <a:gd name="connsiteX163" fmla="*/ 160418 w 1060670"/>
                  <a:gd name="connsiteY163" fmla="*/ 1969058 h 2589242"/>
                  <a:gd name="connsiteX164" fmla="*/ 81678 w 1060670"/>
                  <a:gd name="connsiteY164" fmla="*/ 1851710 h 2589242"/>
                  <a:gd name="connsiteX165" fmla="*/ 74037 w 1060670"/>
                  <a:gd name="connsiteY165" fmla="*/ 1827657 h 2589242"/>
                  <a:gd name="connsiteX166" fmla="*/ 70513 w 1060670"/>
                  <a:gd name="connsiteY166" fmla="*/ 1815921 h 2589242"/>
                  <a:gd name="connsiteX167" fmla="*/ 75216 w 1060670"/>
                  <a:gd name="connsiteY167" fmla="*/ 1806531 h 2589242"/>
                  <a:gd name="connsiteX168" fmla="*/ 76389 w 1060670"/>
                  <a:gd name="connsiteY168" fmla="*/ 1805945 h 2589242"/>
                  <a:gd name="connsiteX169" fmla="*/ 78740 w 1060670"/>
                  <a:gd name="connsiteY169" fmla="*/ 1805945 h 2589242"/>
                  <a:gd name="connsiteX170" fmla="*/ 315551 w 1060670"/>
                  <a:gd name="connsiteY170" fmla="*/ 1887504 h 2589242"/>
                  <a:gd name="connsiteX171" fmla="*/ 363735 w 1060670"/>
                  <a:gd name="connsiteY171" fmla="*/ 1943240 h 2589242"/>
                  <a:gd name="connsiteX172" fmla="*/ 282057 w 1060670"/>
                  <a:gd name="connsiteY172" fmla="*/ 1727910 h 2589242"/>
                  <a:gd name="connsiteX173" fmla="*/ 281465 w 1060670"/>
                  <a:gd name="connsiteY173" fmla="*/ 1726737 h 2589242"/>
                  <a:gd name="connsiteX174" fmla="*/ 280879 w 1060670"/>
                  <a:gd name="connsiteY174" fmla="*/ 1724391 h 2589242"/>
                  <a:gd name="connsiteX175" fmla="*/ 259727 w 1060670"/>
                  <a:gd name="connsiteY175" fmla="*/ 1695054 h 2589242"/>
                  <a:gd name="connsiteX176" fmla="*/ 257376 w 1060670"/>
                  <a:gd name="connsiteY176" fmla="*/ 1693880 h 2589242"/>
                  <a:gd name="connsiteX177" fmla="*/ 255611 w 1060670"/>
                  <a:gd name="connsiteY177" fmla="*/ 1693880 h 2589242"/>
                  <a:gd name="connsiteX178" fmla="*/ 250914 w 1060670"/>
                  <a:gd name="connsiteY178" fmla="*/ 1693880 h 2589242"/>
                  <a:gd name="connsiteX179" fmla="*/ 218006 w 1060670"/>
                  <a:gd name="connsiteY179" fmla="*/ 1693880 h 2589242"/>
                  <a:gd name="connsiteX180" fmla="*/ 133977 w 1060670"/>
                  <a:gd name="connsiteY180" fmla="*/ 1646937 h 2589242"/>
                  <a:gd name="connsiteX181" fmla="*/ 5876 w 1060670"/>
                  <a:gd name="connsiteY181" fmla="*/ 1408722 h 2589242"/>
                  <a:gd name="connsiteX182" fmla="*/ 1173 w 1060670"/>
                  <a:gd name="connsiteY182" fmla="*/ 1376452 h 2589242"/>
                  <a:gd name="connsiteX183" fmla="*/ 0 w 1060670"/>
                  <a:gd name="connsiteY183" fmla="*/ 1361197 h 2589242"/>
                  <a:gd name="connsiteX184" fmla="*/ 2938 w 1060670"/>
                  <a:gd name="connsiteY184" fmla="*/ 1354158 h 2589242"/>
                  <a:gd name="connsiteX185" fmla="*/ 9992 w 1060670"/>
                  <a:gd name="connsiteY185" fmla="*/ 1352980 h 2589242"/>
                  <a:gd name="connsiteX186" fmla="*/ 17627 w 1060670"/>
                  <a:gd name="connsiteY186" fmla="*/ 1355331 h 2589242"/>
                  <a:gd name="connsiteX187" fmla="*/ 18805 w 1060670"/>
                  <a:gd name="connsiteY187" fmla="*/ 1355331 h 2589242"/>
                  <a:gd name="connsiteX188" fmla="*/ 34667 w 1060670"/>
                  <a:gd name="connsiteY188" fmla="*/ 1360610 h 2589242"/>
                  <a:gd name="connsiteX189" fmla="*/ 223295 w 1060670"/>
                  <a:gd name="connsiteY189" fmla="*/ 1523724 h 2589242"/>
                  <a:gd name="connsiteX190" fmla="*/ 252087 w 1060670"/>
                  <a:gd name="connsiteY190" fmla="*/ 1583571 h 2589242"/>
                  <a:gd name="connsiteX191" fmla="*/ 235047 w 1060670"/>
                  <a:gd name="connsiteY191" fmla="*/ 1413419 h 2589242"/>
                  <a:gd name="connsiteX192" fmla="*/ 235047 w 1060670"/>
                  <a:gd name="connsiteY192" fmla="*/ 1404029 h 2589242"/>
                  <a:gd name="connsiteX193" fmla="*/ 233282 w 1060670"/>
                  <a:gd name="connsiteY193" fmla="*/ 1379384 h 2589242"/>
                  <a:gd name="connsiteX194" fmla="*/ 221531 w 1060670"/>
                  <a:gd name="connsiteY194" fmla="*/ 1352980 h 2589242"/>
                  <a:gd name="connsiteX195" fmla="*/ 218006 w 1060670"/>
                  <a:gd name="connsiteY195" fmla="*/ 1345355 h 2589242"/>
                  <a:gd name="connsiteX196" fmla="*/ 216241 w 1060670"/>
                  <a:gd name="connsiteY196" fmla="*/ 1344769 h 2589242"/>
                  <a:gd name="connsiteX197" fmla="*/ 155129 w 1060670"/>
                  <a:gd name="connsiteY197" fmla="*/ 1315432 h 2589242"/>
                  <a:gd name="connsiteX198" fmla="*/ 109883 w 1060670"/>
                  <a:gd name="connsiteY198" fmla="*/ 1255584 h 2589242"/>
                  <a:gd name="connsiteX199" fmla="*/ 48184 w 1060670"/>
                  <a:gd name="connsiteY199" fmla="*/ 982748 h 2589242"/>
                  <a:gd name="connsiteX200" fmla="*/ 50535 w 1060670"/>
                  <a:gd name="connsiteY200" fmla="*/ 954589 h 2589242"/>
                  <a:gd name="connsiteX201" fmla="*/ 52300 w 1060670"/>
                  <a:gd name="connsiteY201" fmla="*/ 940507 h 2589242"/>
                  <a:gd name="connsiteX202" fmla="*/ 56410 w 1060670"/>
                  <a:gd name="connsiteY202" fmla="*/ 934637 h 2589242"/>
                  <a:gd name="connsiteX203" fmla="*/ 64051 w 1060670"/>
                  <a:gd name="connsiteY203" fmla="*/ 934637 h 2589242"/>
                  <a:gd name="connsiteX204" fmla="*/ 67575 w 1060670"/>
                  <a:gd name="connsiteY204" fmla="*/ 936983 h 2589242"/>
                  <a:gd name="connsiteX205" fmla="*/ 72864 w 1060670"/>
                  <a:gd name="connsiteY205" fmla="*/ 940507 h 2589242"/>
                  <a:gd name="connsiteX206" fmla="*/ 165707 w 1060670"/>
                  <a:gd name="connsiteY206" fmla="*/ 1034384 h 2589242"/>
                  <a:gd name="connsiteX207" fmla="*/ 239749 w 1060670"/>
                  <a:gd name="connsiteY207" fmla="*/ 1237397 h 2589242"/>
                  <a:gd name="connsiteX208" fmla="*/ 242095 w 1060670"/>
                  <a:gd name="connsiteY208" fmla="*/ 1212165 h 2589242"/>
                  <a:gd name="connsiteX209" fmla="*/ 242095 w 1060670"/>
                  <a:gd name="connsiteY209" fmla="*/ 1209233 h 2589242"/>
                  <a:gd name="connsiteX210" fmla="*/ 249736 w 1060670"/>
                  <a:gd name="connsiteY210" fmla="*/ 1109486 h 2589242"/>
                  <a:gd name="connsiteX211" fmla="*/ 253260 w 1060670"/>
                  <a:gd name="connsiteY211" fmla="*/ 1084841 h 2589242"/>
                  <a:gd name="connsiteX212" fmla="*/ 254438 w 1060670"/>
                  <a:gd name="connsiteY212" fmla="*/ 1040249 h 2589242"/>
                  <a:gd name="connsiteX213" fmla="*/ 252087 w 1060670"/>
                  <a:gd name="connsiteY213" fmla="*/ 1029691 h 2589242"/>
                  <a:gd name="connsiteX214" fmla="*/ 223295 w 1060670"/>
                  <a:gd name="connsiteY214" fmla="*/ 993897 h 2589242"/>
                  <a:gd name="connsiteX215" fmla="*/ 222704 w 1060670"/>
                  <a:gd name="connsiteY215" fmla="*/ 993311 h 2589242"/>
                  <a:gd name="connsiteX216" fmla="*/ 169231 w 1060670"/>
                  <a:gd name="connsiteY216" fmla="*/ 905886 h 2589242"/>
                  <a:gd name="connsiteX217" fmla="*/ 153955 w 1060670"/>
                  <a:gd name="connsiteY217" fmla="*/ 749230 h 2589242"/>
                  <a:gd name="connsiteX218" fmla="*/ 153955 w 1060670"/>
                  <a:gd name="connsiteY218" fmla="*/ 748057 h 2589242"/>
                  <a:gd name="connsiteX219" fmla="*/ 174520 w 1060670"/>
                  <a:gd name="connsiteY219" fmla="*/ 604891 h 2589242"/>
                  <a:gd name="connsiteX220" fmla="*/ 180396 w 1060670"/>
                  <a:gd name="connsiteY220" fmla="*/ 589636 h 2589242"/>
                  <a:gd name="connsiteX221" fmla="*/ 183334 w 1060670"/>
                  <a:gd name="connsiteY221" fmla="*/ 580832 h 2589242"/>
                  <a:gd name="connsiteX222" fmla="*/ 189215 w 1060670"/>
                  <a:gd name="connsiteY222" fmla="*/ 576140 h 2589242"/>
                  <a:gd name="connsiteX223" fmla="*/ 190388 w 1060670"/>
                  <a:gd name="connsiteY223" fmla="*/ 575554 h 2589242"/>
                  <a:gd name="connsiteX224" fmla="*/ 196263 w 1060670"/>
                  <a:gd name="connsiteY224" fmla="*/ 578486 h 2589242"/>
                  <a:gd name="connsiteX225" fmla="*/ 209193 w 1060670"/>
                  <a:gd name="connsiteY225" fmla="*/ 593741 h 2589242"/>
                  <a:gd name="connsiteX226" fmla="*/ 296746 w 1060670"/>
                  <a:gd name="connsiteY226" fmla="*/ 848972 h 2589242"/>
                  <a:gd name="connsiteX227" fmla="*/ 293222 w 1060670"/>
                  <a:gd name="connsiteY227" fmla="*/ 901194 h 2589242"/>
                  <a:gd name="connsiteX228" fmla="*/ 346694 w 1060670"/>
                  <a:gd name="connsiteY228" fmla="*/ 748057 h 2589242"/>
                  <a:gd name="connsiteX229" fmla="*/ 347281 w 1060670"/>
                  <a:gd name="connsiteY229" fmla="*/ 744532 h 2589242"/>
                  <a:gd name="connsiteX230" fmla="*/ 347281 w 1060670"/>
                  <a:gd name="connsiteY230" fmla="*/ 738080 h 2589242"/>
                  <a:gd name="connsiteX231" fmla="*/ 347281 w 1060670"/>
                  <a:gd name="connsiteY231" fmla="*/ 708157 h 2589242"/>
                  <a:gd name="connsiteX232" fmla="*/ 344343 w 1060670"/>
                  <a:gd name="connsiteY232" fmla="*/ 700527 h 2589242"/>
                  <a:gd name="connsiteX233" fmla="*/ 334351 w 1060670"/>
                  <a:gd name="connsiteY233" fmla="*/ 688209 h 2589242"/>
                  <a:gd name="connsiteX234" fmla="*/ 316138 w 1060670"/>
                  <a:gd name="connsiteY234" fmla="*/ 665324 h 2589242"/>
                  <a:gd name="connsiteX235" fmla="*/ 292630 w 1060670"/>
                  <a:gd name="connsiteY235" fmla="*/ 563818 h 2589242"/>
                  <a:gd name="connsiteX236" fmla="*/ 316138 w 1060670"/>
                  <a:gd name="connsiteY236" fmla="*/ 401291 h 2589242"/>
                  <a:gd name="connsiteX237" fmla="*/ 364321 w 1060670"/>
                  <a:gd name="connsiteY237" fmla="*/ 283943 h 2589242"/>
                  <a:gd name="connsiteX238" fmla="*/ 370197 w 1060670"/>
                  <a:gd name="connsiteY238" fmla="*/ 275731 h 2589242"/>
                  <a:gd name="connsiteX239" fmla="*/ 373135 w 1060670"/>
                  <a:gd name="connsiteY239" fmla="*/ 272207 h 2589242"/>
                  <a:gd name="connsiteX240" fmla="*/ 379010 w 1060670"/>
                  <a:gd name="connsiteY240" fmla="*/ 269274 h 2589242"/>
                  <a:gd name="connsiteX241" fmla="*/ 385478 w 1060670"/>
                  <a:gd name="connsiteY241" fmla="*/ 272799 h 2589242"/>
                  <a:gd name="connsiteX242" fmla="*/ 434248 w 1060670"/>
                  <a:gd name="connsiteY242" fmla="*/ 460552 h 2589242"/>
                  <a:gd name="connsiteX243" fmla="*/ 414856 w 1060670"/>
                  <a:gd name="connsiteY243" fmla="*/ 606650 h 2589242"/>
                  <a:gd name="connsiteX244" fmla="*/ 509463 w 1060670"/>
                  <a:gd name="connsiteY244" fmla="*/ 455859 h 2589242"/>
                  <a:gd name="connsiteX245" fmla="*/ 510636 w 1060670"/>
                  <a:gd name="connsiteY245" fmla="*/ 454686 h 2589242"/>
                  <a:gd name="connsiteX246" fmla="*/ 511814 w 1060670"/>
                  <a:gd name="connsiteY246" fmla="*/ 452927 h 2589242"/>
                  <a:gd name="connsiteX247" fmla="*/ 516512 w 1060670"/>
                  <a:gd name="connsiteY247" fmla="*/ 414786 h 2589242"/>
                  <a:gd name="connsiteX248" fmla="*/ 514166 w 1060670"/>
                  <a:gd name="connsiteY248" fmla="*/ 411267 h 2589242"/>
                  <a:gd name="connsiteX249" fmla="*/ 507112 w 1060670"/>
                  <a:gd name="connsiteY249" fmla="*/ 399531 h 2589242"/>
                  <a:gd name="connsiteX250" fmla="*/ 492423 w 1060670"/>
                  <a:gd name="connsiteY250" fmla="*/ 373713 h 2589242"/>
                  <a:gd name="connsiteX251" fmla="*/ 485369 w 1060670"/>
                  <a:gd name="connsiteY251" fmla="*/ 275731 h 2589242"/>
                  <a:gd name="connsiteX252" fmla="*/ 597603 w 1060670"/>
                  <a:gd name="connsiteY252" fmla="*/ 46314 h 2589242"/>
                  <a:gd name="connsiteX253" fmla="*/ 619346 w 1060670"/>
                  <a:gd name="connsiteY253" fmla="*/ 25193 h 2589242"/>
                  <a:gd name="connsiteX254" fmla="*/ 621111 w 1060670"/>
                  <a:gd name="connsiteY254" fmla="*/ 23434 h 2589242"/>
                  <a:gd name="connsiteX255" fmla="*/ 630511 w 1060670"/>
                  <a:gd name="connsiteY255" fmla="*/ 15217 h 2589242"/>
                  <a:gd name="connsiteX256" fmla="*/ 637565 w 1060670"/>
                  <a:gd name="connsiteY256" fmla="*/ 13457 h 2589242"/>
                  <a:gd name="connsiteX257" fmla="*/ 642854 w 1060670"/>
                  <a:gd name="connsiteY257" fmla="*/ 18736 h 2589242"/>
                  <a:gd name="connsiteX258" fmla="*/ 644613 w 1060670"/>
                  <a:gd name="connsiteY258" fmla="*/ 25193 h 2589242"/>
                  <a:gd name="connsiteX259" fmla="*/ 646378 w 1060670"/>
                  <a:gd name="connsiteY259" fmla="*/ 35164 h 2589242"/>
                  <a:gd name="connsiteX260" fmla="*/ 644613 w 1060670"/>
                  <a:gd name="connsiteY260" fmla="*/ 201216 h 2589242"/>
                  <a:gd name="connsiteX261" fmla="*/ 585852 w 1060670"/>
                  <a:gd name="connsiteY261" fmla="*/ 359045 h 2589242"/>
                  <a:gd name="connsiteX262" fmla="*/ 719242 w 1060670"/>
                  <a:gd name="connsiteY262" fmla="*/ 223509 h 2589242"/>
                  <a:gd name="connsiteX263" fmla="*/ 719242 w 1060670"/>
                  <a:gd name="connsiteY263" fmla="*/ 222336 h 2589242"/>
                  <a:gd name="connsiteX264" fmla="*/ 742158 w 1060670"/>
                  <a:gd name="connsiteY264" fmla="*/ 134911 h 2589242"/>
                  <a:gd name="connsiteX265" fmla="*/ 845579 w 1060670"/>
                  <a:gd name="connsiteY265" fmla="*/ 50419 h 2589242"/>
                  <a:gd name="connsiteX266" fmla="*/ 924319 w 1060670"/>
                  <a:gd name="connsiteY266" fmla="*/ 19323 h 2589242"/>
                  <a:gd name="connsiteX267" fmla="*/ 962516 w 1060670"/>
                  <a:gd name="connsiteY267" fmla="*/ 5241 h 2589242"/>
                  <a:gd name="connsiteX268" fmla="*/ 977354 w 1060670"/>
                  <a:gd name="connsiteY268" fmla="*/ 182 h 258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1060670" h="2589242">
                    <a:moveTo>
                      <a:pt x="977354" y="182"/>
                    </a:moveTo>
                    <a:cubicBezTo>
                      <a:pt x="980733" y="-331"/>
                      <a:pt x="982790" y="256"/>
                      <a:pt x="984259" y="1722"/>
                    </a:cubicBezTo>
                    <a:cubicBezTo>
                      <a:pt x="988370" y="5241"/>
                      <a:pt x="987783" y="8179"/>
                      <a:pt x="986018" y="14044"/>
                    </a:cubicBezTo>
                    <a:lnTo>
                      <a:pt x="985432" y="15804"/>
                    </a:lnTo>
                    <a:cubicBezTo>
                      <a:pt x="969564" y="69199"/>
                      <a:pt x="948413" y="111445"/>
                      <a:pt x="920794" y="145474"/>
                    </a:cubicBezTo>
                    <a:cubicBezTo>
                      <a:pt x="870260" y="207081"/>
                      <a:pt x="810912" y="238178"/>
                      <a:pt x="739807" y="241110"/>
                    </a:cubicBezTo>
                    <a:cubicBezTo>
                      <a:pt x="737456" y="241110"/>
                      <a:pt x="735104" y="241697"/>
                      <a:pt x="734518" y="242283"/>
                    </a:cubicBezTo>
                    <a:cubicBezTo>
                      <a:pt x="724531" y="249913"/>
                      <a:pt x="716891" y="255779"/>
                      <a:pt x="710429" y="262236"/>
                    </a:cubicBezTo>
                    <a:cubicBezTo>
                      <a:pt x="689859" y="281010"/>
                      <a:pt x="669881" y="300957"/>
                      <a:pt x="649902" y="322083"/>
                    </a:cubicBezTo>
                    <a:cubicBezTo>
                      <a:pt x="679286" y="303309"/>
                      <a:pt x="715718" y="295092"/>
                      <a:pt x="756261" y="297438"/>
                    </a:cubicBezTo>
                    <a:cubicBezTo>
                      <a:pt x="778590" y="298611"/>
                      <a:pt x="800333" y="301544"/>
                      <a:pt x="821485" y="305068"/>
                    </a:cubicBezTo>
                    <a:lnTo>
                      <a:pt x="822663" y="305068"/>
                    </a:lnTo>
                    <a:cubicBezTo>
                      <a:pt x="828539" y="305655"/>
                      <a:pt x="835001" y="306828"/>
                      <a:pt x="841463" y="307414"/>
                    </a:cubicBezTo>
                    <a:cubicBezTo>
                      <a:pt x="854979" y="309761"/>
                      <a:pt x="869082" y="312107"/>
                      <a:pt x="880838" y="313866"/>
                    </a:cubicBezTo>
                    <a:cubicBezTo>
                      <a:pt x="886127" y="315039"/>
                      <a:pt x="897878" y="317977"/>
                      <a:pt x="900816" y="323256"/>
                    </a:cubicBezTo>
                    <a:cubicBezTo>
                      <a:pt x="901403" y="325602"/>
                      <a:pt x="901403" y="327362"/>
                      <a:pt x="900230" y="329708"/>
                    </a:cubicBezTo>
                    <a:cubicBezTo>
                      <a:pt x="899638" y="330881"/>
                      <a:pt x="898465" y="332646"/>
                      <a:pt x="897292" y="334405"/>
                    </a:cubicBezTo>
                    <a:cubicBezTo>
                      <a:pt x="862033" y="379584"/>
                      <a:pt x="822076" y="410094"/>
                      <a:pt x="774480" y="425936"/>
                    </a:cubicBezTo>
                    <a:cubicBezTo>
                      <a:pt x="716304" y="445883"/>
                      <a:pt x="663418" y="444123"/>
                      <a:pt x="615822" y="421243"/>
                    </a:cubicBezTo>
                    <a:cubicBezTo>
                      <a:pt x="608181" y="417132"/>
                      <a:pt x="599368" y="414786"/>
                      <a:pt x="589376" y="414786"/>
                    </a:cubicBezTo>
                    <a:cubicBezTo>
                      <a:pt x="581741" y="414786"/>
                      <a:pt x="576452" y="415959"/>
                      <a:pt x="574687" y="416546"/>
                    </a:cubicBezTo>
                    <a:cubicBezTo>
                      <a:pt x="571749" y="417132"/>
                      <a:pt x="567638" y="418306"/>
                      <a:pt x="567047" y="419479"/>
                    </a:cubicBezTo>
                    <a:cubicBezTo>
                      <a:pt x="537082" y="458792"/>
                      <a:pt x="508877" y="500451"/>
                      <a:pt x="482431" y="543870"/>
                    </a:cubicBezTo>
                    <a:cubicBezTo>
                      <a:pt x="504761" y="522158"/>
                      <a:pt x="534144" y="508076"/>
                      <a:pt x="573514" y="498105"/>
                    </a:cubicBezTo>
                    <a:cubicBezTo>
                      <a:pt x="608181" y="489889"/>
                      <a:pt x="643440" y="488129"/>
                      <a:pt x="677521" y="486369"/>
                    </a:cubicBezTo>
                    <a:lnTo>
                      <a:pt x="689272" y="485783"/>
                    </a:lnTo>
                    <a:cubicBezTo>
                      <a:pt x="699851" y="485196"/>
                      <a:pt x="710429" y="484610"/>
                      <a:pt x="721594" y="484023"/>
                    </a:cubicBezTo>
                    <a:lnTo>
                      <a:pt x="739807" y="482850"/>
                    </a:lnTo>
                    <a:cubicBezTo>
                      <a:pt x="742745" y="482850"/>
                      <a:pt x="745096" y="484023"/>
                      <a:pt x="746269" y="485783"/>
                    </a:cubicBezTo>
                    <a:cubicBezTo>
                      <a:pt x="748034" y="488129"/>
                      <a:pt x="748034" y="491062"/>
                      <a:pt x="747447" y="493408"/>
                    </a:cubicBezTo>
                    <a:cubicBezTo>
                      <a:pt x="746269" y="495173"/>
                      <a:pt x="745096" y="498692"/>
                      <a:pt x="744510" y="499865"/>
                    </a:cubicBezTo>
                    <a:cubicBezTo>
                      <a:pt x="708664" y="560299"/>
                      <a:pt x="665770" y="601958"/>
                      <a:pt x="614643" y="627184"/>
                    </a:cubicBezTo>
                    <a:cubicBezTo>
                      <a:pt x="564700" y="652415"/>
                      <a:pt x="520041" y="658872"/>
                      <a:pt x="474204" y="648310"/>
                    </a:cubicBezTo>
                    <a:cubicBezTo>
                      <a:pt x="468915" y="646550"/>
                      <a:pt x="463039" y="645964"/>
                      <a:pt x="456577" y="645964"/>
                    </a:cubicBezTo>
                    <a:cubicBezTo>
                      <a:pt x="437185" y="645964"/>
                      <a:pt x="423669" y="651829"/>
                      <a:pt x="420732" y="657699"/>
                    </a:cubicBezTo>
                    <a:cubicBezTo>
                      <a:pt x="396051" y="709330"/>
                      <a:pt x="373721" y="762725"/>
                      <a:pt x="354330" y="817288"/>
                    </a:cubicBezTo>
                    <a:cubicBezTo>
                      <a:pt x="374313" y="789711"/>
                      <a:pt x="402518" y="766831"/>
                      <a:pt x="438358" y="749816"/>
                    </a:cubicBezTo>
                    <a:cubicBezTo>
                      <a:pt x="474204" y="733388"/>
                      <a:pt x="511228" y="718133"/>
                      <a:pt x="547068" y="702878"/>
                    </a:cubicBezTo>
                    <a:cubicBezTo>
                      <a:pt x="562936" y="696421"/>
                      <a:pt x="578803" y="689969"/>
                      <a:pt x="594665" y="683512"/>
                    </a:cubicBezTo>
                    <a:cubicBezTo>
                      <a:pt x="597016" y="682339"/>
                      <a:pt x="599954" y="682339"/>
                      <a:pt x="601719" y="684099"/>
                    </a:cubicBezTo>
                    <a:cubicBezTo>
                      <a:pt x="604070" y="685272"/>
                      <a:pt x="605243" y="687623"/>
                      <a:pt x="605243" y="689969"/>
                    </a:cubicBezTo>
                    <a:cubicBezTo>
                      <a:pt x="605243" y="695248"/>
                      <a:pt x="553536" y="839000"/>
                      <a:pt x="477734" y="895915"/>
                    </a:cubicBezTo>
                    <a:cubicBezTo>
                      <a:pt x="447177" y="918795"/>
                      <a:pt x="408980" y="942853"/>
                      <a:pt x="361383" y="944026"/>
                    </a:cubicBezTo>
                    <a:cubicBezTo>
                      <a:pt x="347281" y="944026"/>
                      <a:pt x="332005" y="946372"/>
                      <a:pt x="320840" y="958695"/>
                    </a:cubicBezTo>
                    <a:cubicBezTo>
                      <a:pt x="319662" y="961041"/>
                      <a:pt x="317311" y="962214"/>
                      <a:pt x="314960" y="963387"/>
                    </a:cubicBezTo>
                    <a:cubicBezTo>
                      <a:pt x="310849" y="964560"/>
                      <a:pt x="309676" y="966906"/>
                      <a:pt x="307911" y="974536"/>
                    </a:cubicBezTo>
                    <a:cubicBezTo>
                      <a:pt x="292630" y="1039662"/>
                      <a:pt x="280879" y="1106553"/>
                      <a:pt x="274417" y="1174612"/>
                    </a:cubicBezTo>
                    <a:cubicBezTo>
                      <a:pt x="276181" y="1167573"/>
                      <a:pt x="278527" y="1160530"/>
                      <a:pt x="281465" y="1153491"/>
                    </a:cubicBezTo>
                    <a:cubicBezTo>
                      <a:pt x="298511" y="1110659"/>
                      <a:pt x="326716" y="1073697"/>
                      <a:pt x="370783" y="1036143"/>
                    </a:cubicBezTo>
                    <a:cubicBezTo>
                      <a:pt x="393705" y="1016196"/>
                      <a:pt x="417794" y="997416"/>
                      <a:pt x="440710" y="979229"/>
                    </a:cubicBezTo>
                    <a:lnTo>
                      <a:pt x="441888" y="978642"/>
                    </a:lnTo>
                    <a:cubicBezTo>
                      <a:pt x="451875" y="970431"/>
                      <a:pt x="462453" y="962214"/>
                      <a:pt x="473031" y="953411"/>
                    </a:cubicBezTo>
                    <a:cubicBezTo>
                      <a:pt x="475382" y="951651"/>
                      <a:pt x="477142" y="949892"/>
                      <a:pt x="479493" y="948132"/>
                    </a:cubicBezTo>
                    <a:lnTo>
                      <a:pt x="486547" y="942267"/>
                    </a:lnTo>
                    <a:cubicBezTo>
                      <a:pt x="488307" y="940507"/>
                      <a:pt x="491836" y="939920"/>
                      <a:pt x="494774" y="941680"/>
                    </a:cubicBezTo>
                    <a:cubicBezTo>
                      <a:pt x="497120" y="942853"/>
                      <a:pt x="498885" y="945786"/>
                      <a:pt x="498885" y="948719"/>
                    </a:cubicBezTo>
                    <a:cubicBezTo>
                      <a:pt x="498298" y="953411"/>
                      <a:pt x="498298" y="957522"/>
                      <a:pt x="497712" y="961627"/>
                    </a:cubicBezTo>
                    <a:lnTo>
                      <a:pt x="497712" y="963974"/>
                    </a:lnTo>
                    <a:cubicBezTo>
                      <a:pt x="497120" y="972190"/>
                      <a:pt x="496534" y="980402"/>
                      <a:pt x="495947" y="988618"/>
                    </a:cubicBezTo>
                    <a:cubicBezTo>
                      <a:pt x="487720" y="1066067"/>
                      <a:pt x="464804" y="1131198"/>
                      <a:pt x="424848" y="1186934"/>
                    </a:cubicBezTo>
                    <a:cubicBezTo>
                      <a:pt x="400753" y="1221555"/>
                      <a:pt x="365494" y="1263796"/>
                      <a:pt x="310849" y="1283748"/>
                    </a:cubicBezTo>
                    <a:cubicBezTo>
                      <a:pt x="297333" y="1288441"/>
                      <a:pt x="287933" y="1296071"/>
                      <a:pt x="277354" y="1309566"/>
                    </a:cubicBezTo>
                    <a:cubicBezTo>
                      <a:pt x="267954" y="1321883"/>
                      <a:pt x="265603" y="1333033"/>
                      <a:pt x="266190" y="1347701"/>
                    </a:cubicBezTo>
                    <a:cubicBezTo>
                      <a:pt x="266776" y="1407548"/>
                      <a:pt x="271479" y="1466809"/>
                      <a:pt x="278527" y="1524897"/>
                    </a:cubicBezTo>
                    <a:cubicBezTo>
                      <a:pt x="280292" y="1508469"/>
                      <a:pt x="284408" y="1492040"/>
                      <a:pt x="290284" y="1474439"/>
                    </a:cubicBezTo>
                    <a:cubicBezTo>
                      <a:pt x="302035" y="1438645"/>
                      <a:pt x="320249" y="1404029"/>
                      <a:pt x="346694" y="1368240"/>
                    </a:cubicBezTo>
                    <a:cubicBezTo>
                      <a:pt x="369024" y="1337139"/>
                      <a:pt x="392526" y="1306042"/>
                      <a:pt x="415442" y="1276118"/>
                    </a:cubicBezTo>
                    <a:lnTo>
                      <a:pt x="416621" y="1273772"/>
                    </a:lnTo>
                    <a:cubicBezTo>
                      <a:pt x="426021" y="1262036"/>
                      <a:pt x="434834" y="1249719"/>
                      <a:pt x="443648" y="1237983"/>
                    </a:cubicBezTo>
                    <a:cubicBezTo>
                      <a:pt x="445412" y="1235637"/>
                      <a:pt x="447764" y="1235051"/>
                      <a:pt x="448937" y="1234459"/>
                    </a:cubicBezTo>
                    <a:cubicBezTo>
                      <a:pt x="450701" y="1233872"/>
                      <a:pt x="453053" y="1233286"/>
                      <a:pt x="455404" y="1234459"/>
                    </a:cubicBezTo>
                    <a:cubicBezTo>
                      <a:pt x="457164" y="1235051"/>
                      <a:pt x="458928" y="1236810"/>
                      <a:pt x="459515" y="1239156"/>
                    </a:cubicBezTo>
                    <a:lnTo>
                      <a:pt x="460101" y="1239743"/>
                    </a:lnTo>
                    <a:cubicBezTo>
                      <a:pt x="460101" y="1240916"/>
                      <a:pt x="460688" y="1242089"/>
                      <a:pt x="460688" y="1242676"/>
                    </a:cubicBezTo>
                    <a:cubicBezTo>
                      <a:pt x="476555" y="1335965"/>
                      <a:pt x="466569" y="1419871"/>
                      <a:pt x="431310" y="1498492"/>
                    </a:cubicBezTo>
                    <a:cubicBezTo>
                      <a:pt x="413683" y="1536632"/>
                      <a:pt x="390762" y="1580638"/>
                      <a:pt x="349632" y="1611735"/>
                    </a:cubicBezTo>
                    <a:cubicBezTo>
                      <a:pt x="331413" y="1626403"/>
                      <a:pt x="316138" y="1646351"/>
                      <a:pt x="308497" y="1668063"/>
                    </a:cubicBezTo>
                    <a:cubicBezTo>
                      <a:pt x="306733" y="1673341"/>
                      <a:pt x="306733" y="1675101"/>
                      <a:pt x="306733" y="1675688"/>
                    </a:cubicBezTo>
                    <a:cubicBezTo>
                      <a:pt x="324365" y="1747857"/>
                      <a:pt x="346694" y="1816507"/>
                      <a:pt x="374313" y="1882220"/>
                    </a:cubicBezTo>
                    <a:cubicBezTo>
                      <a:pt x="367259" y="1847604"/>
                      <a:pt x="367846" y="1811224"/>
                      <a:pt x="375486" y="1773675"/>
                    </a:cubicBezTo>
                    <a:cubicBezTo>
                      <a:pt x="387237" y="1720866"/>
                      <a:pt x="407215" y="1669236"/>
                      <a:pt x="424848" y="1625230"/>
                    </a:cubicBezTo>
                    <a:lnTo>
                      <a:pt x="430137" y="1611735"/>
                    </a:lnTo>
                    <a:cubicBezTo>
                      <a:pt x="438358" y="1591201"/>
                      <a:pt x="446585" y="1570662"/>
                      <a:pt x="454812" y="1548955"/>
                    </a:cubicBezTo>
                    <a:cubicBezTo>
                      <a:pt x="455991" y="1546022"/>
                      <a:pt x="458928" y="1544257"/>
                      <a:pt x="461866" y="1544257"/>
                    </a:cubicBezTo>
                    <a:cubicBezTo>
                      <a:pt x="464804" y="1543671"/>
                      <a:pt x="467742" y="1545436"/>
                      <a:pt x="468915" y="1547782"/>
                    </a:cubicBezTo>
                    <a:lnTo>
                      <a:pt x="471853" y="1553061"/>
                    </a:lnTo>
                    <a:cubicBezTo>
                      <a:pt x="473031" y="1555407"/>
                      <a:pt x="474204" y="1557753"/>
                      <a:pt x="474791" y="1560099"/>
                    </a:cubicBezTo>
                    <a:cubicBezTo>
                      <a:pt x="510050" y="1639899"/>
                      <a:pt x="522387" y="1721453"/>
                      <a:pt x="510636" y="1803012"/>
                    </a:cubicBezTo>
                    <a:cubicBezTo>
                      <a:pt x="501823" y="1861100"/>
                      <a:pt x="487720" y="1902759"/>
                      <a:pt x="464218" y="1937961"/>
                    </a:cubicBezTo>
                    <a:cubicBezTo>
                      <a:pt x="451875" y="1956149"/>
                      <a:pt x="440123" y="1976688"/>
                      <a:pt x="437772" y="2001914"/>
                    </a:cubicBezTo>
                    <a:cubicBezTo>
                      <a:pt x="437185" y="2007785"/>
                      <a:pt x="437772" y="2011891"/>
                      <a:pt x="440123" y="2016583"/>
                    </a:cubicBezTo>
                    <a:cubicBezTo>
                      <a:pt x="470093" y="2068805"/>
                      <a:pt x="503587" y="2118089"/>
                      <a:pt x="540606" y="2163855"/>
                    </a:cubicBezTo>
                    <a:cubicBezTo>
                      <a:pt x="540020" y="2163268"/>
                      <a:pt x="540020" y="2163268"/>
                      <a:pt x="540020" y="2162681"/>
                    </a:cubicBezTo>
                    <a:cubicBezTo>
                      <a:pt x="513574" y="2114570"/>
                      <a:pt x="512987" y="2062935"/>
                      <a:pt x="515339" y="2018342"/>
                    </a:cubicBezTo>
                    <a:cubicBezTo>
                      <a:pt x="517690" y="1979621"/>
                      <a:pt x="522387" y="1941481"/>
                      <a:pt x="526504" y="1904519"/>
                    </a:cubicBezTo>
                    <a:lnTo>
                      <a:pt x="526504" y="1902759"/>
                    </a:lnTo>
                    <a:cubicBezTo>
                      <a:pt x="528268" y="1888090"/>
                      <a:pt x="530028" y="1872835"/>
                      <a:pt x="531793" y="1858167"/>
                    </a:cubicBezTo>
                    <a:cubicBezTo>
                      <a:pt x="532379" y="1849950"/>
                      <a:pt x="533552" y="1841739"/>
                      <a:pt x="534730" y="1832936"/>
                    </a:cubicBezTo>
                    <a:lnTo>
                      <a:pt x="535904" y="1821200"/>
                    </a:lnTo>
                    <a:cubicBezTo>
                      <a:pt x="535904" y="1818854"/>
                      <a:pt x="537668" y="1816507"/>
                      <a:pt x="540020" y="1815334"/>
                    </a:cubicBezTo>
                    <a:cubicBezTo>
                      <a:pt x="540606" y="1815334"/>
                      <a:pt x="541779" y="1814748"/>
                      <a:pt x="542957" y="1814748"/>
                    </a:cubicBezTo>
                    <a:cubicBezTo>
                      <a:pt x="547068" y="1814748"/>
                      <a:pt x="552357" y="1818267"/>
                      <a:pt x="558233" y="1825306"/>
                    </a:cubicBezTo>
                    <a:cubicBezTo>
                      <a:pt x="608181" y="1884566"/>
                      <a:pt x="639324" y="1951457"/>
                      <a:pt x="650489" y="2024213"/>
                    </a:cubicBezTo>
                    <a:cubicBezTo>
                      <a:pt x="662240" y="2099315"/>
                      <a:pt x="655778" y="2163855"/>
                      <a:pt x="631097" y="2221356"/>
                    </a:cubicBezTo>
                    <a:cubicBezTo>
                      <a:pt x="630511" y="2222529"/>
                      <a:pt x="630511" y="2225461"/>
                      <a:pt x="630511" y="2226640"/>
                    </a:cubicBezTo>
                    <a:lnTo>
                      <a:pt x="631689" y="2260082"/>
                    </a:lnTo>
                    <a:cubicBezTo>
                      <a:pt x="632275" y="2261842"/>
                      <a:pt x="633449" y="2264775"/>
                      <a:pt x="634627" y="2265948"/>
                    </a:cubicBezTo>
                    <a:cubicBezTo>
                      <a:pt x="684570" y="2314059"/>
                      <a:pt x="739220" y="2355718"/>
                      <a:pt x="798569" y="2390339"/>
                    </a:cubicBezTo>
                    <a:cubicBezTo>
                      <a:pt x="770363" y="2365108"/>
                      <a:pt x="750385" y="2332252"/>
                      <a:pt x="737456" y="2290592"/>
                    </a:cubicBezTo>
                    <a:cubicBezTo>
                      <a:pt x="722767" y="2244241"/>
                      <a:pt x="715718" y="2196124"/>
                      <a:pt x="708078" y="2149773"/>
                    </a:cubicBezTo>
                    <a:lnTo>
                      <a:pt x="707491" y="2145080"/>
                    </a:lnTo>
                    <a:cubicBezTo>
                      <a:pt x="705140" y="2129239"/>
                      <a:pt x="702788" y="2112811"/>
                      <a:pt x="699851" y="2095796"/>
                    </a:cubicBezTo>
                    <a:lnTo>
                      <a:pt x="696913" y="2077017"/>
                    </a:lnTo>
                    <a:cubicBezTo>
                      <a:pt x="696326" y="2074084"/>
                      <a:pt x="697499" y="2071738"/>
                      <a:pt x="699851" y="2069978"/>
                    </a:cubicBezTo>
                    <a:cubicBezTo>
                      <a:pt x="701610" y="2068219"/>
                      <a:pt x="704553" y="2067632"/>
                      <a:pt x="706899" y="2068805"/>
                    </a:cubicBezTo>
                    <a:lnTo>
                      <a:pt x="709837" y="2069978"/>
                    </a:lnTo>
                    <a:cubicBezTo>
                      <a:pt x="712775" y="2071151"/>
                      <a:pt x="715126" y="2072324"/>
                      <a:pt x="717478" y="2073497"/>
                    </a:cubicBezTo>
                    <a:cubicBezTo>
                      <a:pt x="829125" y="2129239"/>
                      <a:pt x="902576" y="2258909"/>
                      <a:pt x="892589" y="2382123"/>
                    </a:cubicBezTo>
                    <a:cubicBezTo>
                      <a:pt x="890825" y="2401484"/>
                      <a:pt x="892589" y="2419676"/>
                      <a:pt x="897878" y="2437278"/>
                    </a:cubicBezTo>
                    <a:cubicBezTo>
                      <a:pt x="898465" y="2439037"/>
                      <a:pt x="899638" y="2440797"/>
                      <a:pt x="900230" y="2441383"/>
                    </a:cubicBezTo>
                    <a:cubicBezTo>
                      <a:pt x="953702" y="2463682"/>
                      <a:pt x="1003650" y="2480110"/>
                      <a:pt x="1054772" y="2491254"/>
                    </a:cubicBezTo>
                    <a:cubicBezTo>
                      <a:pt x="1057123" y="2491841"/>
                      <a:pt x="1059469" y="2493606"/>
                      <a:pt x="1060061" y="2495952"/>
                    </a:cubicBezTo>
                    <a:cubicBezTo>
                      <a:pt x="1061234" y="2498298"/>
                      <a:pt x="1060647" y="2501231"/>
                      <a:pt x="1058883" y="2503577"/>
                    </a:cubicBezTo>
                    <a:cubicBezTo>
                      <a:pt x="1053007" y="2510034"/>
                      <a:pt x="1048304" y="2517072"/>
                      <a:pt x="1044780" y="2524116"/>
                    </a:cubicBezTo>
                    <a:cubicBezTo>
                      <a:pt x="1043020" y="2526462"/>
                      <a:pt x="1040669" y="2528221"/>
                      <a:pt x="1037731" y="2528221"/>
                    </a:cubicBezTo>
                    <a:cubicBezTo>
                      <a:pt x="1037140" y="2528221"/>
                      <a:pt x="1036553" y="2528221"/>
                      <a:pt x="1035966" y="2528221"/>
                    </a:cubicBezTo>
                    <a:cubicBezTo>
                      <a:pt x="994832" y="2518832"/>
                      <a:pt x="954289" y="2506509"/>
                      <a:pt x="916678" y="2491841"/>
                    </a:cubicBezTo>
                    <a:cubicBezTo>
                      <a:pt x="913154" y="2490668"/>
                      <a:pt x="910803" y="2490081"/>
                      <a:pt x="909043" y="2490081"/>
                    </a:cubicBezTo>
                    <a:cubicBezTo>
                      <a:pt x="900230" y="2491254"/>
                      <a:pt x="891411" y="2493019"/>
                      <a:pt x="881425" y="2495365"/>
                    </a:cubicBezTo>
                    <a:cubicBezTo>
                      <a:pt x="879073" y="2495952"/>
                      <a:pt x="877900" y="2497125"/>
                      <a:pt x="877309" y="2497711"/>
                    </a:cubicBezTo>
                    <a:cubicBezTo>
                      <a:pt x="856157" y="2539957"/>
                      <a:pt x="818547" y="2567535"/>
                      <a:pt x="763315" y="2581025"/>
                    </a:cubicBezTo>
                    <a:cubicBezTo>
                      <a:pt x="751558" y="2583963"/>
                      <a:pt x="739220" y="2586309"/>
                      <a:pt x="726883" y="2587482"/>
                    </a:cubicBezTo>
                    <a:cubicBezTo>
                      <a:pt x="713953" y="2588655"/>
                      <a:pt x="699264" y="2589242"/>
                      <a:pt x="683983" y="2589242"/>
                    </a:cubicBezTo>
                    <a:cubicBezTo>
                      <a:pt x="662240" y="2589242"/>
                      <a:pt x="646965" y="2588069"/>
                      <a:pt x="646965" y="2588069"/>
                    </a:cubicBezTo>
                    <a:cubicBezTo>
                      <a:pt x="598781" y="2582790"/>
                      <a:pt x="558233" y="2572227"/>
                      <a:pt x="521801" y="2555212"/>
                    </a:cubicBezTo>
                    <a:cubicBezTo>
                      <a:pt x="507112" y="2548169"/>
                      <a:pt x="490071" y="2539371"/>
                      <a:pt x="477142" y="2522943"/>
                    </a:cubicBezTo>
                    <a:cubicBezTo>
                      <a:pt x="474791" y="2519418"/>
                      <a:pt x="475382" y="2514726"/>
                      <a:pt x="478320" y="2512380"/>
                    </a:cubicBezTo>
                    <a:cubicBezTo>
                      <a:pt x="514752" y="2480110"/>
                      <a:pt x="552357" y="2456638"/>
                      <a:pt x="592314" y="2440797"/>
                    </a:cubicBezTo>
                    <a:cubicBezTo>
                      <a:pt x="652254" y="2416739"/>
                      <a:pt x="706313" y="2410287"/>
                      <a:pt x="759199" y="2420850"/>
                    </a:cubicBezTo>
                    <a:cubicBezTo>
                      <a:pt x="767426" y="2422023"/>
                      <a:pt x="775066" y="2424369"/>
                      <a:pt x="782701" y="2426128"/>
                    </a:cubicBezTo>
                    <a:cubicBezTo>
                      <a:pt x="732758" y="2396791"/>
                      <a:pt x="685161" y="2361589"/>
                      <a:pt x="640502" y="2322276"/>
                    </a:cubicBezTo>
                    <a:cubicBezTo>
                      <a:pt x="639324" y="2321103"/>
                      <a:pt x="638151" y="2320516"/>
                      <a:pt x="636973" y="2320516"/>
                    </a:cubicBezTo>
                    <a:cubicBezTo>
                      <a:pt x="629338" y="2319343"/>
                      <a:pt x="619932" y="2317583"/>
                      <a:pt x="609359" y="2316997"/>
                    </a:cubicBezTo>
                    <a:cubicBezTo>
                      <a:pt x="608768" y="2316997"/>
                      <a:pt x="607595" y="2317583"/>
                      <a:pt x="607595" y="2317583"/>
                    </a:cubicBezTo>
                    <a:cubicBezTo>
                      <a:pt x="580563" y="2347507"/>
                      <a:pt x="545309" y="2362762"/>
                      <a:pt x="500650" y="2362762"/>
                    </a:cubicBezTo>
                    <a:cubicBezTo>
                      <a:pt x="498298" y="2362762"/>
                      <a:pt x="496534" y="2362175"/>
                      <a:pt x="494182" y="2362175"/>
                    </a:cubicBezTo>
                    <a:cubicBezTo>
                      <a:pt x="445412" y="2361002"/>
                      <a:pt x="396642" y="2347507"/>
                      <a:pt x="348454" y="2322862"/>
                    </a:cubicBezTo>
                    <a:cubicBezTo>
                      <a:pt x="313787" y="2304674"/>
                      <a:pt x="277941" y="2283549"/>
                      <a:pt x="248563" y="2251866"/>
                    </a:cubicBezTo>
                    <a:cubicBezTo>
                      <a:pt x="242095" y="2245414"/>
                      <a:pt x="236220" y="2237197"/>
                      <a:pt x="230931" y="2230159"/>
                    </a:cubicBezTo>
                    <a:lnTo>
                      <a:pt x="230344" y="2229572"/>
                    </a:lnTo>
                    <a:cubicBezTo>
                      <a:pt x="227993" y="2226640"/>
                      <a:pt x="225647" y="2223702"/>
                      <a:pt x="223295" y="2220182"/>
                    </a:cubicBezTo>
                    <a:cubicBezTo>
                      <a:pt x="222117" y="2218423"/>
                      <a:pt x="221531" y="2216663"/>
                      <a:pt x="222117" y="2214317"/>
                    </a:cubicBezTo>
                    <a:cubicBezTo>
                      <a:pt x="222117" y="2212558"/>
                      <a:pt x="223882" y="2210793"/>
                      <a:pt x="225055" y="2209620"/>
                    </a:cubicBezTo>
                    <a:cubicBezTo>
                      <a:pt x="226233" y="2209033"/>
                      <a:pt x="238571" y="2201995"/>
                      <a:pt x="249736" y="2197889"/>
                    </a:cubicBezTo>
                    <a:cubicBezTo>
                      <a:pt x="326124" y="2168552"/>
                      <a:pt x="402518" y="2165614"/>
                      <a:pt x="475969" y="2189086"/>
                    </a:cubicBezTo>
                    <a:cubicBezTo>
                      <a:pt x="500063" y="2196711"/>
                      <a:pt x="522387" y="2208447"/>
                      <a:pt x="544130" y="2224288"/>
                    </a:cubicBezTo>
                    <a:cubicBezTo>
                      <a:pt x="503587" y="2177350"/>
                      <a:pt x="465977" y="2125719"/>
                      <a:pt x="431896" y="2069978"/>
                    </a:cubicBezTo>
                    <a:cubicBezTo>
                      <a:pt x="431896" y="2069392"/>
                      <a:pt x="430723" y="2067632"/>
                      <a:pt x="430137" y="2067045"/>
                    </a:cubicBezTo>
                    <a:cubicBezTo>
                      <a:pt x="427194" y="2065286"/>
                      <a:pt x="424256" y="2063521"/>
                      <a:pt x="421318" y="2061761"/>
                    </a:cubicBezTo>
                    <a:cubicBezTo>
                      <a:pt x="416034" y="2058829"/>
                      <a:pt x="410153" y="2055310"/>
                      <a:pt x="404869" y="2051204"/>
                    </a:cubicBezTo>
                    <a:cubicBezTo>
                      <a:pt x="400167" y="2048266"/>
                      <a:pt x="398989" y="2048266"/>
                      <a:pt x="394291" y="2051204"/>
                    </a:cubicBezTo>
                    <a:cubicBezTo>
                      <a:pt x="388415" y="2055310"/>
                      <a:pt x="380775" y="2057069"/>
                      <a:pt x="374313" y="2058829"/>
                    </a:cubicBezTo>
                    <a:cubicBezTo>
                      <a:pt x="336116" y="2068805"/>
                      <a:pt x="297919" y="2064113"/>
                      <a:pt x="255611" y="2044160"/>
                    </a:cubicBezTo>
                    <a:cubicBezTo>
                      <a:pt x="216828" y="2025973"/>
                      <a:pt x="186863" y="1997222"/>
                      <a:pt x="160418" y="1969058"/>
                    </a:cubicBezTo>
                    <a:cubicBezTo>
                      <a:pt x="122226" y="1927985"/>
                      <a:pt x="96959" y="1890437"/>
                      <a:pt x="81678" y="1851710"/>
                    </a:cubicBezTo>
                    <a:cubicBezTo>
                      <a:pt x="78740" y="1844085"/>
                      <a:pt x="76389" y="1835282"/>
                      <a:pt x="74037" y="1827657"/>
                    </a:cubicBezTo>
                    <a:cubicBezTo>
                      <a:pt x="72864" y="1822959"/>
                      <a:pt x="71691" y="1819440"/>
                      <a:pt x="70513" y="1815921"/>
                    </a:cubicBezTo>
                    <a:cubicBezTo>
                      <a:pt x="69340" y="1811810"/>
                      <a:pt x="71691" y="1807704"/>
                      <a:pt x="75216" y="1806531"/>
                    </a:cubicBezTo>
                    <a:lnTo>
                      <a:pt x="76389" y="1805945"/>
                    </a:lnTo>
                    <a:lnTo>
                      <a:pt x="78740" y="1805945"/>
                    </a:lnTo>
                    <a:cubicBezTo>
                      <a:pt x="94021" y="1805945"/>
                      <a:pt x="233868" y="1808291"/>
                      <a:pt x="315551" y="1887504"/>
                    </a:cubicBezTo>
                    <a:cubicBezTo>
                      <a:pt x="333178" y="1905105"/>
                      <a:pt x="349632" y="1923293"/>
                      <a:pt x="363735" y="1943240"/>
                    </a:cubicBezTo>
                    <a:cubicBezTo>
                      <a:pt x="331413" y="1874595"/>
                      <a:pt x="304387" y="1803012"/>
                      <a:pt x="282057" y="1727910"/>
                    </a:cubicBezTo>
                    <a:lnTo>
                      <a:pt x="281465" y="1726737"/>
                    </a:lnTo>
                    <a:cubicBezTo>
                      <a:pt x="281465" y="1726150"/>
                      <a:pt x="280879" y="1724391"/>
                      <a:pt x="280879" y="1724391"/>
                    </a:cubicBezTo>
                    <a:lnTo>
                      <a:pt x="259727" y="1695054"/>
                    </a:lnTo>
                    <a:cubicBezTo>
                      <a:pt x="258549" y="1693880"/>
                      <a:pt x="258549" y="1693880"/>
                      <a:pt x="257376" y="1693880"/>
                    </a:cubicBezTo>
                    <a:cubicBezTo>
                      <a:pt x="256790" y="1693880"/>
                      <a:pt x="256198" y="1693880"/>
                      <a:pt x="255611" y="1693880"/>
                    </a:cubicBezTo>
                    <a:lnTo>
                      <a:pt x="250914" y="1693880"/>
                    </a:lnTo>
                    <a:cubicBezTo>
                      <a:pt x="235047" y="1695054"/>
                      <a:pt x="225647" y="1695054"/>
                      <a:pt x="218006" y="1693880"/>
                    </a:cubicBezTo>
                    <a:cubicBezTo>
                      <a:pt x="187450" y="1689183"/>
                      <a:pt x="159831" y="1673928"/>
                      <a:pt x="133977" y="1646937"/>
                    </a:cubicBezTo>
                    <a:cubicBezTo>
                      <a:pt x="72864" y="1584744"/>
                      <a:pt x="31143" y="1506709"/>
                      <a:pt x="5876" y="1408722"/>
                    </a:cubicBezTo>
                    <a:cubicBezTo>
                      <a:pt x="2938" y="1398164"/>
                      <a:pt x="2351" y="1387601"/>
                      <a:pt x="1173" y="1376452"/>
                    </a:cubicBezTo>
                    <a:cubicBezTo>
                      <a:pt x="1173" y="1371760"/>
                      <a:pt x="587" y="1366476"/>
                      <a:pt x="0" y="1361197"/>
                    </a:cubicBezTo>
                    <a:cubicBezTo>
                      <a:pt x="0" y="1358264"/>
                      <a:pt x="587" y="1355918"/>
                      <a:pt x="2938" y="1354158"/>
                    </a:cubicBezTo>
                    <a:cubicBezTo>
                      <a:pt x="4703" y="1352394"/>
                      <a:pt x="7641" y="1351807"/>
                      <a:pt x="9992" y="1352980"/>
                    </a:cubicBezTo>
                    <a:cubicBezTo>
                      <a:pt x="12338" y="1353572"/>
                      <a:pt x="15276" y="1354158"/>
                      <a:pt x="17627" y="1355331"/>
                    </a:cubicBezTo>
                    <a:lnTo>
                      <a:pt x="18805" y="1355331"/>
                    </a:lnTo>
                    <a:cubicBezTo>
                      <a:pt x="24094" y="1357091"/>
                      <a:pt x="29378" y="1358851"/>
                      <a:pt x="34667" y="1360610"/>
                    </a:cubicBezTo>
                    <a:cubicBezTo>
                      <a:pt x="112821" y="1391707"/>
                      <a:pt x="175107" y="1445102"/>
                      <a:pt x="223295" y="1523724"/>
                    </a:cubicBezTo>
                    <a:cubicBezTo>
                      <a:pt x="235633" y="1543084"/>
                      <a:pt x="245033" y="1563623"/>
                      <a:pt x="252087" y="1583571"/>
                    </a:cubicBezTo>
                    <a:cubicBezTo>
                      <a:pt x="240336" y="1516099"/>
                      <a:pt x="237398" y="1489694"/>
                      <a:pt x="235047" y="1413419"/>
                    </a:cubicBezTo>
                    <a:cubicBezTo>
                      <a:pt x="235047" y="1410481"/>
                      <a:pt x="235047" y="1406962"/>
                      <a:pt x="235047" y="1404029"/>
                    </a:cubicBezTo>
                    <a:cubicBezTo>
                      <a:pt x="235047" y="1395226"/>
                      <a:pt x="235047" y="1387015"/>
                      <a:pt x="233282" y="1379384"/>
                    </a:cubicBezTo>
                    <a:cubicBezTo>
                      <a:pt x="230931" y="1370586"/>
                      <a:pt x="226233" y="1361197"/>
                      <a:pt x="221531" y="1352980"/>
                    </a:cubicBezTo>
                    <a:cubicBezTo>
                      <a:pt x="220358" y="1350634"/>
                      <a:pt x="219179" y="1347701"/>
                      <a:pt x="218006" y="1345355"/>
                    </a:cubicBezTo>
                    <a:cubicBezTo>
                      <a:pt x="218006" y="1345355"/>
                      <a:pt x="216828" y="1344769"/>
                      <a:pt x="216241" y="1344769"/>
                    </a:cubicBezTo>
                    <a:cubicBezTo>
                      <a:pt x="193912" y="1341249"/>
                      <a:pt x="173934" y="1331860"/>
                      <a:pt x="155129" y="1315432"/>
                    </a:cubicBezTo>
                    <a:cubicBezTo>
                      <a:pt x="136915" y="1299003"/>
                      <a:pt x="121634" y="1279051"/>
                      <a:pt x="109883" y="1255584"/>
                    </a:cubicBezTo>
                    <a:cubicBezTo>
                      <a:pt x="68748" y="1172852"/>
                      <a:pt x="47597" y="1080735"/>
                      <a:pt x="48184" y="982748"/>
                    </a:cubicBezTo>
                    <a:cubicBezTo>
                      <a:pt x="48184" y="973363"/>
                      <a:pt x="49362" y="964560"/>
                      <a:pt x="50535" y="954589"/>
                    </a:cubicBezTo>
                    <a:cubicBezTo>
                      <a:pt x="51121" y="949892"/>
                      <a:pt x="51708" y="945199"/>
                      <a:pt x="52300" y="940507"/>
                    </a:cubicBezTo>
                    <a:cubicBezTo>
                      <a:pt x="52300" y="938156"/>
                      <a:pt x="54059" y="935810"/>
                      <a:pt x="56410" y="934637"/>
                    </a:cubicBezTo>
                    <a:cubicBezTo>
                      <a:pt x="58762" y="933463"/>
                      <a:pt x="61700" y="933463"/>
                      <a:pt x="64051" y="934637"/>
                    </a:cubicBezTo>
                    <a:cubicBezTo>
                      <a:pt x="65224" y="935810"/>
                      <a:pt x="66402" y="936396"/>
                      <a:pt x="67575" y="936983"/>
                    </a:cubicBezTo>
                    <a:cubicBezTo>
                      <a:pt x="69927" y="938156"/>
                      <a:pt x="71100" y="939334"/>
                      <a:pt x="72864" y="940507"/>
                    </a:cubicBezTo>
                    <a:cubicBezTo>
                      <a:pt x="108123" y="965733"/>
                      <a:pt x="139266" y="997416"/>
                      <a:pt x="165707" y="1034384"/>
                    </a:cubicBezTo>
                    <a:cubicBezTo>
                      <a:pt x="208015" y="1094231"/>
                      <a:pt x="233282" y="1162294"/>
                      <a:pt x="239749" y="1237397"/>
                    </a:cubicBezTo>
                    <a:cubicBezTo>
                      <a:pt x="240336" y="1229180"/>
                      <a:pt x="240922" y="1220382"/>
                      <a:pt x="242095" y="1212165"/>
                    </a:cubicBezTo>
                    <a:lnTo>
                      <a:pt x="242095" y="1209233"/>
                    </a:lnTo>
                    <a:cubicBezTo>
                      <a:pt x="244447" y="1176376"/>
                      <a:pt x="247384" y="1142342"/>
                      <a:pt x="249736" y="1109486"/>
                    </a:cubicBezTo>
                    <a:cubicBezTo>
                      <a:pt x="250322" y="1101269"/>
                      <a:pt x="251501" y="1093058"/>
                      <a:pt x="253260" y="1084841"/>
                    </a:cubicBezTo>
                    <a:cubicBezTo>
                      <a:pt x="256198" y="1069586"/>
                      <a:pt x="259136" y="1054917"/>
                      <a:pt x="254438" y="1040249"/>
                    </a:cubicBezTo>
                    <a:cubicBezTo>
                      <a:pt x="253852" y="1036730"/>
                      <a:pt x="252674" y="1033210"/>
                      <a:pt x="252087" y="1029691"/>
                    </a:cubicBezTo>
                    <a:cubicBezTo>
                      <a:pt x="249736" y="1021475"/>
                      <a:pt x="239158" y="1007979"/>
                      <a:pt x="223295" y="993897"/>
                    </a:cubicBezTo>
                    <a:lnTo>
                      <a:pt x="222704" y="993311"/>
                    </a:lnTo>
                    <a:cubicBezTo>
                      <a:pt x="216828" y="988618"/>
                      <a:pt x="186272" y="960454"/>
                      <a:pt x="169231" y="905886"/>
                    </a:cubicBezTo>
                    <a:cubicBezTo>
                      <a:pt x="151604" y="850150"/>
                      <a:pt x="152777" y="791476"/>
                      <a:pt x="153955" y="749230"/>
                    </a:cubicBezTo>
                    <a:lnTo>
                      <a:pt x="153955" y="748057"/>
                    </a:lnTo>
                    <a:cubicBezTo>
                      <a:pt x="155129" y="689383"/>
                      <a:pt x="161596" y="645377"/>
                      <a:pt x="174520" y="604891"/>
                    </a:cubicBezTo>
                    <a:cubicBezTo>
                      <a:pt x="176285" y="599612"/>
                      <a:pt x="178050" y="594914"/>
                      <a:pt x="180396" y="589636"/>
                    </a:cubicBezTo>
                    <a:cubicBezTo>
                      <a:pt x="180988" y="586703"/>
                      <a:pt x="182161" y="583770"/>
                      <a:pt x="183334" y="580832"/>
                    </a:cubicBezTo>
                    <a:cubicBezTo>
                      <a:pt x="184512" y="577900"/>
                      <a:pt x="186863" y="576140"/>
                      <a:pt x="189215" y="576140"/>
                    </a:cubicBezTo>
                    <a:lnTo>
                      <a:pt x="190388" y="575554"/>
                    </a:lnTo>
                    <a:cubicBezTo>
                      <a:pt x="192739" y="575554"/>
                      <a:pt x="195090" y="576727"/>
                      <a:pt x="196263" y="578486"/>
                    </a:cubicBezTo>
                    <a:lnTo>
                      <a:pt x="209193" y="593741"/>
                    </a:lnTo>
                    <a:cubicBezTo>
                      <a:pt x="269127" y="667084"/>
                      <a:pt x="298511" y="752749"/>
                      <a:pt x="296746" y="848972"/>
                    </a:cubicBezTo>
                    <a:cubicBezTo>
                      <a:pt x="296746" y="865991"/>
                      <a:pt x="295568" y="883593"/>
                      <a:pt x="293222" y="901194"/>
                    </a:cubicBezTo>
                    <a:cubicBezTo>
                      <a:pt x="308497" y="848972"/>
                      <a:pt x="326124" y="797341"/>
                      <a:pt x="346694" y="748057"/>
                    </a:cubicBezTo>
                    <a:cubicBezTo>
                      <a:pt x="347281" y="746884"/>
                      <a:pt x="347281" y="745705"/>
                      <a:pt x="347281" y="744532"/>
                    </a:cubicBezTo>
                    <a:lnTo>
                      <a:pt x="347281" y="738080"/>
                    </a:lnTo>
                    <a:cubicBezTo>
                      <a:pt x="347867" y="728104"/>
                      <a:pt x="347867" y="718133"/>
                      <a:pt x="347281" y="708157"/>
                    </a:cubicBezTo>
                    <a:cubicBezTo>
                      <a:pt x="347281" y="706397"/>
                      <a:pt x="346694" y="703465"/>
                      <a:pt x="344343" y="700527"/>
                    </a:cubicBezTo>
                    <a:cubicBezTo>
                      <a:pt x="340819" y="696421"/>
                      <a:pt x="337289" y="692315"/>
                      <a:pt x="334351" y="688209"/>
                    </a:cubicBezTo>
                    <a:cubicBezTo>
                      <a:pt x="327889" y="681166"/>
                      <a:pt x="321427" y="673541"/>
                      <a:pt x="316138" y="665324"/>
                    </a:cubicBezTo>
                    <a:cubicBezTo>
                      <a:pt x="300270" y="637747"/>
                      <a:pt x="292630" y="606064"/>
                      <a:pt x="292630" y="563818"/>
                    </a:cubicBezTo>
                    <a:cubicBezTo>
                      <a:pt x="292044" y="515120"/>
                      <a:pt x="299684" y="463484"/>
                      <a:pt x="316138" y="401291"/>
                    </a:cubicBezTo>
                    <a:cubicBezTo>
                      <a:pt x="325538" y="367262"/>
                      <a:pt x="339054" y="323843"/>
                      <a:pt x="364321" y="283943"/>
                    </a:cubicBezTo>
                    <a:cubicBezTo>
                      <a:pt x="366086" y="281010"/>
                      <a:pt x="367846" y="278664"/>
                      <a:pt x="370197" y="275731"/>
                    </a:cubicBezTo>
                    <a:cubicBezTo>
                      <a:pt x="370783" y="274558"/>
                      <a:pt x="371962" y="273385"/>
                      <a:pt x="373135" y="272207"/>
                    </a:cubicBezTo>
                    <a:cubicBezTo>
                      <a:pt x="374313" y="270447"/>
                      <a:pt x="376659" y="269274"/>
                      <a:pt x="379010" y="269274"/>
                    </a:cubicBezTo>
                    <a:cubicBezTo>
                      <a:pt x="381948" y="269274"/>
                      <a:pt x="384299" y="270447"/>
                      <a:pt x="385478" y="272799"/>
                    </a:cubicBezTo>
                    <a:cubicBezTo>
                      <a:pt x="417794" y="330294"/>
                      <a:pt x="433661" y="391906"/>
                      <a:pt x="434248" y="460552"/>
                    </a:cubicBezTo>
                    <a:cubicBezTo>
                      <a:pt x="434834" y="518053"/>
                      <a:pt x="426021" y="567337"/>
                      <a:pt x="414856" y="606650"/>
                    </a:cubicBezTo>
                    <a:cubicBezTo>
                      <a:pt x="443061" y="554433"/>
                      <a:pt x="475382" y="503971"/>
                      <a:pt x="509463" y="455859"/>
                    </a:cubicBezTo>
                    <a:lnTo>
                      <a:pt x="510636" y="454686"/>
                    </a:lnTo>
                    <a:cubicBezTo>
                      <a:pt x="511228" y="453513"/>
                      <a:pt x="511814" y="453513"/>
                      <a:pt x="511814" y="452927"/>
                    </a:cubicBezTo>
                    <a:cubicBezTo>
                      <a:pt x="513574" y="438258"/>
                      <a:pt x="515339" y="425936"/>
                      <a:pt x="516512" y="414786"/>
                    </a:cubicBezTo>
                    <a:cubicBezTo>
                      <a:pt x="516512" y="414786"/>
                      <a:pt x="515925" y="414200"/>
                      <a:pt x="514166" y="411267"/>
                    </a:cubicBezTo>
                    <a:cubicBezTo>
                      <a:pt x="512401" y="407161"/>
                      <a:pt x="509463" y="403637"/>
                      <a:pt x="507112" y="399531"/>
                    </a:cubicBezTo>
                    <a:cubicBezTo>
                      <a:pt x="501823" y="391320"/>
                      <a:pt x="495947" y="383103"/>
                      <a:pt x="492423" y="373713"/>
                    </a:cubicBezTo>
                    <a:cubicBezTo>
                      <a:pt x="481844" y="345549"/>
                      <a:pt x="479493" y="313280"/>
                      <a:pt x="485369" y="275731"/>
                    </a:cubicBezTo>
                    <a:cubicBezTo>
                      <a:pt x="497712" y="192412"/>
                      <a:pt x="534730" y="117310"/>
                      <a:pt x="597603" y="46314"/>
                    </a:cubicBezTo>
                    <a:cubicBezTo>
                      <a:pt x="604070" y="38689"/>
                      <a:pt x="611706" y="32232"/>
                      <a:pt x="619346" y="25193"/>
                    </a:cubicBezTo>
                    <a:lnTo>
                      <a:pt x="621111" y="23434"/>
                    </a:lnTo>
                    <a:cubicBezTo>
                      <a:pt x="624049" y="21088"/>
                      <a:pt x="626986" y="18150"/>
                      <a:pt x="630511" y="15217"/>
                    </a:cubicBezTo>
                    <a:cubicBezTo>
                      <a:pt x="632275" y="13457"/>
                      <a:pt x="635213" y="12871"/>
                      <a:pt x="637565" y="13457"/>
                    </a:cubicBezTo>
                    <a:cubicBezTo>
                      <a:pt x="640502" y="14044"/>
                      <a:pt x="642262" y="16390"/>
                      <a:pt x="642854" y="18736"/>
                    </a:cubicBezTo>
                    <a:lnTo>
                      <a:pt x="644613" y="25193"/>
                    </a:lnTo>
                    <a:cubicBezTo>
                      <a:pt x="645200" y="29299"/>
                      <a:pt x="645792" y="32232"/>
                      <a:pt x="646378" y="35164"/>
                    </a:cubicBezTo>
                    <a:cubicBezTo>
                      <a:pt x="655192" y="86213"/>
                      <a:pt x="654605" y="140195"/>
                      <a:pt x="644613" y="201216"/>
                    </a:cubicBezTo>
                    <a:cubicBezTo>
                      <a:pt x="635213" y="261649"/>
                      <a:pt x="615822" y="313866"/>
                      <a:pt x="585852" y="359045"/>
                    </a:cubicBezTo>
                    <a:cubicBezTo>
                      <a:pt x="630511" y="306828"/>
                      <a:pt x="673997" y="262822"/>
                      <a:pt x="719242" y="223509"/>
                    </a:cubicBezTo>
                    <a:cubicBezTo>
                      <a:pt x="719242" y="223509"/>
                      <a:pt x="719242" y="222922"/>
                      <a:pt x="719242" y="222336"/>
                    </a:cubicBezTo>
                    <a:cubicBezTo>
                      <a:pt x="715718" y="192412"/>
                      <a:pt x="723353" y="163662"/>
                      <a:pt x="742158" y="134911"/>
                    </a:cubicBezTo>
                    <a:cubicBezTo>
                      <a:pt x="767426" y="97363"/>
                      <a:pt x="802093" y="69199"/>
                      <a:pt x="845579" y="50419"/>
                    </a:cubicBezTo>
                    <a:cubicBezTo>
                      <a:pt x="871433" y="38689"/>
                      <a:pt x="898465" y="28712"/>
                      <a:pt x="924319" y="19323"/>
                    </a:cubicBezTo>
                    <a:cubicBezTo>
                      <a:pt x="937248" y="14630"/>
                      <a:pt x="949586" y="9938"/>
                      <a:pt x="962516" y="5241"/>
                    </a:cubicBezTo>
                    <a:cubicBezTo>
                      <a:pt x="969274" y="2308"/>
                      <a:pt x="973975" y="695"/>
                      <a:pt x="977354" y="1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56982A2C-7D44-CDA8-4D4E-5BBB08DEBC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03493" y="3910521"/>
                <a:ext cx="224100" cy="547307"/>
              </a:xfrm>
              <a:custGeom>
                <a:avLst/>
                <a:gdLst>
                  <a:gd name="connsiteX0" fmla="*/ 83147 w 1060433"/>
                  <a:gd name="connsiteY0" fmla="*/ 207 h 2589845"/>
                  <a:gd name="connsiteX1" fmla="*/ 97765 w 1060433"/>
                  <a:gd name="connsiteY1" fmla="*/ 4532 h 2589845"/>
                  <a:gd name="connsiteX2" fmla="*/ 135962 w 1060433"/>
                  <a:gd name="connsiteY2" fmla="*/ 19206 h 2589845"/>
                  <a:gd name="connsiteX3" fmla="*/ 215289 w 1060433"/>
                  <a:gd name="connsiteY3" fmla="*/ 50303 h 2589845"/>
                  <a:gd name="connsiteX4" fmla="*/ 318123 w 1060433"/>
                  <a:gd name="connsiteY4" fmla="*/ 134800 h 2589845"/>
                  <a:gd name="connsiteX5" fmla="*/ 341039 w 1060433"/>
                  <a:gd name="connsiteY5" fmla="*/ 222224 h 2589845"/>
                  <a:gd name="connsiteX6" fmla="*/ 341625 w 1060433"/>
                  <a:gd name="connsiteY6" fmla="*/ 223989 h 2589845"/>
                  <a:gd name="connsiteX7" fmla="*/ 474429 w 1060433"/>
                  <a:gd name="connsiteY7" fmla="*/ 358944 h 2589845"/>
                  <a:gd name="connsiteX8" fmla="*/ 415668 w 1060433"/>
                  <a:gd name="connsiteY8" fmla="*/ 201104 h 2589845"/>
                  <a:gd name="connsiteX9" fmla="*/ 413903 w 1060433"/>
                  <a:gd name="connsiteY9" fmla="*/ 35634 h 2589845"/>
                  <a:gd name="connsiteX10" fmla="*/ 416254 w 1060433"/>
                  <a:gd name="connsiteY10" fmla="*/ 25071 h 2589845"/>
                  <a:gd name="connsiteX11" fmla="*/ 417427 w 1060433"/>
                  <a:gd name="connsiteY11" fmla="*/ 19206 h 2589845"/>
                  <a:gd name="connsiteX12" fmla="*/ 422716 w 1060433"/>
                  <a:gd name="connsiteY12" fmla="*/ 13335 h 2589845"/>
                  <a:gd name="connsiteX13" fmla="*/ 430357 w 1060433"/>
                  <a:gd name="connsiteY13" fmla="*/ 15095 h 2589845"/>
                  <a:gd name="connsiteX14" fmla="*/ 439170 w 1060433"/>
                  <a:gd name="connsiteY14" fmla="*/ 23312 h 2589845"/>
                  <a:gd name="connsiteX15" fmla="*/ 441522 w 1060433"/>
                  <a:gd name="connsiteY15" fmla="*/ 25658 h 2589845"/>
                  <a:gd name="connsiteX16" fmla="*/ 462673 w 1060433"/>
                  <a:gd name="connsiteY16" fmla="*/ 46197 h 2589845"/>
                  <a:gd name="connsiteX17" fmla="*/ 575499 w 1060433"/>
                  <a:gd name="connsiteY17" fmla="*/ 275625 h 2589845"/>
                  <a:gd name="connsiteX18" fmla="*/ 567858 w 1060433"/>
                  <a:gd name="connsiteY18" fmla="*/ 373612 h 2589845"/>
                  <a:gd name="connsiteX19" fmla="*/ 553756 w 1060433"/>
                  <a:gd name="connsiteY19" fmla="*/ 399430 h 2589845"/>
                  <a:gd name="connsiteX20" fmla="*/ 546115 w 1060433"/>
                  <a:gd name="connsiteY20" fmla="*/ 411166 h 2589845"/>
                  <a:gd name="connsiteX21" fmla="*/ 544356 w 1060433"/>
                  <a:gd name="connsiteY21" fmla="*/ 414685 h 2589845"/>
                  <a:gd name="connsiteX22" fmla="*/ 549053 w 1060433"/>
                  <a:gd name="connsiteY22" fmla="*/ 453412 h 2589845"/>
                  <a:gd name="connsiteX23" fmla="*/ 550231 w 1060433"/>
                  <a:gd name="connsiteY23" fmla="*/ 454590 h 2589845"/>
                  <a:gd name="connsiteX24" fmla="*/ 550818 w 1060433"/>
                  <a:gd name="connsiteY24" fmla="*/ 455763 h 2589845"/>
                  <a:gd name="connsiteX25" fmla="*/ 646012 w 1060433"/>
                  <a:gd name="connsiteY25" fmla="*/ 606559 h 2589845"/>
                  <a:gd name="connsiteX26" fmla="*/ 626033 w 1060433"/>
                  <a:gd name="connsiteY26" fmla="*/ 460455 h 2589845"/>
                  <a:gd name="connsiteX27" fmla="*/ 674803 w 1060433"/>
                  <a:gd name="connsiteY27" fmla="*/ 272687 h 2589845"/>
                  <a:gd name="connsiteX28" fmla="*/ 680679 w 1060433"/>
                  <a:gd name="connsiteY28" fmla="*/ 269168 h 2589845"/>
                  <a:gd name="connsiteX29" fmla="*/ 687733 w 1060433"/>
                  <a:gd name="connsiteY29" fmla="*/ 272100 h 2589845"/>
                  <a:gd name="connsiteX30" fmla="*/ 690671 w 1060433"/>
                  <a:gd name="connsiteY30" fmla="*/ 275625 h 2589845"/>
                  <a:gd name="connsiteX31" fmla="*/ 695960 w 1060433"/>
                  <a:gd name="connsiteY31" fmla="*/ 283836 h 2589845"/>
                  <a:gd name="connsiteX32" fmla="*/ 744143 w 1060433"/>
                  <a:gd name="connsiteY32" fmla="*/ 401189 h 2589845"/>
                  <a:gd name="connsiteX33" fmla="*/ 768238 w 1060433"/>
                  <a:gd name="connsiteY33" fmla="*/ 564313 h 2589845"/>
                  <a:gd name="connsiteX34" fmla="*/ 744143 w 1060433"/>
                  <a:gd name="connsiteY34" fmla="*/ 665238 h 2589845"/>
                  <a:gd name="connsiteX35" fmla="*/ 726516 w 1060433"/>
                  <a:gd name="connsiteY35" fmla="*/ 688123 h 2589845"/>
                  <a:gd name="connsiteX36" fmla="*/ 716525 w 1060433"/>
                  <a:gd name="connsiteY36" fmla="*/ 700446 h 2589845"/>
                  <a:gd name="connsiteX37" fmla="*/ 713000 w 1060433"/>
                  <a:gd name="connsiteY37" fmla="*/ 708071 h 2589845"/>
                  <a:gd name="connsiteX38" fmla="*/ 713000 w 1060433"/>
                  <a:gd name="connsiteY38" fmla="*/ 738000 h 2589845"/>
                  <a:gd name="connsiteX39" fmla="*/ 713000 w 1060433"/>
                  <a:gd name="connsiteY39" fmla="*/ 744451 h 2589845"/>
                  <a:gd name="connsiteX40" fmla="*/ 714173 w 1060433"/>
                  <a:gd name="connsiteY40" fmla="*/ 747971 h 2589845"/>
                  <a:gd name="connsiteX41" fmla="*/ 767646 w 1060433"/>
                  <a:gd name="connsiteY41" fmla="*/ 901118 h 2589845"/>
                  <a:gd name="connsiteX42" fmla="*/ 763535 w 1060433"/>
                  <a:gd name="connsiteY42" fmla="*/ 848896 h 2589845"/>
                  <a:gd name="connsiteX43" fmla="*/ 851675 w 1060433"/>
                  <a:gd name="connsiteY43" fmla="*/ 593650 h 2589845"/>
                  <a:gd name="connsiteX44" fmla="*/ 864018 w 1060433"/>
                  <a:gd name="connsiteY44" fmla="*/ 578395 h 2589845"/>
                  <a:gd name="connsiteX45" fmla="*/ 869893 w 1060433"/>
                  <a:gd name="connsiteY45" fmla="*/ 575462 h 2589845"/>
                  <a:gd name="connsiteX46" fmla="*/ 871067 w 1060433"/>
                  <a:gd name="connsiteY46" fmla="*/ 576049 h 2589845"/>
                  <a:gd name="connsiteX47" fmla="*/ 876942 w 1060433"/>
                  <a:gd name="connsiteY47" fmla="*/ 580741 h 2589845"/>
                  <a:gd name="connsiteX48" fmla="*/ 880472 w 1060433"/>
                  <a:gd name="connsiteY48" fmla="*/ 589544 h 2589845"/>
                  <a:gd name="connsiteX49" fmla="*/ 886347 w 1060433"/>
                  <a:gd name="connsiteY49" fmla="*/ 604799 h 2589845"/>
                  <a:gd name="connsiteX50" fmla="*/ 906912 w 1060433"/>
                  <a:gd name="connsiteY50" fmla="*/ 747971 h 2589845"/>
                  <a:gd name="connsiteX51" fmla="*/ 906912 w 1060433"/>
                  <a:gd name="connsiteY51" fmla="*/ 749149 h 2589845"/>
                  <a:gd name="connsiteX52" fmla="*/ 891636 w 1060433"/>
                  <a:gd name="connsiteY52" fmla="*/ 905815 h 2589845"/>
                  <a:gd name="connsiteX53" fmla="*/ 838164 w 1060433"/>
                  <a:gd name="connsiteY53" fmla="*/ 993245 h 2589845"/>
                  <a:gd name="connsiteX54" fmla="*/ 837572 w 1060433"/>
                  <a:gd name="connsiteY54" fmla="*/ 993832 h 2589845"/>
                  <a:gd name="connsiteX55" fmla="*/ 808781 w 1060433"/>
                  <a:gd name="connsiteY55" fmla="*/ 1029621 h 2589845"/>
                  <a:gd name="connsiteX56" fmla="*/ 805843 w 1060433"/>
                  <a:gd name="connsiteY56" fmla="*/ 1040183 h 2589845"/>
                  <a:gd name="connsiteX57" fmla="*/ 807016 w 1060433"/>
                  <a:gd name="connsiteY57" fmla="*/ 1084781 h 2589845"/>
                  <a:gd name="connsiteX58" fmla="*/ 811132 w 1060433"/>
                  <a:gd name="connsiteY58" fmla="*/ 1109425 h 2589845"/>
                  <a:gd name="connsiteX59" fmla="*/ 818772 w 1060433"/>
                  <a:gd name="connsiteY59" fmla="*/ 1209172 h 2589845"/>
                  <a:gd name="connsiteX60" fmla="*/ 818772 w 1060433"/>
                  <a:gd name="connsiteY60" fmla="*/ 1212110 h 2589845"/>
                  <a:gd name="connsiteX61" fmla="*/ 820532 w 1060433"/>
                  <a:gd name="connsiteY61" fmla="*/ 1237342 h 2589845"/>
                  <a:gd name="connsiteX62" fmla="*/ 895161 w 1060433"/>
                  <a:gd name="connsiteY62" fmla="*/ 1034318 h 2589845"/>
                  <a:gd name="connsiteX63" fmla="*/ 988003 w 1060433"/>
                  <a:gd name="connsiteY63" fmla="*/ 940431 h 2589845"/>
                  <a:gd name="connsiteX64" fmla="*/ 993292 w 1060433"/>
                  <a:gd name="connsiteY64" fmla="*/ 936912 h 2589845"/>
                  <a:gd name="connsiteX65" fmla="*/ 996817 w 1060433"/>
                  <a:gd name="connsiteY65" fmla="*/ 934566 h 2589845"/>
                  <a:gd name="connsiteX66" fmla="*/ 1003871 w 1060433"/>
                  <a:gd name="connsiteY66" fmla="*/ 934566 h 2589845"/>
                  <a:gd name="connsiteX67" fmla="*/ 1008568 w 1060433"/>
                  <a:gd name="connsiteY67" fmla="*/ 940431 h 2589845"/>
                  <a:gd name="connsiteX68" fmla="*/ 1009746 w 1060433"/>
                  <a:gd name="connsiteY68" fmla="*/ 954518 h 2589845"/>
                  <a:gd name="connsiteX69" fmla="*/ 1012098 w 1060433"/>
                  <a:gd name="connsiteY69" fmla="*/ 983269 h 2589845"/>
                  <a:gd name="connsiteX70" fmla="*/ 950398 w 1060433"/>
                  <a:gd name="connsiteY70" fmla="*/ 1255529 h 2589845"/>
                  <a:gd name="connsiteX71" fmla="*/ 905147 w 1060433"/>
                  <a:gd name="connsiteY71" fmla="*/ 1315382 h 2589845"/>
                  <a:gd name="connsiteX72" fmla="*/ 844626 w 1060433"/>
                  <a:gd name="connsiteY72" fmla="*/ 1344719 h 2589845"/>
                  <a:gd name="connsiteX73" fmla="*/ 842275 w 1060433"/>
                  <a:gd name="connsiteY73" fmla="*/ 1345892 h 2589845"/>
                  <a:gd name="connsiteX74" fmla="*/ 838750 w 1060433"/>
                  <a:gd name="connsiteY74" fmla="*/ 1352935 h 2589845"/>
                  <a:gd name="connsiteX75" fmla="*/ 827586 w 1060433"/>
                  <a:gd name="connsiteY75" fmla="*/ 1379340 h 2589845"/>
                  <a:gd name="connsiteX76" fmla="*/ 825234 w 1060433"/>
                  <a:gd name="connsiteY76" fmla="*/ 1403984 h 2589845"/>
                  <a:gd name="connsiteX77" fmla="*/ 825234 w 1060433"/>
                  <a:gd name="connsiteY77" fmla="*/ 1413369 h 2589845"/>
                  <a:gd name="connsiteX78" fmla="*/ 808194 w 1060433"/>
                  <a:gd name="connsiteY78" fmla="*/ 1583536 h 2589845"/>
                  <a:gd name="connsiteX79" fmla="*/ 836986 w 1060433"/>
                  <a:gd name="connsiteY79" fmla="*/ 1523684 h 2589845"/>
                  <a:gd name="connsiteX80" fmla="*/ 1026200 w 1060433"/>
                  <a:gd name="connsiteY80" fmla="*/ 1360560 h 2589845"/>
                  <a:gd name="connsiteX81" fmla="*/ 1042062 w 1060433"/>
                  <a:gd name="connsiteY81" fmla="*/ 1355281 h 2589845"/>
                  <a:gd name="connsiteX82" fmla="*/ 1043241 w 1060433"/>
                  <a:gd name="connsiteY82" fmla="*/ 1355281 h 2589845"/>
                  <a:gd name="connsiteX83" fmla="*/ 1050881 w 1060433"/>
                  <a:gd name="connsiteY83" fmla="*/ 1352935 h 2589845"/>
                  <a:gd name="connsiteX84" fmla="*/ 1057930 w 1060433"/>
                  <a:gd name="connsiteY84" fmla="*/ 1354108 h 2589845"/>
                  <a:gd name="connsiteX85" fmla="*/ 1060281 w 1060433"/>
                  <a:gd name="connsiteY85" fmla="*/ 1361147 h 2589845"/>
                  <a:gd name="connsiteX86" fmla="*/ 1059103 w 1060433"/>
                  <a:gd name="connsiteY86" fmla="*/ 1376402 h 2589845"/>
                  <a:gd name="connsiteX87" fmla="*/ 1054992 w 1060433"/>
                  <a:gd name="connsiteY87" fmla="*/ 1408677 h 2589845"/>
                  <a:gd name="connsiteX88" fmla="*/ 926890 w 1060433"/>
                  <a:gd name="connsiteY88" fmla="*/ 1646908 h 2589845"/>
                  <a:gd name="connsiteX89" fmla="*/ 842861 w 1060433"/>
                  <a:gd name="connsiteY89" fmla="*/ 1693846 h 2589845"/>
                  <a:gd name="connsiteX90" fmla="*/ 809954 w 1060433"/>
                  <a:gd name="connsiteY90" fmla="*/ 1694432 h 2589845"/>
                  <a:gd name="connsiteX91" fmla="*/ 805256 w 1060433"/>
                  <a:gd name="connsiteY91" fmla="*/ 1693846 h 2589845"/>
                  <a:gd name="connsiteX92" fmla="*/ 803491 w 1060433"/>
                  <a:gd name="connsiteY92" fmla="*/ 1693846 h 2589845"/>
                  <a:gd name="connsiteX93" fmla="*/ 801140 w 1060433"/>
                  <a:gd name="connsiteY93" fmla="*/ 1695019 h 2589845"/>
                  <a:gd name="connsiteX94" fmla="*/ 779989 w 1060433"/>
                  <a:gd name="connsiteY94" fmla="*/ 1724361 h 2589845"/>
                  <a:gd name="connsiteX95" fmla="*/ 778811 w 1060433"/>
                  <a:gd name="connsiteY95" fmla="*/ 1727294 h 2589845"/>
                  <a:gd name="connsiteX96" fmla="*/ 778224 w 1060433"/>
                  <a:gd name="connsiteY96" fmla="*/ 1727880 h 2589845"/>
                  <a:gd name="connsiteX97" fmla="*/ 696546 w 1060433"/>
                  <a:gd name="connsiteY97" fmla="*/ 1943226 h 2589845"/>
                  <a:gd name="connsiteX98" fmla="*/ 744730 w 1060433"/>
                  <a:gd name="connsiteY98" fmla="*/ 1887480 h 2589845"/>
                  <a:gd name="connsiteX99" fmla="*/ 982128 w 1060433"/>
                  <a:gd name="connsiteY99" fmla="*/ 1806507 h 2589845"/>
                  <a:gd name="connsiteX100" fmla="*/ 985065 w 1060433"/>
                  <a:gd name="connsiteY100" fmla="*/ 1806507 h 2589845"/>
                  <a:gd name="connsiteX101" fmla="*/ 989768 w 1060433"/>
                  <a:gd name="connsiteY101" fmla="*/ 1815897 h 2589845"/>
                  <a:gd name="connsiteX102" fmla="*/ 986830 w 1060433"/>
                  <a:gd name="connsiteY102" fmla="*/ 1827046 h 2589845"/>
                  <a:gd name="connsiteX103" fmla="*/ 978603 w 1060433"/>
                  <a:gd name="connsiteY103" fmla="*/ 1852277 h 2589845"/>
                  <a:gd name="connsiteX104" fmla="*/ 899863 w 1060433"/>
                  <a:gd name="connsiteY104" fmla="*/ 1969044 h 2589845"/>
                  <a:gd name="connsiteX105" fmla="*/ 805256 w 1060433"/>
                  <a:gd name="connsiteY105" fmla="*/ 2044146 h 2589845"/>
                  <a:gd name="connsiteX106" fmla="*/ 686555 w 1060433"/>
                  <a:gd name="connsiteY106" fmla="*/ 2058820 h 2589845"/>
                  <a:gd name="connsiteX107" fmla="*/ 665990 w 1060433"/>
                  <a:gd name="connsiteY107" fmla="*/ 2051190 h 2589845"/>
                  <a:gd name="connsiteX108" fmla="*/ 655412 w 1060433"/>
                  <a:gd name="connsiteY108" fmla="*/ 2051776 h 2589845"/>
                  <a:gd name="connsiteX109" fmla="*/ 639550 w 1060433"/>
                  <a:gd name="connsiteY109" fmla="*/ 2061753 h 2589845"/>
                  <a:gd name="connsiteX110" fmla="*/ 630144 w 1060433"/>
                  <a:gd name="connsiteY110" fmla="*/ 2067618 h 2589845"/>
                  <a:gd name="connsiteX111" fmla="*/ 628385 w 1060433"/>
                  <a:gd name="connsiteY111" fmla="*/ 2069964 h 2589845"/>
                  <a:gd name="connsiteX112" fmla="*/ 516151 w 1060433"/>
                  <a:gd name="connsiteY112" fmla="*/ 2224285 h 2589845"/>
                  <a:gd name="connsiteX113" fmla="*/ 584899 w 1060433"/>
                  <a:gd name="connsiteY113" fmla="*/ 2189082 h 2589845"/>
                  <a:gd name="connsiteX114" fmla="*/ 810545 w 1060433"/>
                  <a:gd name="connsiteY114" fmla="*/ 2197880 h 2589845"/>
                  <a:gd name="connsiteX115" fmla="*/ 834634 w 1060433"/>
                  <a:gd name="connsiteY115" fmla="*/ 2209030 h 2589845"/>
                  <a:gd name="connsiteX116" fmla="*/ 838750 w 1060433"/>
                  <a:gd name="connsiteY116" fmla="*/ 2214313 h 2589845"/>
                  <a:gd name="connsiteX117" fmla="*/ 836986 w 1060433"/>
                  <a:gd name="connsiteY117" fmla="*/ 2220179 h 2589845"/>
                  <a:gd name="connsiteX118" fmla="*/ 829937 w 1060433"/>
                  <a:gd name="connsiteY118" fmla="*/ 2229569 h 2589845"/>
                  <a:gd name="connsiteX119" fmla="*/ 829345 w 1060433"/>
                  <a:gd name="connsiteY119" fmla="*/ 2230155 h 2589845"/>
                  <a:gd name="connsiteX120" fmla="*/ 812305 w 1060433"/>
                  <a:gd name="connsiteY120" fmla="*/ 2252454 h 2589845"/>
                  <a:gd name="connsiteX121" fmla="*/ 711822 w 1060433"/>
                  <a:gd name="connsiteY121" fmla="*/ 2322864 h 2589845"/>
                  <a:gd name="connsiteX122" fmla="*/ 566685 w 1060433"/>
                  <a:gd name="connsiteY122" fmla="*/ 2362177 h 2589845"/>
                  <a:gd name="connsiteX123" fmla="*/ 559631 w 1060433"/>
                  <a:gd name="connsiteY123" fmla="*/ 2362763 h 2589845"/>
                  <a:gd name="connsiteX124" fmla="*/ 452686 w 1060433"/>
                  <a:gd name="connsiteY124" fmla="*/ 2317585 h 2589845"/>
                  <a:gd name="connsiteX125" fmla="*/ 450922 w 1060433"/>
                  <a:gd name="connsiteY125" fmla="*/ 2316998 h 2589845"/>
                  <a:gd name="connsiteX126" fmla="*/ 423895 w 1060433"/>
                  <a:gd name="connsiteY126" fmla="*/ 2320517 h 2589845"/>
                  <a:gd name="connsiteX127" fmla="*/ 420365 w 1060433"/>
                  <a:gd name="connsiteY127" fmla="*/ 2322277 h 2589845"/>
                  <a:gd name="connsiteX128" fmla="*/ 278166 w 1060433"/>
                  <a:gd name="connsiteY128" fmla="*/ 2426721 h 2589845"/>
                  <a:gd name="connsiteX129" fmla="*/ 301082 w 1060433"/>
                  <a:gd name="connsiteY129" fmla="*/ 2420856 h 2589845"/>
                  <a:gd name="connsiteX130" fmla="*/ 467962 w 1060433"/>
                  <a:gd name="connsiteY130" fmla="*/ 2440803 h 2589845"/>
                  <a:gd name="connsiteX131" fmla="*/ 582548 w 1060433"/>
                  <a:gd name="connsiteY131" fmla="*/ 2512392 h 2589845"/>
                  <a:gd name="connsiteX132" fmla="*/ 583134 w 1060433"/>
                  <a:gd name="connsiteY132" fmla="*/ 2522954 h 2589845"/>
                  <a:gd name="connsiteX133" fmla="*/ 538480 w 1060433"/>
                  <a:gd name="connsiteY133" fmla="*/ 2555224 h 2589845"/>
                  <a:gd name="connsiteX134" fmla="*/ 413903 w 1060433"/>
                  <a:gd name="connsiteY134" fmla="*/ 2588086 h 2589845"/>
                  <a:gd name="connsiteX135" fmla="*/ 376884 w 1060433"/>
                  <a:gd name="connsiteY135" fmla="*/ 2589845 h 2589845"/>
                  <a:gd name="connsiteX136" fmla="*/ 333985 w 1060433"/>
                  <a:gd name="connsiteY136" fmla="*/ 2587499 h 2589845"/>
                  <a:gd name="connsiteX137" fmla="*/ 296966 w 1060433"/>
                  <a:gd name="connsiteY137" fmla="*/ 2581042 h 2589845"/>
                  <a:gd name="connsiteX138" fmla="*/ 182973 w 1060433"/>
                  <a:gd name="connsiteY138" fmla="*/ 2497137 h 2589845"/>
                  <a:gd name="connsiteX139" fmla="*/ 178857 w 1060433"/>
                  <a:gd name="connsiteY139" fmla="*/ 2495963 h 2589845"/>
                  <a:gd name="connsiteX140" fmla="*/ 151824 w 1060433"/>
                  <a:gd name="connsiteY140" fmla="*/ 2490093 h 2589845"/>
                  <a:gd name="connsiteX141" fmla="*/ 144189 w 1060433"/>
                  <a:gd name="connsiteY141" fmla="*/ 2491853 h 2589845"/>
                  <a:gd name="connsiteX142" fmla="*/ 24315 w 1060433"/>
                  <a:gd name="connsiteY142" fmla="*/ 2528233 h 2589845"/>
                  <a:gd name="connsiteX143" fmla="*/ 16088 w 1060433"/>
                  <a:gd name="connsiteY143" fmla="*/ 2524127 h 2589845"/>
                  <a:gd name="connsiteX144" fmla="*/ 1985 w 1060433"/>
                  <a:gd name="connsiteY144" fmla="*/ 2503588 h 2589845"/>
                  <a:gd name="connsiteX145" fmla="*/ 220 w 1060433"/>
                  <a:gd name="connsiteY145" fmla="*/ 2495963 h 2589845"/>
                  <a:gd name="connsiteX146" fmla="*/ 6096 w 1060433"/>
                  <a:gd name="connsiteY146" fmla="*/ 2491266 h 2589845"/>
                  <a:gd name="connsiteX147" fmla="*/ 160051 w 1060433"/>
                  <a:gd name="connsiteY147" fmla="*/ 2441390 h 2589845"/>
                  <a:gd name="connsiteX148" fmla="*/ 162989 w 1060433"/>
                  <a:gd name="connsiteY148" fmla="*/ 2437284 h 2589845"/>
                  <a:gd name="connsiteX149" fmla="*/ 168278 w 1060433"/>
                  <a:gd name="connsiteY149" fmla="*/ 2382129 h 2589845"/>
                  <a:gd name="connsiteX150" fmla="*/ 342804 w 1060433"/>
                  <a:gd name="connsiteY150" fmla="*/ 2073489 h 2589845"/>
                  <a:gd name="connsiteX151" fmla="*/ 351030 w 1060433"/>
                  <a:gd name="connsiteY151" fmla="*/ 2069964 h 2589845"/>
                  <a:gd name="connsiteX152" fmla="*/ 353377 w 1060433"/>
                  <a:gd name="connsiteY152" fmla="*/ 2068791 h 2589845"/>
                  <a:gd name="connsiteX153" fmla="*/ 361017 w 1060433"/>
                  <a:gd name="connsiteY153" fmla="*/ 2069964 h 2589845"/>
                  <a:gd name="connsiteX154" fmla="*/ 363955 w 1060433"/>
                  <a:gd name="connsiteY154" fmla="*/ 2077008 h 2589845"/>
                  <a:gd name="connsiteX155" fmla="*/ 361017 w 1060433"/>
                  <a:gd name="connsiteY155" fmla="*/ 2095782 h 2589845"/>
                  <a:gd name="connsiteX156" fmla="*/ 352790 w 1060433"/>
                  <a:gd name="connsiteY156" fmla="*/ 2145658 h 2589845"/>
                  <a:gd name="connsiteX157" fmla="*/ 352204 w 1060433"/>
                  <a:gd name="connsiteY157" fmla="*/ 2149769 h 2589845"/>
                  <a:gd name="connsiteX158" fmla="*/ 323412 w 1060433"/>
                  <a:gd name="connsiteY158" fmla="*/ 2290594 h 2589845"/>
                  <a:gd name="connsiteX159" fmla="*/ 262299 w 1060433"/>
                  <a:gd name="connsiteY159" fmla="*/ 2390341 h 2589845"/>
                  <a:gd name="connsiteX160" fmla="*/ 426241 w 1060433"/>
                  <a:gd name="connsiteY160" fmla="*/ 2265949 h 2589845"/>
                  <a:gd name="connsiteX161" fmla="*/ 428592 w 1060433"/>
                  <a:gd name="connsiteY161" fmla="*/ 2260079 h 2589845"/>
                  <a:gd name="connsiteX162" fmla="*/ 429770 w 1060433"/>
                  <a:gd name="connsiteY162" fmla="*/ 2226636 h 2589845"/>
                  <a:gd name="connsiteX163" fmla="*/ 429179 w 1060433"/>
                  <a:gd name="connsiteY163" fmla="*/ 2221352 h 2589845"/>
                  <a:gd name="connsiteX164" fmla="*/ 410379 w 1060433"/>
                  <a:gd name="connsiteY164" fmla="*/ 2024199 h 2589845"/>
                  <a:gd name="connsiteX165" fmla="*/ 502635 w 1060433"/>
                  <a:gd name="connsiteY165" fmla="*/ 1825281 h 2589845"/>
                  <a:gd name="connsiteX166" fmla="*/ 520848 w 1060433"/>
                  <a:gd name="connsiteY166" fmla="*/ 1815310 h 2589845"/>
                  <a:gd name="connsiteX167" fmla="*/ 524964 w 1060433"/>
                  <a:gd name="connsiteY167" fmla="*/ 1821176 h 2589845"/>
                  <a:gd name="connsiteX168" fmla="*/ 526137 w 1060433"/>
                  <a:gd name="connsiteY168" fmla="*/ 1832911 h 2589845"/>
                  <a:gd name="connsiteX169" fmla="*/ 529075 w 1060433"/>
                  <a:gd name="connsiteY169" fmla="*/ 1858143 h 2589845"/>
                  <a:gd name="connsiteX170" fmla="*/ 533778 w 1060433"/>
                  <a:gd name="connsiteY170" fmla="*/ 1902735 h 2589845"/>
                  <a:gd name="connsiteX171" fmla="*/ 534364 w 1060433"/>
                  <a:gd name="connsiteY171" fmla="*/ 1905086 h 2589845"/>
                  <a:gd name="connsiteX172" fmla="*/ 544942 w 1060433"/>
                  <a:gd name="connsiteY172" fmla="*/ 2018328 h 2589845"/>
                  <a:gd name="connsiteX173" fmla="*/ 520910 w 1060433"/>
                  <a:gd name="connsiteY173" fmla="*/ 2162894 h 2589845"/>
                  <a:gd name="connsiteX174" fmla="*/ 520262 w 1060433"/>
                  <a:gd name="connsiteY174" fmla="*/ 2163851 h 2589845"/>
                  <a:gd name="connsiteX175" fmla="*/ 520848 w 1060433"/>
                  <a:gd name="connsiteY175" fmla="*/ 2163264 h 2589845"/>
                  <a:gd name="connsiteX176" fmla="*/ 520910 w 1060433"/>
                  <a:gd name="connsiteY176" fmla="*/ 2162894 h 2589845"/>
                  <a:gd name="connsiteX177" fmla="*/ 620158 w 1060433"/>
                  <a:gd name="connsiteY177" fmla="*/ 2016569 h 2589845"/>
                  <a:gd name="connsiteX178" fmla="*/ 622509 w 1060433"/>
                  <a:gd name="connsiteY178" fmla="*/ 2001900 h 2589845"/>
                  <a:gd name="connsiteX179" fmla="*/ 596650 w 1060433"/>
                  <a:gd name="connsiteY179" fmla="*/ 1937942 h 2589845"/>
                  <a:gd name="connsiteX180" fmla="*/ 550231 w 1060433"/>
                  <a:gd name="connsiteY180" fmla="*/ 1802988 h 2589845"/>
                  <a:gd name="connsiteX181" fmla="*/ 585485 w 1060433"/>
                  <a:gd name="connsiteY181" fmla="*/ 1560065 h 2589845"/>
                  <a:gd name="connsiteX182" fmla="*/ 589015 w 1060433"/>
                  <a:gd name="connsiteY182" fmla="*/ 1553021 h 2589845"/>
                  <a:gd name="connsiteX183" fmla="*/ 591953 w 1060433"/>
                  <a:gd name="connsiteY183" fmla="*/ 1548329 h 2589845"/>
                  <a:gd name="connsiteX184" fmla="*/ 598415 w 1060433"/>
                  <a:gd name="connsiteY184" fmla="*/ 1544223 h 2589845"/>
                  <a:gd name="connsiteX185" fmla="*/ 605464 w 1060433"/>
                  <a:gd name="connsiteY185" fmla="*/ 1548915 h 2589845"/>
                  <a:gd name="connsiteX186" fmla="*/ 630731 w 1060433"/>
                  <a:gd name="connsiteY186" fmla="*/ 1611700 h 2589845"/>
                  <a:gd name="connsiteX187" fmla="*/ 636020 w 1060433"/>
                  <a:gd name="connsiteY187" fmla="*/ 1625196 h 2589845"/>
                  <a:gd name="connsiteX188" fmla="*/ 684795 w 1060433"/>
                  <a:gd name="connsiteY188" fmla="*/ 1774232 h 2589845"/>
                  <a:gd name="connsiteX189" fmla="*/ 686555 w 1060433"/>
                  <a:gd name="connsiteY189" fmla="*/ 1882201 h 2589845"/>
                  <a:gd name="connsiteX190" fmla="*/ 753543 w 1060433"/>
                  <a:gd name="connsiteY190" fmla="*/ 1676245 h 2589845"/>
                  <a:gd name="connsiteX191" fmla="*/ 752370 w 1060433"/>
                  <a:gd name="connsiteY191" fmla="*/ 1668615 h 2589845"/>
                  <a:gd name="connsiteX192" fmla="*/ 710649 w 1060433"/>
                  <a:gd name="connsiteY192" fmla="*/ 1611700 h 2589845"/>
                  <a:gd name="connsiteX193" fmla="*/ 629558 w 1060433"/>
                  <a:gd name="connsiteY193" fmla="*/ 1498453 h 2589845"/>
                  <a:gd name="connsiteX194" fmla="*/ 600180 w 1060433"/>
                  <a:gd name="connsiteY194" fmla="*/ 1242620 h 2589845"/>
                  <a:gd name="connsiteX195" fmla="*/ 600766 w 1060433"/>
                  <a:gd name="connsiteY195" fmla="*/ 1239688 h 2589845"/>
                  <a:gd name="connsiteX196" fmla="*/ 600766 w 1060433"/>
                  <a:gd name="connsiteY196" fmla="*/ 1239101 h 2589845"/>
                  <a:gd name="connsiteX197" fmla="*/ 605464 w 1060433"/>
                  <a:gd name="connsiteY197" fmla="*/ 1234404 h 2589845"/>
                  <a:gd name="connsiteX198" fmla="*/ 611344 w 1060433"/>
                  <a:gd name="connsiteY198" fmla="*/ 1234404 h 2589845"/>
                  <a:gd name="connsiteX199" fmla="*/ 617220 w 1060433"/>
                  <a:gd name="connsiteY199" fmla="*/ 1238515 h 2589845"/>
                  <a:gd name="connsiteX200" fmla="*/ 643660 w 1060433"/>
                  <a:gd name="connsiteY200" fmla="*/ 1273717 h 2589845"/>
                  <a:gd name="connsiteX201" fmla="*/ 645425 w 1060433"/>
                  <a:gd name="connsiteY201" fmla="*/ 1276068 h 2589845"/>
                  <a:gd name="connsiteX202" fmla="*/ 714173 w 1060433"/>
                  <a:gd name="connsiteY202" fmla="*/ 1368190 h 2589845"/>
                  <a:gd name="connsiteX203" fmla="*/ 770584 w 1060433"/>
                  <a:gd name="connsiteY203" fmla="*/ 1474394 h 2589845"/>
                  <a:gd name="connsiteX204" fmla="*/ 781748 w 1060433"/>
                  <a:gd name="connsiteY204" fmla="*/ 1524857 h 2589845"/>
                  <a:gd name="connsiteX205" fmla="*/ 794678 w 1060433"/>
                  <a:gd name="connsiteY205" fmla="*/ 1347651 h 2589845"/>
                  <a:gd name="connsiteX206" fmla="*/ 782927 w 1060433"/>
                  <a:gd name="connsiteY206" fmla="*/ 1309511 h 2589845"/>
                  <a:gd name="connsiteX207" fmla="*/ 750019 w 1060433"/>
                  <a:gd name="connsiteY207" fmla="*/ 1283693 h 2589845"/>
                  <a:gd name="connsiteX208" fmla="*/ 635433 w 1060433"/>
                  <a:gd name="connsiteY208" fmla="*/ 1186879 h 2589845"/>
                  <a:gd name="connsiteX209" fmla="*/ 564921 w 1060433"/>
                  <a:gd name="connsiteY209" fmla="*/ 988548 h 2589845"/>
                  <a:gd name="connsiteX210" fmla="*/ 562569 w 1060433"/>
                  <a:gd name="connsiteY210" fmla="*/ 963903 h 2589845"/>
                  <a:gd name="connsiteX211" fmla="*/ 562569 w 1060433"/>
                  <a:gd name="connsiteY211" fmla="*/ 961557 h 2589845"/>
                  <a:gd name="connsiteX212" fmla="*/ 561983 w 1060433"/>
                  <a:gd name="connsiteY212" fmla="*/ 948648 h 2589845"/>
                  <a:gd name="connsiteX213" fmla="*/ 566094 w 1060433"/>
                  <a:gd name="connsiteY213" fmla="*/ 941610 h 2589845"/>
                  <a:gd name="connsiteX214" fmla="*/ 574321 w 1060433"/>
                  <a:gd name="connsiteY214" fmla="*/ 942196 h 2589845"/>
                  <a:gd name="connsiteX215" fmla="*/ 580788 w 1060433"/>
                  <a:gd name="connsiteY215" fmla="*/ 948061 h 2589845"/>
                  <a:gd name="connsiteX216" fmla="*/ 587250 w 1060433"/>
                  <a:gd name="connsiteY216" fmla="*/ 953340 h 2589845"/>
                  <a:gd name="connsiteX217" fmla="*/ 618980 w 1060433"/>
                  <a:gd name="connsiteY217" fmla="*/ 978572 h 2589845"/>
                  <a:gd name="connsiteX218" fmla="*/ 620158 w 1060433"/>
                  <a:gd name="connsiteY218" fmla="*/ 979158 h 2589845"/>
                  <a:gd name="connsiteX219" fmla="*/ 689493 w 1060433"/>
                  <a:gd name="connsiteY219" fmla="*/ 1036078 h 2589845"/>
                  <a:gd name="connsiteX220" fmla="*/ 778811 w 1060433"/>
                  <a:gd name="connsiteY220" fmla="*/ 1153431 h 2589845"/>
                  <a:gd name="connsiteX221" fmla="*/ 786451 w 1060433"/>
                  <a:gd name="connsiteY221" fmla="*/ 1174557 h 2589845"/>
                  <a:gd name="connsiteX222" fmla="*/ 752957 w 1060433"/>
                  <a:gd name="connsiteY222" fmla="*/ 975052 h 2589845"/>
                  <a:gd name="connsiteX223" fmla="*/ 745908 w 1060433"/>
                  <a:gd name="connsiteY223" fmla="*/ 963316 h 2589845"/>
                  <a:gd name="connsiteX224" fmla="*/ 739441 w 1060433"/>
                  <a:gd name="connsiteY224" fmla="*/ 958624 h 2589845"/>
                  <a:gd name="connsiteX225" fmla="*/ 699484 w 1060433"/>
                  <a:gd name="connsiteY225" fmla="*/ 943956 h 2589845"/>
                  <a:gd name="connsiteX226" fmla="*/ 582548 w 1060433"/>
                  <a:gd name="connsiteY226" fmla="*/ 895839 h 2589845"/>
                  <a:gd name="connsiteX227" fmla="*/ 455624 w 1060433"/>
                  <a:gd name="connsiteY227" fmla="*/ 690470 h 2589845"/>
                  <a:gd name="connsiteX228" fmla="*/ 458562 w 1060433"/>
                  <a:gd name="connsiteY228" fmla="*/ 684013 h 2589845"/>
                  <a:gd name="connsiteX229" fmla="*/ 466202 w 1060433"/>
                  <a:gd name="connsiteY229" fmla="*/ 683426 h 2589845"/>
                  <a:gd name="connsiteX230" fmla="*/ 513208 w 1060433"/>
                  <a:gd name="connsiteY230" fmla="*/ 702792 h 2589845"/>
                  <a:gd name="connsiteX231" fmla="*/ 621917 w 1060433"/>
                  <a:gd name="connsiteY231" fmla="*/ 749735 h 2589845"/>
                  <a:gd name="connsiteX232" fmla="*/ 706538 w 1060433"/>
                  <a:gd name="connsiteY232" fmla="*/ 817213 h 2589845"/>
                  <a:gd name="connsiteX233" fmla="*/ 639550 w 1060433"/>
                  <a:gd name="connsiteY233" fmla="*/ 657608 h 2589845"/>
                  <a:gd name="connsiteX234" fmla="*/ 603704 w 1060433"/>
                  <a:gd name="connsiteY234" fmla="*/ 645872 h 2589845"/>
                  <a:gd name="connsiteX235" fmla="*/ 586077 w 1060433"/>
                  <a:gd name="connsiteY235" fmla="*/ 648224 h 2589845"/>
                  <a:gd name="connsiteX236" fmla="*/ 445633 w 1060433"/>
                  <a:gd name="connsiteY236" fmla="*/ 627685 h 2589845"/>
                  <a:gd name="connsiteX237" fmla="*/ 316358 w 1060433"/>
                  <a:gd name="connsiteY237" fmla="*/ 499769 h 2589845"/>
                  <a:gd name="connsiteX238" fmla="*/ 313420 w 1060433"/>
                  <a:gd name="connsiteY238" fmla="*/ 493317 h 2589845"/>
                  <a:gd name="connsiteX239" fmla="*/ 314598 w 1060433"/>
                  <a:gd name="connsiteY239" fmla="*/ 486273 h 2589845"/>
                  <a:gd name="connsiteX240" fmla="*/ 320474 w 1060433"/>
                  <a:gd name="connsiteY240" fmla="*/ 482754 h 2589845"/>
                  <a:gd name="connsiteX241" fmla="*/ 338688 w 1060433"/>
                  <a:gd name="connsiteY241" fmla="*/ 483927 h 2589845"/>
                  <a:gd name="connsiteX242" fmla="*/ 371595 w 1060433"/>
                  <a:gd name="connsiteY242" fmla="*/ 485687 h 2589845"/>
                  <a:gd name="connsiteX243" fmla="*/ 382760 w 1060433"/>
                  <a:gd name="connsiteY243" fmla="*/ 486273 h 2589845"/>
                  <a:gd name="connsiteX244" fmla="*/ 487354 w 1060433"/>
                  <a:gd name="connsiteY244" fmla="*/ 498009 h 2589845"/>
                  <a:gd name="connsiteX245" fmla="*/ 577850 w 1060433"/>
                  <a:gd name="connsiteY245" fmla="*/ 543774 h 2589845"/>
                  <a:gd name="connsiteX246" fmla="*/ 493821 w 1060433"/>
                  <a:gd name="connsiteY246" fmla="*/ 419382 h 2589845"/>
                  <a:gd name="connsiteX247" fmla="*/ 486181 w 1060433"/>
                  <a:gd name="connsiteY247" fmla="*/ 416450 h 2589845"/>
                  <a:gd name="connsiteX248" fmla="*/ 470900 w 1060433"/>
                  <a:gd name="connsiteY248" fmla="*/ 414685 h 2589845"/>
                  <a:gd name="connsiteX249" fmla="*/ 445046 w 1060433"/>
                  <a:gd name="connsiteY249" fmla="*/ 421142 h 2589845"/>
                  <a:gd name="connsiteX250" fmla="*/ 286388 w 1060433"/>
                  <a:gd name="connsiteY250" fmla="*/ 425834 h 2589845"/>
                  <a:gd name="connsiteX251" fmla="*/ 163581 w 1060433"/>
                  <a:gd name="connsiteY251" fmla="*/ 334299 h 2589845"/>
                  <a:gd name="connsiteX252" fmla="*/ 160051 w 1060433"/>
                  <a:gd name="connsiteY252" fmla="*/ 329606 h 2589845"/>
                  <a:gd name="connsiteX253" fmla="*/ 160051 w 1060433"/>
                  <a:gd name="connsiteY253" fmla="*/ 323149 h 2589845"/>
                  <a:gd name="connsiteX254" fmla="*/ 179443 w 1060433"/>
                  <a:gd name="connsiteY254" fmla="*/ 313765 h 2589845"/>
                  <a:gd name="connsiteX255" fmla="*/ 219405 w 1060433"/>
                  <a:gd name="connsiteY255" fmla="*/ 307894 h 2589845"/>
                  <a:gd name="connsiteX256" fmla="*/ 238205 w 1060433"/>
                  <a:gd name="connsiteY256" fmla="*/ 304962 h 2589845"/>
                  <a:gd name="connsiteX257" fmla="*/ 238791 w 1060433"/>
                  <a:gd name="connsiteY257" fmla="*/ 304962 h 2589845"/>
                  <a:gd name="connsiteX258" fmla="*/ 304607 w 1060433"/>
                  <a:gd name="connsiteY258" fmla="*/ 297332 h 2589845"/>
                  <a:gd name="connsiteX259" fmla="*/ 410965 w 1060433"/>
                  <a:gd name="connsiteY259" fmla="*/ 321976 h 2589845"/>
                  <a:gd name="connsiteX260" fmla="*/ 349852 w 1060433"/>
                  <a:gd name="connsiteY260" fmla="*/ 262129 h 2589845"/>
                  <a:gd name="connsiteX261" fmla="*/ 326350 w 1060433"/>
                  <a:gd name="connsiteY261" fmla="*/ 242763 h 2589845"/>
                  <a:gd name="connsiteX262" fmla="*/ 321061 w 1060433"/>
                  <a:gd name="connsiteY262" fmla="*/ 241004 h 2589845"/>
                  <a:gd name="connsiteX263" fmla="*/ 140073 w 1060433"/>
                  <a:gd name="connsiteY263" fmla="*/ 145357 h 2589845"/>
                  <a:gd name="connsiteX264" fmla="*/ 75436 w 1060433"/>
                  <a:gd name="connsiteY264" fmla="*/ 15682 h 2589845"/>
                  <a:gd name="connsiteX265" fmla="*/ 74849 w 1060433"/>
                  <a:gd name="connsiteY265" fmla="*/ 13922 h 2589845"/>
                  <a:gd name="connsiteX266" fmla="*/ 76022 w 1060433"/>
                  <a:gd name="connsiteY266" fmla="*/ 1600 h 2589845"/>
                  <a:gd name="connsiteX267" fmla="*/ 83147 w 1060433"/>
                  <a:gd name="connsiteY267" fmla="*/ 207 h 2589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60433" h="2589845">
                    <a:moveTo>
                      <a:pt x="83147" y="207"/>
                    </a:moveTo>
                    <a:cubicBezTo>
                      <a:pt x="86599" y="720"/>
                      <a:pt x="91301" y="2186"/>
                      <a:pt x="97765" y="4532"/>
                    </a:cubicBezTo>
                    <a:cubicBezTo>
                      <a:pt x="110695" y="9816"/>
                      <a:pt x="123619" y="14508"/>
                      <a:pt x="135962" y="19206"/>
                    </a:cubicBezTo>
                    <a:cubicBezTo>
                      <a:pt x="162403" y="28590"/>
                      <a:pt x="189435" y="38567"/>
                      <a:pt x="215289" y="50303"/>
                    </a:cubicBezTo>
                    <a:cubicBezTo>
                      <a:pt x="258775" y="69077"/>
                      <a:pt x="293442" y="97246"/>
                      <a:pt x="318123" y="134800"/>
                    </a:cubicBezTo>
                    <a:cubicBezTo>
                      <a:pt x="336928" y="163550"/>
                      <a:pt x="344563" y="192301"/>
                      <a:pt x="341039" y="222224"/>
                    </a:cubicBezTo>
                    <a:cubicBezTo>
                      <a:pt x="341039" y="222811"/>
                      <a:pt x="341625" y="223402"/>
                      <a:pt x="341625" y="223989"/>
                    </a:cubicBezTo>
                    <a:cubicBezTo>
                      <a:pt x="386871" y="262716"/>
                      <a:pt x="430357" y="306721"/>
                      <a:pt x="474429" y="358944"/>
                    </a:cubicBezTo>
                    <a:cubicBezTo>
                      <a:pt x="445046" y="313765"/>
                      <a:pt x="425654" y="261538"/>
                      <a:pt x="415668" y="201104"/>
                    </a:cubicBezTo>
                    <a:cubicBezTo>
                      <a:pt x="406263" y="140078"/>
                      <a:pt x="405676" y="86097"/>
                      <a:pt x="413903" y="35634"/>
                    </a:cubicBezTo>
                    <a:cubicBezTo>
                      <a:pt x="414490" y="32115"/>
                      <a:pt x="415076" y="29177"/>
                      <a:pt x="416254" y="25071"/>
                    </a:cubicBezTo>
                    <a:lnTo>
                      <a:pt x="417427" y="19206"/>
                    </a:lnTo>
                    <a:cubicBezTo>
                      <a:pt x="418014" y="16268"/>
                      <a:pt x="420365" y="13922"/>
                      <a:pt x="422716" y="13335"/>
                    </a:cubicBezTo>
                    <a:cubicBezTo>
                      <a:pt x="425654" y="12749"/>
                      <a:pt x="428006" y="13335"/>
                      <a:pt x="430357" y="15095"/>
                    </a:cubicBezTo>
                    <a:cubicBezTo>
                      <a:pt x="433295" y="18033"/>
                      <a:pt x="436233" y="20966"/>
                      <a:pt x="439170" y="23312"/>
                    </a:cubicBezTo>
                    <a:lnTo>
                      <a:pt x="441522" y="25658"/>
                    </a:lnTo>
                    <a:cubicBezTo>
                      <a:pt x="449162" y="32115"/>
                      <a:pt x="456211" y="38567"/>
                      <a:pt x="462673" y="46197"/>
                    </a:cubicBezTo>
                    <a:cubicBezTo>
                      <a:pt x="525551" y="117193"/>
                      <a:pt x="562569" y="192301"/>
                      <a:pt x="575499" y="275625"/>
                    </a:cubicBezTo>
                    <a:cubicBezTo>
                      <a:pt x="580788" y="313178"/>
                      <a:pt x="578437" y="345448"/>
                      <a:pt x="567858" y="373612"/>
                    </a:cubicBezTo>
                    <a:cubicBezTo>
                      <a:pt x="564334" y="383002"/>
                      <a:pt x="559045" y="391218"/>
                      <a:pt x="553756" y="399430"/>
                    </a:cubicBezTo>
                    <a:cubicBezTo>
                      <a:pt x="550818" y="403541"/>
                      <a:pt x="548467" y="407060"/>
                      <a:pt x="546115" y="411166"/>
                    </a:cubicBezTo>
                    <a:cubicBezTo>
                      <a:pt x="544356" y="414098"/>
                      <a:pt x="544356" y="414685"/>
                      <a:pt x="544356" y="414685"/>
                    </a:cubicBezTo>
                    <a:cubicBezTo>
                      <a:pt x="545529" y="425834"/>
                      <a:pt x="546702" y="438157"/>
                      <a:pt x="549053" y="453412"/>
                    </a:cubicBezTo>
                    <a:cubicBezTo>
                      <a:pt x="549053" y="453412"/>
                      <a:pt x="549053" y="453998"/>
                      <a:pt x="550231" y="454590"/>
                    </a:cubicBezTo>
                    <a:lnTo>
                      <a:pt x="550818" y="455763"/>
                    </a:lnTo>
                    <a:cubicBezTo>
                      <a:pt x="585485" y="503874"/>
                      <a:pt x="617220" y="554337"/>
                      <a:pt x="646012" y="606559"/>
                    </a:cubicBezTo>
                    <a:cubicBezTo>
                      <a:pt x="634847" y="567246"/>
                      <a:pt x="625447" y="517956"/>
                      <a:pt x="626033" y="460455"/>
                    </a:cubicBezTo>
                    <a:cubicBezTo>
                      <a:pt x="627207" y="391805"/>
                      <a:pt x="643074" y="330193"/>
                      <a:pt x="674803" y="272687"/>
                    </a:cubicBezTo>
                    <a:cubicBezTo>
                      <a:pt x="675982" y="270341"/>
                      <a:pt x="678328" y="269168"/>
                      <a:pt x="680679" y="269168"/>
                    </a:cubicBezTo>
                    <a:cubicBezTo>
                      <a:pt x="684209" y="269168"/>
                      <a:pt x="685968" y="270341"/>
                      <a:pt x="687733" y="272100"/>
                    </a:cubicBezTo>
                    <a:cubicBezTo>
                      <a:pt x="688319" y="273273"/>
                      <a:pt x="689493" y="274446"/>
                      <a:pt x="690671" y="275625"/>
                    </a:cubicBezTo>
                    <a:cubicBezTo>
                      <a:pt x="692430" y="278557"/>
                      <a:pt x="694195" y="280903"/>
                      <a:pt x="695960" y="283836"/>
                    </a:cubicBezTo>
                    <a:cubicBezTo>
                      <a:pt x="721814" y="323736"/>
                      <a:pt x="735330" y="367160"/>
                      <a:pt x="744143" y="401189"/>
                    </a:cubicBezTo>
                    <a:cubicBezTo>
                      <a:pt x="760597" y="463388"/>
                      <a:pt x="768238" y="515024"/>
                      <a:pt x="768238" y="564313"/>
                    </a:cubicBezTo>
                    <a:cubicBezTo>
                      <a:pt x="768238" y="605973"/>
                      <a:pt x="760597" y="637661"/>
                      <a:pt x="744143" y="665238"/>
                    </a:cubicBezTo>
                    <a:cubicBezTo>
                      <a:pt x="739441" y="673455"/>
                      <a:pt x="732979" y="681080"/>
                      <a:pt x="726516" y="688123"/>
                    </a:cubicBezTo>
                    <a:cubicBezTo>
                      <a:pt x="722987" y="692229"/>
                      <a:pt x="719462" y="696335"/>
                      <a:pt x="716525" y="700446"/>
                    </a:cubicBezTo>
                    <a:cubicBezTo>
                      <a:pt x="714173" y="703379"/>
                      <a:pt x="713000" y="706311"/>
                      <a:pt x="713000" y="708071"/>
                    </a:cubicBezTo>
                    <a:cubicBezTo>
                      <a:pt x="712414" y="718047"/>
                      <a:pt x="713000" y="728023"/>
                      <a:pt x="713000" y="738000"/>
                    </a:cubicBezTo>
                    <a:lnTo>
                      <a:pt x="713000" y="744451"/>
                    </a:lnTo>
                    <a:cubicBezTo>
                      <a:pt x="713000" y="745625"/>
                      <a:pt x="713587" y="746798"/>
                      <a:pt x="714173" y="747971"/>
                    </a:cubicBezTo>
                    <a:cubicBezTo>
                      <a:pt x="734152" y="797260"/>
                      <a:pt x="752370" y="848896"/>
                      <a:pt x="767646" y="901118"/>
                    </a:cubicBezTo>
                    <a:cubicBezTo>
                      <a:pt x="765300" y="883517"/>
                      <a:pt x="764121" y="865916"/>
                      <a:pt x="763535" y="848896"/>
                    </a:cubicBezTo>
                    <a:cubicBezTo>
                      <a:pt x="761770" y="752668"/>
                      <a:pt x="791154" y="666998"/>
                      <a:pt x="851675" y="593650"/>
                    </a:cubicBezTo>
                    <a:lnTo>
                      <a:pt x="864018" y="578395"/>
                    </a:lnTo>
                    <a:cubicBezTo>
                      <a:pt x="865777" y="576636"/>
                      <a:pt x="867542" y="575462"/>
                      <a:pt x="869893" y="575462"/>
                    </a:cubicBezTo>
                    <a:lnTo>
                      <a:pt x="871067" y="576049"/>
                    </a:lnTo>
                    <a:cubicBezTo>
                      <a:pt x="874004" y="576049"/>
                      <a:pt x="876356" y="577809"/>
                      <a:pt x="876942" y="580741"/>
                    </a:cubicBezTo>
                    <a:cubicBezTo>
                      <a:pt x="878120" y="583679"/>
                      <a:pt x="879293" y="586612"/>
                      <a:pt x="880472" y="589544"/>
                    </a:cubicBezTo>
                    <a:cubicBezTo>
                      <a:pt x="882231" y="594823"/>
                      <a:pt x="884583" y="599521"/>
                      <a:pt x="886347" y="604799"/>
                    </a:cubicBezTo>
                    <a:cubicBezTo>
                      <a:pt x="899272" y="645286"/>
                      <a:pt x="905147" y="689297"/>
                      <a:pt x="906912" y="747971"/>
                    </a:cubicBezTo>
                    <a:lnTo>
                      <a:pt x="906912" y="749149"/>
                    </a:lnTo>
                    <a:cubicBezTo>
                      <a:pt x="907499" y="791395"/>
                      <a:pt x="909263" y="850069"/>
                      <a:pt x="891636" y="905815"/>
                    </a:cubicBezTo>
                    <a:cubicBezTo>
                      <a:pt x="874004" y="960384"/>
                      <a:pt x="844040" y="988548"/>
                      <a:pt x="838164" y="993245"/>
                    </a:cubicBezTo>
                    <a:lnTo>
                      <a:pt x="837572" y="993832"/>
                    </a:lnTo>
                    <a:cubicBezTo>
                      <a:pt x="821118" y="1007914"/>
                      <a:pt x="811132" y="1021409"/>
                      <a:pt x="808781" y="1029621"/>
                    </a:cubicBezTo>
                    <a:cubicBezTo>
                      <a:pt x="807607" y="1033145"/>
                      <a:pt x="807016" y="1036664"/>
                      <a:pt x="805843" y="1040183"/>
                    </a:cubicBezTo>
                    <a:cubicBezTo>
                      <a:pt x="801140" y="1054852"/>
                      <a:pt x="804078" y="1069521"/>
                      <a:pt x="807016" y="1084781"/>
                    </a:cubicBezTo>
                    <a:cubicBezTo>
                      <a:pt x="808781" y="1092406"/>
                      <a:pt x="810545" y="1100622"/>
                      <a:pt x="811132" y="1109425"/>
                    </a:cubicBezTo>
                    <a:cubicBezTo>
                      <a:pt x="812897" y="1142868"/>
                      <a:pt x="815834" y="1176316"/>
                      <a:pt x="818772" y="1209172"/>
                    </a:cubicBezTo>
                    <a:lnTo>
                      <a:pt x="818772" y="1212110"/>
                    </a:lnTo>
                    <a:cubicBezTo>
                      <a:pt x="819359" y="1220322"/>
                      <a:pt x="819945" y="1229125"/>
                      <a:pt x="820532" y="1237342"/>
                    </a:cubicBezTo>
                    <a:cubicBezTo>
                      <a:pt x="827586" y="1162234"/>
                      <a:pt x="852267" y="1094165"/>
                      <a:pt x="895161" y="1034318"/>
                    </a:cubicBezTo>
                    <a:cubicBezTo>
                      <a:pt x="921015" y="997351"/>
                      <a:pt x="952158" y="965663"/>
                      <a:pt x="988003" y="940431"/>
                    </a:cubicBezTo>
                    <a:cubicBezTo>
                      <a:pt x="989176" y="939258"/>
                      <a:pt x="990941" y="938085"/>
                      <a:pt x="993292" y="936912"/>
                    </a:cubicBezTo>
                    <a:cubicBezTo>
                      <a:pt x="993879" y="936326"/>
                      <a:pt x="995057" y="935739"/>
                      <a:pt x="996817" y="934566"/>
                    </a:cubicBezTo>
                    <a:cubicBezTo>
                      <a:pt x="999168" y="933393"/>
                      <a:pt x="1001519" y="933393"/>
                      <a:pt x="1003871" y="934566"/>
                    </a:cubicBezTo>
                    <a:cubicBezTo>
                      <a:pt x="1006222" y="935739"/>
                      <a:pt x="1007981" y="938085"/>
                      <a:pt x="1008568" y="940431"/>
                    </a:cubicBezTo>
                    <a:cubicBezTo>
                      <a:pt x="1008568" y="945129"/>
                      <a:pt x="1009160" y="949821"/>
                      <a:pt x="1009746" y="954518"/>
                    </a:cubicBezTo>
                    <a:cubicBezTo>
                      <a:pt x="1010919" y="964490"/>
                      <a:pt x="1012098" y="973293"/>
                      <a:pt x="1012098" y="983269"/>
                    </a:cubicBezTo>
                    <a:cubicBezTo>
                      <a:pt x="1012684" y="1080670"/>
                      <a:pt x="992119" y="1172797"/>
                      <a:pt x="950398" y="1255529"/>
                    </a:cubicBezTo>
                    <a:cubicBezTo>
                      <a:pt x="939233" y="1279001"/>
                      <a:pt x="923953" y="1298948"/>
                      <a:pt x="905147" y="1315382"/>
                    </a:cubicBezTo>
                    <a:cubicBezTo>
                      <a:pt x="886934" y="1331810"/>
                      <a:pt x="866956" y="1341199"/>
                      <a:pt x="844626" y="1344719"/>
                    </a:cubicBezTo>
                    <a:cubicBezTo>
                      <a:pt x="844040" y="1344719"/>
                      <a:pt x="842861" y="1345305"/>
                      <a:pt x="842275" y="1345892"/>
                    </a:cubicBezTo>
                    <a:cubicBezTo>
                      <a:pt x="841102" y="1347651"/>
                      <a:pt x="839924" y="1350584"/>
                      <a:pt x="838750" y="1352935"/>
                    </a:cubicBezTo>
                    <a:cubicBezTo>
                      <a:pt x="834634" y="1361147"/>
                      <a:pt x="829937" y="1370537"/>
                      <a:pt x="827586" y="1379340"/>
                    </a:cubicBezTo>
                    <a:cubicBezTo>
                      <a:pt x="825234" y="1386965"/>
                      <a:pt x="825234" y="1395181"/>
                      <a:pt x="825234" y="1403984"/>
                    </a:cubicBezTo>
                    <a:cubicBezTo>
                      <a:pt x="825234" y="1406917"/>
                      <a:pt x="825234" y="1410436"/>
                      <a:pt x="825234" y="1413369"/>
                    </a:cubicBezTo>
                    <a:cubicBezTo>
                      <a:pt x="823470" y="1489649"/>
                      <a:pt x="820532" y="1516054"/>
                      <a:pt x="808194" y="1583536"/>
                    </a:cubicBezTo>
                    <a:cubicBezTo>
                      <a:pt x="815834" y="1563584"/>
                      <a:pt x="825234" y="1543631"/>
                      <a:pt x="836986" y="1523684"/>
                    </a:cubicBezTo>
                    <a:cubicBezTo>
                      <a:pt x="885761" y="1445057"/>
                      <a:pt x="947460" y="1391662"/>
                      <a:pt x="1026200" y="1360560"/>
                    </a:cubicBezTo>
                    <a:cubicBezTo>
                      <a:pt x="1030898" y="1358801"/>
                      <a:pt x="1036187" y="1357041"/>
                      <a:pt x="1042062" y="1355281"/>
                    </a:cubicBezTo>
                    <a:lnTo>
                      <a:pt x="1043241" y="1355281"/>
                    </a:lnTo>
                    <a:cubicBezTo>
                      <a:pt x="1045592" y="1354695"/>
                      <a:pt x="1047938" y="1353522"/>
                      <a:pt x="1050881" y="1352935"/>
                    </a:cubicBezTo>
                    <a:cubicBezTo>
                      <a:pt x="1053227" y="1352349"/>
                      <a:pt x="1055578" y="1352349"/>
                      <a:pt x="1057930" y="1354108"/>
                    </a:cubicBezTo>
                    <a:cubicBezTo>
                      <a:pt x="1059694" y="1355868"/>
                      <a:pt x="1060867" y="1358214"/>
                      <a:pt x="1060281" y="1361147"/>
                    </a:cubicBezTo>
                    <a:cubicBezTo>
                      <a:pt x="1059694" y="1366431"/>
                      <a:pt x="1059694" y="1371710"/>
                      <a:pt x="1059103" y="1376402"/>
                    </a:cubicBezTo>
                    <a:cubicBezTo>
                      <a:pt x="1058516" y="1388138"/>
                      <a:pt x="1057930" y="1398700"/>
                      <a:pt x="1054992" y="1408677"/>
                    </a:cubicBezTo>
                    <a:cubicBezTo>
                      <a:pt x="1029724" y="1506669"/>
                      <a:pt x="987417" y="1584709"/>
                      <a:pt x="926890" y="1646908"/>
                    </a:cubicBezTo>
                    <a:cubicBezTo>
                      <a:pt x="900450" y="1673899"/>
                      <a:pt x="872831" y="1689154"/>
                      <a:pt x="842861" y="1693846"/>
                    </a:cubicBezTo>
                    <a:cubicBezTo>
                      <a:pt x="835221" y="1695019"/>
                      <a:pt x="825821" y="1695019"/>
                      <a:pt x="809954" y="1694432"/>
                    </a:cubicBezTo>
                    <a:lnTo>
                      <a:pt x="805256" y="1693846"/>
                    </a:lnTo>
                    <a:cubicBezTo>
                      <a:pt x="804670" y="1693846"/>
                      <a:pt x="804078" y="1693846"/>
                      <a:pt x="803491" y="1693846"/>
                    </a:cubicBezTo>
                    <a:cubicBezTo>
                      <a:pt x="801732" y="1693846"/>
                      <a:pt x="801732" y="1693846"/>
                      <a:pt x="801140" y="1695019"/>
                    </a:cubicBezTo>
                    <a:lnTo>
                      <a:pt x="779989" y="1724361"/>
                    </a:lnTo>
                    <a:cubicBezTo>
                      <a:pt x="779402" y="1724948"/>
                      <a:pt x="778811" y="1726121"/>
                      <a:pt x="778811" y="1727294"/>
                    </a:cubicBezTo>
                    <a:lnTo>
                      <a:pt x="778224" y="1727880"/>
                    </a:lnTo>
                    <a:cubicBezTo>
                      <a:pt x="756481" y="1802988"/>
                      <a:pt x="728868" y="1875157"/>
                      <a:pt x="696546" y="1943226"/>
                    </a:cubicBezTo>
                    <a:cubicBezTo>
                      <a:pt x="711236" y="1923274"/>
                      <a:pt x="727103" y="1905086"/>
                      <a:pt x="744730" y="1887480"/>
                    </a:cubicBezTo>
                    <a:cubicBezTo>
                      <a:pt x="826407" y="1808267"/>
                      <a:pt x="966260" y="1806507"/>
                      <a:pt x="982128" y="1806507"/>
                    </a:cubicBezTo>
                    <a:lnTo>
                      <a:pt x="985065" y="1806507"/>
                    </a:lnTo>
                    <a:cubicBezTo>
                      <a:pt x="989176" y="1807680"/>
                      <a:pt x="990941" y="1811786"/>
                      <a:pt x="989768" y="1815897"/>
                    </a:cubicBezTo>
                    <a:cubicBezTo>
                      <a:pt x="988590" y="1819416"/>
                      <a:pt x="988003" y="1822935"/>
                      <a:pt x="986830" y="1827046"/>
                    </a:cubicBezTo>
                    <a:cubicBezTo>
                      <a:pt x="984479" y="1835844"/>
                      <a:pt x="982128" y="1844061"/>
                      <a:pt x="978603" y="1852277"/>
                    </a:cubicBezTo>
                    <a:cubicBezTo>
                      <a:pt x="963322" y="1890412"/>
                      <a:pt x="938055" y="1927966"/>
                      <a:pt x="899863" y="1969044"/>
                    </a:cubicBezTo>
                    <a:cubicBezTo>
                      <a:pt x="873418" y="1997208"/>
                      <a:pt x="843448" y="2025959"/>
                      <a:pt x="805256" y="2044146"/>
                    </a:cubicBezTo>
                    <a:cubicBezTo>
                      <a:pt x="762357" y="2064099"/>
                      <a:pt x="724165" y="2068791"/>
                      <a:pt x="686555" y="2058820"/>
                    </a:cubicBezTo>
                    <a:cubicBezTo>
                      <a:pt x="680093" y="2057055"/>
                      <a:pt x="672452" y="2055296"/>
                      <a:pt x="665990" y="2051190"/>
                    </a:cubicBezTo>
                    <a:cubicBezTo>
                      <a:pt x="661287" y="2048257"/>
                      <a:pt x="660114" y="2048257"/>
                      <a:pt x="655412" y="2051776"/>
                    </a:cubicBezTo>
                    <a:cubicBezTo>
                      <a:pt x="650123" y="2055296"/>
                      <a:pt x="644833" y="2058820"/>
                      <a:pt x="639550" y="2061753"/>
                    </a:cubicBezTo>
                    <a:cubicBezTo>
                      <a:pt x="636020" y="2063512"/>
                      <a:pt x="633082" y="2065272"/>
                      <a:pt x="630144" y="2067618"/>
                    </a:cubicBezTo>
                    <a:cubicBezTo>
                      <a:pt x="630144" y="2067618"/>
                      <a:pt x="628971" y="2069378"/>
                      <a:pt x="628385" y="2069964"/>
                    </a:cubicBezTo>
                    <a:cubicBezTo>
                      <a:pt x="594299" y="2125711"/>
                      <a:pt x="556694" y="2177346"/>
                      <a:pt x="516151" y="2224285"/>
                    </a:cubicBezTo>
                    <a:cubicBezTo>
                      <a:pt x="537888" y="2208443"/>
                      <a:pt x="560805" y="2196707"/>
                      <a:pt x="584899" y="2189082"/>
                    </a:cubicBezTo>
                    <a:cubicBezTo>
                      <a:pt x="657763" y="2165610"/>
                      <a:pt x="734743" y="2168543"/>
                      <a:pt x="810545" y="2197880"/>
                    </a:cubicBezTo>
                    <a:cubicBezTo>
                      <a:pt x="821710" y="2202578"/>
                      <a:pt x="834634" y="2209030"/>
                      <a:pt x="834634" y="2209030"/>
                    </a:cubicBezTo>
                    <a:cubicBezTo>
                      <a:pt x="836986" y="2210789"/>
                      <a:pt x="838164" y="2212554"/>
                      <a:pt x="838750" y="2214313"/>
                    </a:cubicBezTo>
                    <a:cubicBezTo>
                      <a:pt x="838750" y="2216660"/>
                      <a:pt x="838164" y="2219006"/>
                      <a:pt x="836986" y="2220179"/>
                    </a:cubicBezTo>
                    <a:cubicBezTo>
                      <a:pt x="834634" y="2223698"/>
                      <a:pt x="832283" y="2226636"/>
                      <a:pt x="829937" y="2229569"/>
                    </a:cubicBezTo>
                    <a:lnTo>
                      <a:pt x="829345" y="2230155"/>
                    </a:lnTo>
                    <a:cubicBezTo>
                      <a:pt x="824648" y="2237199"/>
                      <a:pt x="818772" y="2245410"/>
                      <a:pt x="812305" y="2252454"/>
                    </a:cubicBezTo>
                    <a:cubicBezTo>
                      <a:pt x="782927" y="2283550"/>
                      <a:pt x="746495" y="2304676"/>
                      <a:pt x="711822" y="2322864"/>
                    </a:cubicBezTo>
                    <a:cubicBezTo>
                      <a:pt x="664225" y="2347508"/>
                      <a:pt x="614869" y="2361004"/>
                      <a:pt x="566685" y="2362177"/>
                    </a:cubicBezTo>
                    <a:cubicBezTo>
                      <a:pt x="564334" y="2362763"/>
                      <a:pt x="561983" y="2362763"/>
                      <a:pt x="559631" y="2362763"/>
                    </a:cubicBezTo>
                    <a:cubicBezTo>
                      <a:pt x="514972" y="2362763"/>
                      <a:pt x="480305" y="2348095"/>
                      <a:pt x="452686" y="2317585"/>
                    </a:cubicBezTo>
                    <a:cubicBezTo>
                      <a:pt x="452686" y="2317585"/>
                      <a:pt x="451508" y="2316998"/>
                      <a:pt x="450922" y="2316998"/>
                    </a:cubicBezTo>
                    <a:cubicBezTo>
                      <a:pt x="440935" y="2317585"/>
                      <a:pt x="430943" y="2319344"/>
                      <a:pt x="423895" y="2320517"/>
                    </a:cubicBezTo>
                    <a:cubicBezTo>
                      <a:pt x="422716" y="2320517"/>
                      <a:pt x="420957" y="2321691"/>
                      <a:pt x="420365" y="2322277"/>
                    </a:cubicBezTo>
                    <a:cubicBezTo>
                      <a:pt x="375120" y="2362177"/>
                      <a:pt x="327523" y="2396798"/>
                      <a:pt x="278166" y="2426721"/>
                    </a:cubicBezTo>
                    <a:cubicBezTo>
                      <a:pt x="285215" y="2424375"/>
                      <a:pt x="293442" y="2422616"/>
                      <a:pt x="301082" y="2420856"/>
                    </a:cubicBezTo>
                    <a:cubicBezTo>
                      <a:pt x="354555" y="2410880"/>
                      <a:pt x="408614" y="2416750"/>
                      <a:pt x="467962" y="2440803"/>
                    </a:cubicBezTo>
                    <a:cubicBezTo>
                      <a:pt x="508510" y="2456650"/>
                      <a:pt x="545529" y="2480117"/>
                      <a:pt x="582548" y="2512392"/>
                    </a:cubicBezTo>
                    <a:cubicBezTo>
                      <a:pt x="585485" y="2515324"/>
                      <a:pt x="585485" y="2519435"/>
                      <a:pt x="583134" y="2522954"/>
                    </a:cubicBezTo>
                    <a:cubicBezTo>
                      <a:pt x="570210" y="2539383"/>
                      <a:pt x="553169" y="2548772"/>
                      <a:pt x="538480" y="2555224"/>
                    </a:cubicBezTo>
                    <a:cubicBezTo>
                      <a:pt x="502635" y="2572244"/>
                      <a:pt x="461500" y="2582802"/>
                      <a:pt x="413903" y="2588086"/>
                    </a:cubicBezTo>
                    <a:cubicBezTo>
                      <a:pt x="413903" y="2588086"/>
                      <a:pt x="398627" y="2589845"/>
                      <a:pt x="376884" y="2589845"/>
                    </a:cubicBezTo>
                    <a:cubicBezTo>
                      <a:pt x="361017" y="2589845"/>
                      <a:pt x="346914" y="2588672"/>
                      <a:pt x="333985" y="2587499"/>
                    </a:cubicBezTo>
                    <a:cubicBezTo>
                      <a:pt x="321647" y="2586326"/>
                      <a:pt x="309309" y="2583980"/>
                      <a:pt x="296966" y="2581042"/>
                    </a:cubicBezTo>
                    <a:cubicBezTo>
                      <a:pt x="241734" y="2567547"/>
                      <a:pt x="204710" y="2540556"/>
                      <a:pt x="182973" y="2497137"/>
                    </a:cubicBezTo>
                    <a:cubicBezTo>
                      <a:pt x="182973" y="2497137"/>
                      <a:pt x="181208" y="2495963"/>
                      <a:pt x="178857" y="2495963"/>
                    </a:cubicBezTo>
                    <a:cubicBezTo>
                      <a:pt x="169457" y="2493026"/>
                      <a:pt x="160051" y="2491266"/>
                      <a:pt x="151824" y="2490093"/>
                    </a:cubicBezTo>
                    <a:cubicBezTo>
                      <a:pt x="149478" y="2490093"/>
                      <a:pt x="147127" y="2490680"/>
                      <a:pt x="144189" y="2491853"/>
                    </a:cubicBezTo>
                    <a:cubicBezTo>
                      <a:pt x="105992" y="2506521"/>
                      <a:pt x="66036" y="2518844"/>
                      <a:pt x="24315" y="2528233"/>
                    </a:cubicBezTo>
                    <a:cubicBezTo>
                      <a:pt x="21377" y="2528820"/>
                      <a:pt x="17852" y="2527060"/>
                      <a:pt x="16088" y="2524127"/>
                    </a:cubicBezTo>
                    <a:cubicBezTo>
                      <a:pt x="11972" y="2517084"/>
                      <a:pt x="7274" y="2510045"/>
                      <a:pt x="1985" y="2503588"/>
                    </a:cubicBezTo>
                    <a:cubicBezTo>
                      <a:pt x="220" y="2501242"/>
                      <a:pt x="-366" y="2498896"/>
                      <a:pt x="220" y="2495963"/>
                    </a:cubicBezTo>
                    <a:cubicBezTo>
                      <a:pt x="1399" y="2493617"/>
                      <a:pt x="3158" y="2491853"/>
                      <a:pt x="6096" y="2491266"/>
                    </a:cubicBezTo>
                    <a:cubicBezTo>
                      <a:pt x="56631" y="2480117"/>
                      <a:pt x="107165" y="2463689"/>
                      <a:pt x="160051" y="2441390"/>
                    </a:cubicBezTo>
                    <a:cubicBezTo>
                      <a:pt x="160643" y="2440803"/>
                      <a:pt x="162403" y="2439044"/>
                      <a:pt x="162989" y="2437284"/>
                    </a:cubicBezTo>
                    <a:cubicBezTo>
                      <a:pt x="168278" y="2419683"/>
                      <a:pt x="170043" y="2401490"/>
                      <a:pt x="168278" y="2382129"/>
                    </a:cubicBezTo>
                    <a:cubicBezTo>
                      <a:pt x="157705" y="2258906"/>
                      <a:pt x="231156" y="2129230"/>
                      <a:pt x="342804" y="2073489"/>
                    </a:cubicBezTo>
                    <a:cubicBezTo>
                      <a:pt x="345150" y="2072315"/>
                      <a:pt x="348093" y="2071142"/>
                      <a:pt x="351030" y="2069964"/>
                    </a:cubicBezTo>
                    <a:lnTo>
                      <a:pt x="353377" y="2068791"/>
                    </a:lnTo>
                    <a:cubicBezTo>
                      <a:pt x="355728" y="2067618"/>
                      <a:pt x="358666" y="2068205"/>
                      <a:pt x="361017" y="2069964"/>
                    </a:cubicBezTo>
                    <a:cubicBezTo>
                      <a:pt x="363368" y="2071729"/>
                      <a:pt x="364541" y="2074075"/>
                      <a:pt x="363955" y="2077008"/>
                    </a:cubicBezTo>
                    <a:lnTo>
                      <a:pt x="361017" y="2095782"/>
                    </a:lnTo>
                    <a:cubicBezTo>
                      <a:pt x="358079" y="2112802"/>
                      <a:pt x="355141" y="2129230"/>
                      <a:pt x="352790" y="2145658"/>
                    </a:cubicBezTo>
                    <a:lnTo>
                      <a:pt x="352204" y="2149769"/>
                    </a:lnTo>
                    <a:cubicBezTo>
                      <a:pt x="345150" y="2196121"/>
                      <a:pt x="337514" y="2244237"/>
                      <a:pt x="323412" y="2290594"/>
                    </a:cubicBezTo>
                    <a:cubicBezTo>
                      <a:pt x="309896" y="2332253"/>
                      <a:pt x="289918" y="2365110"/>
                      <a:pt x="262299" y="2390341"/>
                    </a:cubicBezTo>
                    <a:cubicBezTo>
                      <a:pt x="321061" y="2355725"/>
                      <a:pt x="376298" y="2314066"/>
                      <a:pt x="426241" y="2265949"/>
                    </a:cubicBezTo>
                    <a:cubicBezTo>
                      <a:pt x="427419" y="2264776"/>
                      <a:pt x="428592" y="2262425"/>
                      <a:pt x="428592" y="2260079"/>
                    </a:cubicBezTo>
                    <a:lnTo>
                      <a:pt x="429770" y="2226636"/>
                    </a:lnTo>
                    <a:cubicBezTo>
                      <a:pt x="429770" y="2226049"/>
                      <a:pt x="430357" y="2222525"/>
                      <a:pt x="429179" y="2221352"/>
                    </a:cubicBezTo>
                    <a:cubicBezTo>
                      <a:pt x="404503" y="2163851"/>
                      <a:pt x="398627" y="2099306"/>
                      <a:pt x="410379" y="2024199"/>
                    </a:cubicBezTo>
                    <a:cubicBezTo>
                      <a:pt x="421543" y="1951438"/>
                      <a:pt x="452686" y="1884547"/>
                      <a:pt x="502635" y="1825281"/>
                    </a:cubicBezTo>
                    <a:cubicBezTo>
                      <a:pt x="509683" y="1817070"/>
                      <a:pt x="516737" y="1813545"/>
                      <a:pt x="520848" y="1815310"/>
                    </a:cubicBezTo>
                    <a:cubicBezTo>
                      <a:pt x="523199" y="1816483"/>
                      <a:pt x="524372" y="1818829"/>
                      <a:pt x="524964" y="1821176"/>
                    </a:cubicBezTo>
                    <a:lnTo>
                      <a:pt x="526137" y="1832911"/>
                    </a:lnTo>
                    <a:cubicBezTo>
                      <a:pt x="527315" y="1841715"/>
                      <a:pt x="527902" y="1849926"/>
                      <a:pt x="529075" y="1858143"/>
                    </a:cubicBezTo>
                    <a:cubicBezTo>
                      <a:pt x="530840" y="1873398"/>
                      <a:pt x="532013" y="1888066"/>
                      <a:pt x="533778" y="1902735"/>
                    </a:cubicBezTo>
                    <a:lnTo>
                      <a:pt x="534364" y="1905086"/>
                    </a:lnTo>
                    <a:cubicBezTo>
                      <a:pt x="538480" y="1941462"/>
                      <a:pt x="542591" y="1980188"/>
                      <a:pt x="544942" y="2018328"/>
                    </a:cubicBezTo>
                    <a:lnTo>
                      <a:pt x="520910" y="2162894"/>
                    </a:lnTo>
                    <a:lnTo>
                      <a:pt x="520262" y="2163851"/>
                    </a:lnTo>
                    <a:cubicBezTo>
                      <a:pt x="520262" y="2163264"/>
                      <a:pt x="520262" y="2163264"/>
                      <a:pt x="520848" y="2163264"/>
                    </a:cubicBezTo>
                    <a:lnTo>
                      <a:pt x="520910" y="2162894"/>
                    </a:lnTo>
                    <a:lnTo>
                      <a:pt x="620158" y="2016569"/>
                    </a:lnTo>
                    <a:cubicBezTo>
                      <a:pt x="623096" y="2011877"/>
                      <a:pt x="623096" y="2007771"/>
                      <a:pt x="622509" y="2001900"/>
                    </a:cubicBezTo>
                    <a:cubicBezTo>
                      <a:pt x="620744" y="1976669"/>
                      <a:pt x="608993" y="1956135"/>
                      <a:pt x="596650" y="1937942"/>
                    </a:cubicBezTo>
                    <a:cubicBezTo>
                      <a:pt x="573147" y="1902735"/>
                      <a:pt x="558458" y="1861075"/>
                      <a:pt x="550231" y="1802988"/>
                    </a:cubicBezTo>
                    <a:cubicBezTo>
                      <a:pt x="538480" y="1721423"/>
                      <a:pt x="550231" y="1639864"/>
                      <a:pt x="585485" y="1560065"/>
                    </a:cubicBezTo>
                    <a:cubicBezTo>
                      <a:pt x="586664" y="1557718"/>
                      <a:pt x="587837" y="1555367"/>
                      <a:pt x="589015" y="1553021"/>
                    </a:cubicBezTo>
                    <a:lnTo>
                      <a:pt x="591953" y="1548329"/>
                    </a:lnTo>
                    <a:cubicBezTo>
                      <a:pt x="593126" y="1545396"/>
                      <a:pt x="595477" y="1544223"/>
                      <a:pt x="598415" y="1544223"/>
                    </a:cubicBezTo>
                    <a:cubicBezTo>
                      <a:pt x="601939" y="1544223"/>
                      <a:pt x="604290" y="1545983"/>
                      <a:pt x="605464" y="1548915"/>
                    </a:cubicBezTo>
                    <a:cubicBezTo>
                      <a:pt x="614282" y="1570627"/>
                      <a:pt x="622509" y="1591161"/>
                      <a:pt x="630731" y="1611700"/>
                    </a:cubicBezTo>
                    <a:lnTo>
                      <a:pt x="636020" y="1625196"/>
                    </a:lnTo>
                    <a:cubicBezTo>
                      <a:pt x="653652" y="1669201"/>
                      <a:pt x="673630" y="1720837"/>
                      <a:pt x="684795" y="1774232"/>
                    </a:cubicBezTo>
                    <a:cubicBezTo>
                      <a:pt x="693022" y="1811199"/>
                      <a:pt x="693609" y="1847580"/>
                      <a:pt x="686555" y="1882201"/>
                    </a:cubicBezTo>
                    <a:cubicBezTo>
                      <a:pt x="713587" y="1816483"/>
                      <a:pt x="736503" y="1747828"/>
                      <a:pt x="753543" y="1676245"/>
                    </a:cubicBezTo>
                    <a:cubicBezTo>
                      <a:pt x="754135" y="1675072"/>
                      <a:pt x="754135" y="1673312"/>
                      <a:pt x="752370" y="1668615"/>
                    </a:cubicBezTo>
                    <a:cubicBezTo>
                      <a:pt x="744143" y="1646316"/>
                      <a:pt x="729454" y="1626369"/>
                      <a:pt x="710649" y="1611700"/>
                    </a:cubicBezTo>
                    <a:cubicBezTo>
                      <a:pt x="670106" y="1580598"/>
                      <a:pt x="646598" y="1537179"/>
                      <a:pt x="629558" y="1498453"/>
                    </a:cubicBezTo>
                    <a:cubicBezTo>
                      <a:pt x="593712" y="1419826"/>
                      <a:pt x="584312" y="1335915"/>
                      <a:pt x="600180" y="1242620"/>
                    </a:cubicBezTo>
                    <a:cubicBezTo>
                      <a:pt x="600180" y="1242034"/>
                      <a:pt x="600180" y="1240861"/>
                      <a:pt x="600766" y="1239688"/>
                    </a:cubicBezTo>
                    <a:lnTo>
                      <a:pt x="600766" y="1239101"/>
                    </a:lnTo>
                    <a:cubicBezTo>
                      <a:pt x="601939" y="1236755"/>
                      <a:pt x="603117" y="1234990"/>
                      <a:pt x="605464" y="1234404"/>
                    </a:cubicBezTo>
                    <a:cubicBezTo>
                      <a:pt x="607228" y="1233231"/>
                      <a:pt x="609580" y="1233817"/>
                      <a:pt x="611344" y="1234404"/>
                    </a:cubicBezTo>
                    <a:cubicBezTo>
                      <a:pt x="613104" y="1234990"/>
                      <a:pt x="615455" y="1236163"/>
                      <a:pt x="617220" y="1238515"/>
                    </a:cubicBezTo>
                    <a:cubicBezTo>
                      <a:pt x="626033" y="1250251"/>
                      <a:pt x="634847" y="1261981"/>
                      <a:pt x="643660" y="1273717"/>
                    </a:cubicBezTo>
                    <a:lnTo>
                      <a:pt x="645425" y="1276068"/>
                    </a:lnTo>
                    <a:cubicBezTo>
                      <a:pt x="667755" y="1305992"/>
                      <a:pt x="691257" y="1337089"/>
                      <a:pt x="714173" y="1368190"/>
                    </a:cubicBezTo>
                    <a:cubicBezTo>
                      <a:pt x="740027" y="1403984"/>
                      <a:pt x="758832" y="1438600"/>
                      <a:pt x="770584" y="1474394"/>
                    </a:cubicBezTo>
                    <a:cubicBezTo>
                      <a:pt x="776459" y="1491996"/>
                      <a:pt x="779989" y="1508429"/>
                      <a:pt x="781748" y="1524857"/>
                    </a:cubicBezTo>
                    <a:cubicBezTo>
                      <a:pt x="789389" y="1466764"/>
                      <a:pt x="793505" y="1407504"/>
                      <a:pt x="794678" y="1347651"/>
                    </a:cubicBezTo>
                    <a:cubicBezTo>
                      <a:pt x="794678" y="1332983"/>
                      <a:pt x="792913" y="1321834"/>
                      <a:pt x="782927" y="1309511"/>
                    </a:cubicBezTo>
                    <a:cubicBezTo>
                      <a:pt x="772935" y="1296016"/>
                      <a:pt x="762948" y="1288977"/>
                      <a:pt x="750019" y="1283693"/>
                    </a:cubicBezTo>
                    <a:cubicBezTo>
                      <a:pt x="695373" y="1263746"/>
                      <a:pt x="660114" y="1221495"/>
                      <a:pt x="635433" y="1186879"/>
                    </a:cubicBezTo>
                    <a:cubicBezTo>
                      <a:pt x="596064" y="1131132"/>
                      <a:pt x="572561" y="1066588"/>
                      <a:pt x="564921" y="988548"/>
                    </a:cubicBezTo>
                    <a:cubicBezTo>
                      <a:pt x="563747" y="980336"/>
                      <a:pt x="563156" y="972120"/>
                      <a:pt x="562569" y="963903"/>
                    </a:cubicBezTo>
                    <a:lnTo>
                      <a:pt x="562569" y="961557"/>
                    </a:lnTo>
                    <a:cubicBezTo>
                      <a:pt x="562569" y="957451"/>
                      <a:pt x="561983" y="953340"/>
                      <a:pt x="561983" y="948648"/>
                    </a:cubicBezTo>
                    <a:cubicBezTo>
                      <a:pt x="561396" y="945715"/>
                      <a:pt x="563156" y="942783"/>
                      <a:pt x="566094" y="941610"/>
                    </a:cubicBezTo>
                    <a:cubicBezTo>
                      <a:pt x="568445" y="939845"/>
                      <a:pt x="571969" y="940431"/>
                      <a:pt x="574321" y="942196"/>
                    </a:cubicBezTo>
                    <a:lnTo>
                      <a:pt x="580788" y="948061"/>
                    </a:lnTo>
                    <a:cubicBezTo>
                      <a:pt x="583134" y="949821"/>
                      <a:pt x="585485" y="951581"/>
                      <a:pt x="587250" y="953340"/>
                    </a:cubicBezTo>
                    <a:cubicBezTo>
                      <a:pt x="597828" y="962143"/>
                      <a:pt x="608401" y="970360"/>
                      <a:pt x="618980" y="978572"/>
                    </a:cubicBezTo>
                    <a:lnTo>
                      <a:pt x="620158" y="979158"/>
                    </a:lnTo>
                    <a:cubicBezTo>
                      <a:pt x="643074" y="997351"/>
                      <a:pt x="667163" y="1016712"/>
                      <a:pt x="689493" y="1036078"/>
                    </a:cubicBezTo>
                    <a:cubicBezTo>
                      <a:pt x="733565" y="1073631"/>
                      <a:pt x="762357" y="1110599"/>
                      <a:pt x="778811" y="1153431"/>
                    </a:cubicBezTo>
                    <a:cubicBezTo>
                      <a:pt x="781748" y="1160475"/>
                      <a:pt x="784100" y="1167513"/>
                      <a:pt x="786451" y="1174557"/>
                    </a:cubicBezTo>
                    <a:cubicBezTo>
                      <a:pt x="779402" y="1106488"/>
                      <a:pt x="768238" y="1039597"/>
                      <a:pt x="752957" y="975052"/>
                    </a:cubicBezTo>
                    <a:cubicBezTo>
                      <a:pt x="750605" y="966836"/>
                      <a:pt x="750019" y="964490"/>
                      <a:pt x="745908" y="963316"/>
                    </a:cubicBezTo>
                    <a:cubicBezTo>
                      <a:pt x="743557" y="962143"/>
                      <a:pt x="741205" y="960970"/>
                      <a:pt x="739441" y="958624"/>
                    </a:cubicBezTo>
                    <a:cubicBezTo>
                      <a:pt x="728276" y="946302"/>
                      <a:pt x="713587" y="943956"/>
                      <a:pt x="699484" y="943956"/>
                    </a:cubicBezTo>
                    <a:cubicBezTo>
                      <a:pt x="651301" y="942783"/>
                      <a:pt x="613690" y="918724"/>
                      <a:pt x="582548" y="895839"/>
                    </a:cubicBezTo>
                    <a:cubicBezTo>
                      <a:pt x="507332" y="838920"/>
                      <a:pt x="455624" y="695162"/>
                      <a:pt x="455624" y="690470"/>
                    </a:cubicBezTo>
                    <a:cubicBezTo>
                      <a:pt x="455624" y="687537"/>
                      <a:pt x="456797" y="685191"/>
                      <a:pt x="458562" y="684013"/>
                    </a:cubicBezTo>
                    <a:cubicBezTo>
                      <a:pt x="460913" y="682253"/>
                      <a:pt x="463851" y="682253"/>
                      <a:pt x="466202" y="683426"/>
                    </a:cubicBezTo>
                    <a:cubicBezTo>
                      <a:pt x="481478" y="689883"/>
                      <a:pt x="497345" y="696335"/>
                      <a:pt x="513208" y="702792"/>
                    </a:cubicBezTo>
                    <a:cubicBezTo>
                      <a:pt x="549640" y="718047"/>
                      <a:pt x="586664" y="733302"/>
                      <a:pt x="621917" y="749735"/>
                    </a:cubicBezTo>
                    <a:cubicBezTo>
                      <a:pt x="657763" y="766750"/>
                      <a:pt x="685968" y="789635"/>
                      <a:pt x="706538" y="817213"/>
                    </a:cubicBezTo>
                    <a:cubicBezTo>
                      <a:pt x="687146" y="762644"/>
                      <a:pt x="664817" y="709244"/>
                      <a:pt x="639550" y="657608"/>
                    </a:cubicBezTo>
                    <a:cubicBezTo>
                      <a:pt x="636612" y="651743"/>
                      <a:pt x="623096" y="645872"/>
                      <a:pt x="603704" y="645872"/>
                    </a:cubicBezTo>
                    <a:cubicBezTo>
                      <a:pt x="597828" y="645872"/>
                      <a:pt x="591361" y="647051"/>
                      <a:pt x="586077" y="648224"/>
                    </a:cubicBezTo>
                    <a:cubicBezTo>
                      <a:pt x="540826" y="658781"/>
                      <a:pt x="495581" y="652329"/>
                      <a:pt x="445633" y="627685"/>
                    </a:cubicBezTo>
                    <a:cubicBezTo>
                      <a:pt x="394511" y="601867"/>
                      <a:pt x="352204" y="560207"/>
                      <a:pt x="316358" y="499769"/>
                    </a:cubicBezTo>
                    <a:cubicBezTo>
                      <a:pt x="315185" y="498595"/>
                      <a:pt x="314007" y="495076"/>
                      <a:pt x="313420" y="493317"/>
                    </a:cubicBezTo>
                    <a:cubicBezTo>
                      <a:pt x="312247" y="490965"/>
                      <a:pt x="312834" y="488033"/>
                      <a:pt x="314598" y="486273"/>
                    </a:cubicBezTo>
                    <a:cubicBezTo>
                      <a:pt x="315771" y="483927"/>
                      <a:pt x="318123" y="482754"/>
                      <a:pt x="320474" y="482754"/>
                    </a:cubicBezTo>
                    <a:lnTo>
                      <a:pt x="338688" y="483927"/>
                    </a:lnTo>
                    <a:cubicBezTo>
                      <a:pt x="349852" y="484513"/>
                      <a:pt x="361017" y="485687"/>
                      <a:pt x="371595" y="485687"/>
                    </a:cubicBezTo>
                    <a:lnTo>
                      <a:pt x="382760" y="486273"/>
                    </a:lnTo>
                    <a:cubicBezTo>
                      <a:pt x="417427" y="488033"/>
                      <a:pt x="452686" y="489792"/>
                      <a:pt x="487354" y="498009"/>
                    </a:cubicBezTo>
                    <a:cubicBezTo>
                      <a:pt x="526724" y="507985"/>
                      <a:pt x="555521" y="522067"/>
                      <a:pt x="577850" y="543774"/>
                    </a:cubicBezTo>
                    <a:cubicBezTo>
                      <a:pt x="551405" y="500355"/>
                      <a:pt x="523199" y="458696"/>
                      <a:pt x="493821" y="419382"/>
                    </a:cubicBezTo>
                    <a:cubicBezTo>
                      <a:pt x="492643" y="418796"/>
                      <a:pt x="489119" y="417036"/>
                      <a:pt x="486181" y="416450"/>
                    </a:cubicBezTo>
                    <a:cubicBezTo>
                      <a:pt x="484416" y="415863"/>
                      <a:pt x="478540" y="414685"/>
                      <a:pt x="470900" y="414685"/>
                    </a:cubicBezTo>
                    <a:cubicBezTo>
                      <a:pt x="460913" y="414685"/>
                      <a:pt x="452100" y="417036"/>
                      <a:pt x="445046" y="421142"/>
                    </a:cubicBezTo>
                    <a:cubicBezTo>
                      <a:pt x="397449" y="444027"/>
                      <a:pt x="343977" y="445787"/>
                      <a:pt x="286388" y="425834"/>
                    </a:cubicBezTo>
                    <a:cubicBezTo>
                      <a:pt x="238791" y="409993"/>
                      <a:pt x="198835" y="380069"/>
                      <a:pt x="163581" y="334299"/>
                    </a:cubicBezTo>
                    <a:cubicBezTo>
                      <a:pt x="162403" y="332539"/>
                      <a:pt x="161230" y="331366"/>
                      <a:pt x="160051" y="329606"/>
                    </a:cubicBezTo>
                    <a:cubicBezTo>
                      <a:pt x="158878" y="327260"/>
                      <a:pt x="158878" y="325496"/>
                      <a:pt x="160051" y="323149"/>
                    </a:cubicBezTo>
                    <a:cubicBezTo>
                      <a:pt x="162989" y="317871"/>
                      <a:pt x="174746" y="314938"/>
                      <a:pt x="179443" y="313765"/>
                    </a:cubicBezTo>
                    <a:cubicBezTo>
                      <a:pt x="191786" y="312000"/>
                      <a:pt x="205302" y="309654"/>
                      <a:pt x="219405" y="307894"/>
                    </a:cubicBezTo>
                    <a:cubicBezTo>
                      <a:pt x="225280" y="306721"/>
                      <a:pt x="231742" y="305548"/>
                      <a:pt x="238205" y="304962"/>
                    </a:cubicBezTo>
                    <a:lnTo>
                      <a:pt x="238791" y="304962"/>
                    </a:lnTo>
                    <a:cubicBezTo>
                      <a:pt x="259948" y="301442"/>
                      <a:pt x="282277" y="298505"/>
                      <a:pt x="304607" y="297332"/>
                    </a:cubicBezTo>
                    <a:cubicBezTo>
                      <a:pt x="345150" y="294985"/>
                      <a:pt x="380995" y="303202"/>
                      <a:pt x="410965" y="321976"/>
                    </a:cubicBezTo>
                    <a:cubicBezTo>
                      <a:pt x="390987" y="300856"/>
                      <a:pt x="370417" y="280903"/>
                      <a:pt x="349852" y="262129"/>
                    </a:cubicBezTo>
                    <a:cubicBezTo>
                      <a:pt x="343390" y="255672"/>
                      <a:pt x="336336" y="249807"/>
                      <a:pt x="326350" y="242763"/>
                    </a:cubicBezTo>
                    <a:cubicBezTo>
                      <a:pt x="325171" y="241590"/>
                      <a:pt x="323412" y="241004"/>
                      <a:pt x="321061" y="241004"/>
                    </a:cubicBezTo>
                    <a:cubicBezTo>
                      <a:pt x="249956" y="238071"/>
                      <a:pt x="190608" y="206969"/>
                      <a:pt x="140073" y="145357"/>
                    </a:cubicBezTo>
                    <a:cubicBezTo>
                      <a:pt x="112454" y="111328"/>
                      <a:pt x="91303" y="69077"/>
                      <a:pt x="75436" y="15682"/>
                    </a:cubicBezTo>
                    <a:lnTo>
                      <a:pt x="74849" y="13922"/>
                    </a:lnTo>
                    <a:cubicBezTo>
                      <a:pt x="73085" y="8057"/>
                      <a:pt x="71911" y="5124"/>
                      <a:pt x="76022" y="1600"/>
                    </a:cubicBezTo>
                    <a:cubicBezTo>
                      <a:pt x="77491" y="134"/>
                      <a:pt x="79695" y="-307"/>
                      <a:pt x="83147" y="2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</p:grpSp>
        <p:sp>
          <p:nvSpPr>
            <p:cNvPr id="24" name="任意多边形 4">
              <a:extLst>
                <a:ext uri="{FF2B5EF4-FFF2-40B4-BE49-F238E27FC236}">
                  <a16:creationId xmlns:a16="http://schemas.microsoft.com/office/drawing/2014/main" id="{2F7D117F-AC89-051C-A2D3-F23AB06CA163}"/>
                </a:ext>
              </a:extLst>
            </p:cNvPr>
            <p:cNvSpPr/>
            <p:nvPr/>
          </p:nvSpPr>
          <p:spPr>
            <a:xfrm flipH="1">
              <a:off x="738148" y="2125469"/>
              <a:ext cx="1389891" cy="1387797"/>
            </a:xfrm>
            <a:custGeom>
              <a:avLst/>
              <a:gdLst>
                <a:gd name="connsiteX0" fmla="*/ 255588 w 609614"/>
                <a:gd name="connsiteY0" fmla="*/ 559654 h 608697"/>
                <a:gd name="connsiteX1" fmla="*/ 275346 w 609614"/>
                <a:gd name="connsiteY1" fmla="*/ 559654 h 608697"/>
                <a:gd name="connsiteX2" fmla="*/ 275346 w 609614"/>
                <a:gd name="connsiteY2" fmla="*/ 579271 h 608697"/>
                <a:gd name="connsiteX3" fmla="*/ 255588 w 609614"/>
                <a:gd name="connsiteY3" fmla="*/ 579271 h 608697"/>
                <a:gd name="connsiteX4" fmla="*/ 216353 w 609614"/>
                <a:gd name="connsiteY4" fmla="*/ 559654 h 608697"/>
                <a:gd name="connsiteX5" fmla="*/ 235970 w 609614"/>
                <a:gd name="connsiteY5" fmla="*/ 559654 h 608697"/>
                <a:gd name="connsiteX6" fmla="*/ 235970 w 609614"/>
                <a:gd name="connsiteY6" fmla="*/ 579271 h 608697"/>
                <a:gd name="connsiteX7" fmla="*/ 216353 w 609614"/>
                <a:gd name="connsiteY7" fmla="*/ 579271 h 608697"/>
                <a:gd name="connsiteX8" fmla="*/ 176978 w 609614"/>
                <a:gd name="connsiteY8" fmla="*/ 559654 h 608697"/>
                <a:gd name="connsiteX9" fmla="*/ 196595 w 609614"/>
                <a:gd name="connsiteY9" fmla="*/ 559654 h 608697"/>
                <a:gd name="connsiteX10" fmla="*/ 196595 w 609614"/>
                <a:gd name="connsiteY10" fmla="*/ 579271 h 608697"/>
                <a:gd name="connsiteX11" fmla="*/ 176978 w 609614"/>
                <a:gd name="connsiteY11" fmla="*/ 579271 h 608697"/>
                <a:gd name="connsiteX12" fmla="*/ 137602 w 609614"/>
                <a:gd name="connsiteY12" fmla="*/ 559654 h 608697"/>
                <a:gd name="connsiteX13" fmla="*/ 157360 w 609614"/>
                <a:gd name="connsiteY13" fmla="*/ 559654 h 608697"/>
                <a:gd name="connsiteX14" fmla="*/ 157360 w 609614"/>
                <a:gd name="connsiteY14" fmla="*/ 579271 h 608697"/>
                <a:gd name="connsiteX15" fmla="*/ 137602 w 609614"/>
                <a:gd name="connsiteY15" fmla="*/ 579271 h 608697"/>
                <a:gd name="connsiteX16" fmla="*/ 98368 w 609614"/>
                <a:gd name="connsiteY16" fmla="*/ 559654 h 608697"/>
                <a:gd name="connsiteX17" fmla="*/ 117985 w 609614"/>
                <a:gd name="connsiteY17" fmla="*/ 559654 h 608697"/>
                <a:gd name="connsiteX18" fmla="*/ 117985 w 609614"/>
                <a:gd name="connsiteY18" fmla="*/ 579271 h 608697"/>
                <a:gd name="connsiteX19" fmla="*/ 98368 w 609614"/>
                <a:gd name="connsiteY19" fmla="*/ 579271 h 608697"/>
                <a:gd name="connsiteX20" fmla="*/ 334352 w 609614"/>
                <a:gd name="connsiteY20" fmla="*/ 549788 h 608697"/>
                <a:gd name="connsiteX21" fmla="*/ 314625 w 609614"/>
                <a:gd name="connsiteY21" fmla="*/ 569486 h 608697"/>
                <a:gd name="connsiteX22" fmla="*/ 334352 w 609614"/>
                <a:gd name="connsiteY22" fmla="*/ 589091 h 608697"/>
                <a:gd name="connsiteX23" fmla="*/ 575598 w 609614"/>
                <a:gd name="connsiteY23" fmla="*/ 589091 h 608697"/>
                <a:gd name="connsiteX24" fmla="*/ 570344 w 609614"/>
                <a:gd name="connsiteY24" fmla="*/ 569486 h 608697"/>
                <a:gd name="connsiteX25" fmla="*/ 575598 w 609614"/>
                <a:gd name="connsiteY25" fmla="*/ 549788 h 608697"/>
                <a:gd name="connsiteX26" fmla="*/ 39351 w 609614"/>
                <a:gd name="connsiteY26" fmla="*/ 549770 h 608697"/>
                <a:gd name="connsiteX27" fmla="*/ 19630 w 609614"/>
                <a:gd name="connsiteY27" fmla="*/ 569474 h 608697"/>
                <a:gd name="connsiteX28" fmla="*/ 39351 w 609614"/>
                <a:gd name="connsiteY28" fmla="*/ 589085 h 608697"/>
                <a:gd name="connsiteX29" fmla="*/ 58981 w 609614"/>
                <a:gd name="connsiteY29" fmla="*/ 569474 h 608697"/>
                <a:gd name="connsiteX30" fmla="*/ 39351 w 609614"/>
                <a:gd name="connsiteY30" fmla="*/ 549770 h 608697"/>
                <a:gd name="connsiteX31" fmla="*/ 39351 w 609614"/>
                <a:gd name="connsiteY31" fmla="*/ 530158 h 608697"/>
                <a:gd name="connsiteX32" fmla="*/ 78610 w 609614"/>
                <a:gd name="connsiteY32" fmla="*/ 569474 h 608697"/>
                <a:gd name="connsiteX33" fmla="*/ 39351 w 609614"/>
                <a:gd name="connsiteY33" fmla="*/ 608697 h 608697"/>
                <a:gd name="connsiteX34" fmla="*/ 0 w 609614"/>
                <a:gd name="connsiteY34" fmla="*/ 569474 h 608697"/>
                <a:gd name="connsiteX35" fmla="*/ 39351 w 609614"/>
                <a:gd name="connsiteY35" fmla="*/ 530158 h 608697"/>
                <a:gd name="connsiteX36" fmla="*/ 294989 w 609614"/>
                <a:gd name="connsiteY36" fmla="*/ 508459 h 608697"/>
                <a:gd name="connsiteX37" fmla="*/ 294805 w 609614"/>
                <a:gd name="connsiteY37" fmla="*/ 508644 h 608697"/>
                <a:gd name="connsiteX38" fmla="*/ 294989 w 609614"/>
                <a:gd name="connsiteY38" fmla="*/ 508644 h 608697"/>
                <a:gd name="connsiteX39" fmla="*/ 29496 w 609614"/>
                <a:gd name="connsiteY39" fmla="*/ 490853 h 608697"/>
                <a:gd name="connsiteX40" fmla="*/ 49113 w 609614"/>
                <a:gd name="connsiteY40" fmla="*/ 490853 h 608697"/>
                <a:gd name="connsiteX41" fmla="*/ 49113 w 609614"/>
                <a:gd name="connsiteY41" fmla="*/ 510611 h 608697"/>
                <a:gd name="connsiteX42" fmla="*/ 29496 w 609614"/>
                <a:gd name="connsiteY42" fmla="*/ 510611 h 608697"/>
                <a:gd name="connsiteX43" fmla="*/ 29496 w 609614"/>
                <a:gd name="connsiteY43" fmla="*/ 451689 h 608697"/>
                <a:gd name="connsiteX44" fmla="*/ 49113 w 609614"/>
                <a:gd name="connsiteY44" fmla="*/ 451689 h 608697"/>
                <a:gd name="connsiteX45" fmla="*/ 49113 w 609614"/>
                <a:gd name="connsiteY45" fmla="*/ 471306 h 608697"/>
                <a:gd name="connsiteX46" fmla="*/ 29496 w 609614"/>
                <a:gd name="connsiteY46" fmla="*/ 471306 h 608697"/>
                <a:gd name="connsiteX47" fmla="*/ 550621 w 609614"/>
                <a:gd name="connsiteY47" fmla="*/ 412384 h 608697"/>
                <a:gd name="connsiteX48" fmla="*/ 570309 w 609614"/>
                <a:gd name="connsiteY48" fmla="*/ 412384 h 608697"/>
                <a:gd name="connsiteX49" fmla="*/ 570309 w 609614"/>
                <a:gd name="connsiteY49" fmla="*/ 432001 h 608697"/>
                <a:gd name="connsiteX50" fmla="*/ 550621 w 609614"/>
                <a:gd name="connsiteY50" fmla="*/ 432001 h 608697"/>
                <a:gd name="connsiteX51" fmla="*/ 471941 w 609614"/>
                <a:gd name="connsiteY51" fmla="*/ 412384 h 608697"/>
                <a:gd name="connsiteX52" fmla="*/ 531004 w 609614"/>
                <a:gd name="connsiteY52" fmla="*/ 412384 h 608697"/>
                <a:gd name="connsiteX53" fmla="*/ 531004 w 609614"/>
                <a:gd name="connsiteY53" fmla="*/ 432001 h 608697"/>
                <a:gd name="connsiteX54" fmla="*/ 471941 w 609614"/>
                <a:gd name="connsiteY54" fmla="*/ 432001 h 608697"/>
                <a:gd name="connsiteX55" fmla="*/ 147310 w 609614"/>
                <a:gd name="connsiteY55" fmla="*/ 376098 h 608697"/>
                <a:gd name="connsiteX56" fmla="*/ 63976 w 609614"/>
                <a:gd name="connsiteY56" fmla="*/ 405461 h 608697"/>
                <a:gd name="connsiteX57" fmla="*/ 236084 w 609614"/>
                <a:gd name="connsiteY57" fmla="*/ 508736 h 608697"/>
                <a:gd name="connsiteX58" fmla="*/ 147310 w 609614"/>
                <a:gd name="connsiteY58" fmla="*/ 376098 h 608697"/>
                <a:gd name="connsiteX59" fmla="*/ 255627 w 609614"/>
                <a:gd name="connsiteY59" fmla="*/ 363488 h 608697"/>
                <a:gd name="connsiteX60" fmla="*/ 167130 w 609614"/>
                <a:gd name="connsiteY60" fmla="*/ 372048 h 608697"/>
                <a:gd name="connsiteX61" fmla="*/ 255627 w 609614"/>
                <a:gd name="connsiteY61" fmla="*/ 499715 h 608697"/>
                <a:gd name="connsiteX62" fmla="*/ 275354 w 609614"/>
                <a:gd name="connsiteY62" fmla="*/ 363396 h 608697"/>
                <a:gd name="connsiteX63" fmla="*/ 275354 w 609614"/>
                <a:gd name="connsiteY63" fmla="*/ 499715 h 608697"/>
                <a:gd name="connsiteX64" fmla="*/ 294989 w 609614"/>
                <a:gd name="connsiteY64" fmla="*/ 480754 h 608697"/>
                <a:gd name="connsiteX65" fmla="*/ 294989 w 609614"/>
                <a:gd name="connsiteY65" fmla="*/ 364132 h 608697"/>
                <a:gd name="connsiteX66" fmla="*/ 275354 w 609614"/>
                <a:gd name="connsiteY66" fmla="*/ 363396 h 608697"/>
                <a:gd name="connsiteX67" fmla="*/ 275354 w 609614"/>
                <a:gd name="connsiteY67" fmla="*/ 274940 h 608697"/>
                <a:gd name="connsiteX68" fmla="*/ 275354 w 609614"/>
                <a:gd name="connsiteY68" fmla="*/ 343698 h 608697"/>
                <a:gd name="connsiteX69" fmla="*/ 294989 w 609614"/>
                <a:gd name="connsiteY69" fmla="*/ 344434 h 608697"/>
                <a:gd name="connsiteX70" fmla="*/ 294989 w 609614"/>
                <a:gd name="connsiteY70" fmla="*/ 274940 h 608697"/>
                <a:gd name="connsiteX71" fmla="*/ 147771 w 609614"/>
                <a:gd name="connsiteY71" fmla="*/ 274940 h 608697"/>
                <a:gd name="connsiteX72" fmla="*/ 160677 w 609614"/>
                <a:gd name="connsiteY72" fmla="*/ 353087 h 608697"/>
                <a:gd name="connsiteX73" fmla="*/ 255627 w 609614"/>
                <a:gd name="connsiteY73" fmla="*/ 343882 h 608697"/>
                <a:gd name="connsiteX74" fmla="*/ 255627 w 609614"/>
                <a:gd name="connsiteY74" fmla="*/ 274940 h 608697"/>
                <a:gd name="connsiteX75" fmla="*/ 19912 w 609614"/>
                <a:gd name="connsiteY75" fmla="*/ 274940 h 608697"/>
                <a:gd name="connsiteX76" fmla="*/ 53283 w 609614"/>
                <a:gd name="connsiteY76" fmla="*/ 388800 h 608697"/>
                <a:gd name="connsiteX77" fmla="*/ 141042 w 609614"/>
                <a:gd name="connsiteY77" fmla="*/ 357229 h 608697"/>
                <a:gd name="connsiteX78" fmla="*/ 128044 w 609614"/>
                <a:gd name="connsiteY78" fmla="*/ 274940 h 608697"/>
                <a:gd name="connsiteX79" fmla="*/ 353973 w 609614"/>
                <a:gd name="connsiteY79" fmla="*/ 255227 h 608697"/>
                <a:gd name="connsiteX80" fmla="*/ 353973 w 609614"/>
                <a:gd name="connsiteY80" fmla="*/ 373066 h 608697"/>
                <a:gd name="connsiteX81" fmla="*/ 550584 w 609614"/>
                <a:gd name="connsiteY81" fmla="*/ 373066 h 608697"/>
                <a:gd name="connsiteX82" fmla="*/ 550584 w 609614"/>
                <a:gd name="connsiteY82" fmla="*/ 255227 h 608697"/>
                <a:gd name="connsiteX83" fmla="*/ 334339 w 609614"/>
                <a:gd name="connsiteY83" fmla="*/ 235618 h 608697"/>
                <a:gd name="connsiteX84" fmla="*/ 570310 w 609614"/>
                <a:gd name="connsiteY84" fmla="*/ 235618 h 608697"/>
                <a:gd name="connsiteX85" fmla="*/ 570310 w 609614"/>
                <a:gd name="connsiteY85" fmla="*/ 392767 h 608697"/>
                <a:gd name="connsiteX86" fmla="*/ 334339 w 609614"/>
                <a:gd name="connsiteY86" fmla="*/ 392767 h 608697"/>
                <a:gd name="connsiteX87" fmla="*/ 334352 w 609614"/>
                <a:gd name="connsiteY87" fmla="*/ 216031 h 608697"/>
                <a:gd name="connsiteX88" fmla="*/ 314625 w 609614"/>
                <a:gd name="connsiteY88" fmla="*/ 235637 h 608697"/>
                <a:gd name="connsiteX89" fmla="*/ 314625 w 609614"/>
                <a:gd name="connsiteY89" fmla="*/ 535429 h 608697"/>
                <a:gd name="connsiteX90" fmla="*/ 334352 w 609614"/>
                <a:gd name="connsiteY90" fmla="*/ 530182 h 608697"/>
                <a:gd name="connsiteX91" fmla="*/ 589979 w 609614"/>
                <a:gd name="connsiteY91" fmla="*/ 530182 h 608697"/>
                <a:gd name="connsiteX92" fmla="*/ 589979 w 609614"/>
                <a:gd name="connsiteY92" fmla="*/ 216031 h 608697"/>
                <a:gd name="connsiteX93" fmla="*/ 370304 w 609614"/>
                <a:gd name="connsiteY93" fmla="*/ 177096 h 608697"/>
                <a:gd name="connsiteX94" fmla="*/ 275354 w 609614"/>
                <a:gd name="connsiteY94" fmla="*/ 186392 h 608697"/>
                <a:gd name="connsiteX95" fmla="*/ 275354 w 609614"/>
                <a:gd name="connsiteY95" fmla="*/ 255242 h 608697"/>
                <a:gd name="connsiteX96" fmla="*/ 294989 w 609614"/>
                <a:gd name="connsiteY96" fmla="*/ 255242 h 608697"/>
                <a:gd name="connsiteX97" fmla="*/ 294989 w 609614"/>
                <a:gd name="connsiteY97" fmla="*/ 235637 h 608697"/>
                <a:gd name="connsiteX98" fmla="*/ 334352 w 609614"/>
                <a:gd name="connsiteY98" fmla="*/ 196333 h 608697"/>
                <a:gd name="connsiteX99" fmla="*/ 375466 w 609614"/>
                <a:gd name="connsiteY99" fmla="*/ 196333 h 608697"/>
                <a:gd name="connsiteX100" fmla="*/ 370304 w 609614"/>
                <a:gd name="connsiteY100" fmla="*/ 177096 h 608697"/>
                <a:gd name="connsiteX101" fmla="*/ 160677 w 609614"/>
                <a:gd name="connsiteY101" fmla="*/ 177096 h 608697"/>
                <a:gd name="connsiteX102" fmla="*/ 147771 w 609614"/>
                <a:gd name="connsiteY102" fmla="*/ 255242 h 608697"/>
                <a:gd name="connsiteX103" fmla="*/ 255627 w 609614"/>
                <a:gd name="connsiteY103" fmla="*/ 255242 h 608697"/>
                <a:gd name="connsiteX104" fmla="*/ 255627 w 609614"/>
                <a:gd name="connsiteY104" fmla="*/ 186300 h 608697"/>
                <a:gd name="connsiteX105" fmla="*/ 160677 w 609614"/>
                <a:gd name="connsiteY105" fmla="*/ 177096 h 608697"/>
                <a:gd name="connsiteX106" fmla="*/ 438151 w 609614"/>
                <a:gd name="connsiteY106" fmla="*/ 158779 h 608697"/>
                <a:gd name="connsiteX107" fmla="*/ 389663 w 609614"/>
                <a:gd name="connsiteY107" fmla="*/ 172954 h 608697"/>
                <a:gd name="connsiteX108" fmla="*/ 395655 w 609614"/>
                <a:gd name="connsiteY108" fmla="*/ 196333 h 608697"/>
                <a:gd name="connsiteX109" fmla="*/ 501298 w 609614"/>
                <a:gd name="connsiteY109" fmla="*/ 196333 h 608697"/>
                <a:gd name="connsiteX110" fmla="*/ 494568 w 609614"/>
                <a:gd name="connsiteY110" fmla="*/ 176727 h 608697"/>
                <a:gd name="connsiteX111" fmla="*/ 458432 w 609614"/>
                <a:gd name="connsiteY111" fmla="*/ 176727 h 608697"/>
                <a:gd name="connsiteX112" fmla="*/ 53283 w 609614"/>
                <a:gd name="connsiteY112" fmla="*/ 141382 h 608697"/>
                <a:gd name="connsiteX113" fmla="*/ 19912 w 609614"/>
                <a:gd name="connsiteY113" fmla="*/ 255242 h 608697"/>
                <a:gd name="connsiteX114" fmla="*/ 128044 w 609614"/>
                <a:gd name="connsiteY114" fmla="*/ 255242 h 608697"/>
                <a:gd name="connsiteX115" fmla="*/ 141042 w 609614"/>
                <a:gd name="connsiteY115" fmla="*/ 172954 h 608697"/>
                <a:gd name="connsiteX116" fmla="*/ 53283 w 609614"/>
                <a:gd name="connsiteY116" fmla="*/ 141382 h 608697"/>
                <a:gd name="connsiteX117" fmla="*/ 452348 w 609614"/>
                <a:gd name="connsiteY117" fmla="*/ 31664 h 608697"/>
                <a:gd name="connsiteX118" fmla="*/ 388464 w 609614"/>
                <a:gd name="connsiteY118" fmla="*/ 88364 h 608697"/>
                <a:gd name="connsiteX119" fmla="*/ 452348 w 609614"/>
                <a:gd name="connsiteY119" fmla="*/ 145064 h 608697"/>
                <a:gd name="connsiteX120" fmla="*/ 275354 w 609614"/>
                <a:gd name="connsiteY120" fmla="*/ 30467 h 608697"/>
                <a:gd name="connsiteX121" fmla="*/ 275354 w 609614"/>
                <a:gd name="connsiteY121" fmla="*/ 166694 h 608697"/>
                <a:gd name="connsiteX122" fmla="*/ 363851 w 609614"/>
                <a:gd name="connsiteY122" fmla="*/ 158226 h 608697"/>
                <a:gd name="connsiteX123" fmla="*/ 275354 w 609614"/>
                <a:gd name="connsiteY123" fmla="*/ 30467 h 608697"/>
                <a:gd name="connsiteX124" fmla="*/ 255627 w 609614"/>
                <a:gd name="connsiteY124" fmla="*/ 30467 h 608697"/>
                <a:gd name="connsiteX125" fmla="*/ 167130 w 609614"/>
                <a:gd name="connsiteY125" fmla="*/ 158134 h 608697"/>
                <a:gd name="connsiteX126" fmla="*/ 255627 w 609614"/>
                <a:gd name="connsiteY126" fmla="*/ 166694 h 608697"/>
                <a:gd name="connsiteX127" fmla="*/ 294989 w 609614"/>
                <a:gd name="connsiteY127" fmla="*/ 21539 h 608697"/>
                <a:gd name="connsiteX128" fmla="*/ 383486 w 609614"/>
                <a:gd name="connsiteY128" fmla="*/ 154176 h 608697"/>
                <a:gd name="connsiteX129" fmla="*/ 421282 w 609614"/>
                <a:gd name="connsiteY129" fmla="*/ 143775 h 608697"/>
                <a:gd name="connsiteX130" fmla="*/ 358873 w 609614"/>
                <a:gd name="connsiteY130" fmla="*/ 88364 h 608697"/>
                <a:gd name="connsiteX131" fmla="*/ 394641 w 609614"/>
                <a:gd name="connsiteY131" fmla="*/ 56608 h 608697"/>
                <a:gd name="connsiteX132" fmla="*/ 294989 w 609614"/>
                <a:gd name="connsiteY132" fmla="*/ 21539 h 608697"/>
                <a:gd name="connsiteX133" fmla="*/ 236084 w 609614"/>
                <a:gd name="connsiteY133" fmla="*/ 21447 h 608697"/>
                <a:gd name="connsiteX134" fmla="*/ 63976 w 609614"/>
                <a:gd name="connsiteY134" fmla="*/ 124814 h 608697"/>
                <a:gd name="connsiteX135" fmla="*/ 147310 w 609614"/>
                <a:gd name="connsiteY135" fmla="*/ 154084 h 608697"/>
                <a:gd name="connsiteX136" fmla="*/ 236084 w 609614"/>
                <a:gd name="connsiteY136" fmla="*/ 21447 h 608697"/>
                <a:gd name="connsiteX137" fmla="*/ 265491 w 609614"/>
                <a:gd name="connsiteY137" fmla="*/ 0 h 608697"/>
                <a:gd name="connsiteX138" fmla="*/ 409943 w 609614"/>
                <a:gd name="connsiteY138" fmla="*/ 42985 h 608697"/>
                <a:gd name="connsiteX139" fmla="*/ 458432 w 609614"/>
                <a:gd name="connsiteY139" fmla="*/ 0 h 608697"/>
                <a:gd name="connsiteX140" fmla="*/ 609614 w 609614"/>
                <a:gd name="connsiteY140" fmla="*/ 0 h 608697"/>
                <a:gd name="connsiteX141" fmla="*/ 609614 w 609614"/>
                <a:gd name="connsiteY141" fmla="*/ 19606 h 608697"/>
                <a:gd name="connsiteX142" fmla="*/ 471983 w 609614"/>
                <a:gd name="connsiteY142" fmla="*/ 19606 h 608697"/>
                <a:gd name="connsiteX143" fmla="*/ 471983 w 609614"/>
                <a:gd name="connsiteY143" fmla="*/ 49060 h 608697"/>
                <a:gd name="connsiteX144" fmla="*/ 609614 w 609614"/>
                <a:gd name="connsiteY144" fmla="*/ 49060 h 608697"/>
                <a:gd name="connsiteX145" fmla="*/ 609614 w 609614"/>
                <a:gd name="connsiteY145" fmla="*/ 68758 h 608697"/>
                <a:gd name="connsiteX146" fmla="*/ 471983 w 609614"/>
                <a:gd name="connsiteY146" fmla="*/ 68758 h 608697"/>
                <a:gd name="connsiteX147" fmla="*/ 471983 w 609614"/>
                <a:gd name="connsiteY147" fmla="*/ 107969 h 608697"/>
                <a:gd name="connsiteX148" fmla="*/ 609614 w 609614"/>
                <a:gd name="connsiteY148" fmla="*/ 107969 h 608697"/>
                <a:gd name="connsiteX149" fmla="*/ 609614 w 609614"/>
                <a:gd name="connsiteY149" fmla="*/ 127667 h 608697"/>
                <a:gd name="connsiteX150" fmla="*/ 471983 w 609614"/>
                <a:gd name="connsiteY150" fmla="*/ 127667 h 608697"/>
                <a:gd name="connsiteX151" fmla="*/ 471983 w 609614"/>
                <a:gd name="connsiteY151" fmla="*/ 157122 h 608697"/>
                <a:gd name="connsiteX152" fmla="*/ 609614 w 609614"/>
                <a:gd name="connsiteY152" fmla="*/ 157122 h 608697"/>
                <a:gd name="connsiteX153" fmla="*/ 609614 w 609614"/>
                <a:gd name="connsiteY153" fmla="*/ 176727 h 608697"/>
                <a:gd name="connsiteX154" fmla="*/ 515494 w 609614"/>
                <a:gd name="connsiteY154" fmla="*/ 176727 h 608697"/>
                <a:gd name="connsiteX155" fmla="*/ 521670 w 609614"/>
                <a:gd name="connsiteY155" fmla="*/ 196333 h 608697"/>
                <a:gd name="connsiteX156" fmla="*/ 609614 w 609614"/>
                <a:gd name="connsiteY156" fmla="*/ 196333 h 608697"/>
                <a:gd name="connsiteX157" fmla="*/ 609614 w 609614"/>
                <a:gd name="connsiteY157" fmla="*/ 549788 h 608697"/>
                <a:gd name="connsiteX158" fmla="*/ 589979 w 609614"/>
                <a:gd name="connsiteY158" fmla="*/ 569486 h 608697"/>
                <a:gd name="connsiteX159" fmla="*/ 609614 w 609614"/>
                <a:gd name="connsiteY159" fmla="*/ 589091 h 608697"/>
                <a:gd name="connsiteX160" fmla="*/ 609614 w 609614"/>
                <a:gd name="connsiteY160" fmla="*/ 608697 h 608697"/>
                <a:gd name="connsiteX161" fmla="*/ 334352 w 609614"/>
                <a:gd name="connsiteY161" fmla="*/ 608697 h 608697"/>
                <a:gd name="connsiteX162" fmla="*/ 294989 w 609614"/>
                <a:gd name="connsiteY162" fmla="*/ 569486 h 608697"/>
                <a:gd name="connsiteX163" fmla="*/ 294989 w 609614"/>
                <a:gd name="connsiteY163" fmla="*/ 528341 h 608697"/>
                <a:gd name="connsiteX164" fmla="*/ 265491 w 609614"/>
                <a:gd name="connsiteY164" fmla="*/ 530182 h 608697"/>
                <a:gd name="connsiteX165" fmla="*/ 49134 w 609614"/>
                <a:gd name="connsiteY165" fmla="*/ 418439 h 608697"/>
                <a:gd name="connsiteX166" fmla="*/ 49134 w 609614"/>
                <a:gd name="connsiteY166" fmla="*/ 431970 h 608697"/>
                <a:gd name="connsiteX167" fmla="*/ 29499 w 609614"/>
                <a:gd name="connsiteY167" fmla="*/ 431970 h 608697"/>
                <a:gd name="connsiteX168" fmla="*/ 29499 w 609614"/>
                <a:gd name="connsiteY168" fmla="*/ 412364 h 608697"/>
                <a:gd name="connsiteX169" fmla="*/ 44894 w 609614"/>
                <a:gd name="connsiteY169" fmla="*/ 412364 h 608697"/>
                <a:gd name="connsiteX170" fmla="*/ 0 w 609614"/>
                <a:gd name="connsiteY170" fmla="*/ 265091 h 608697"/>
                <a:gd name="connsiteX171" fmla="*/ 265491 w 609614"/>
                <a:gd name="connsiteY171" fmla="*/ 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609614" h="608697">
                  <a:moveTo>
                    <a:pt x="255588" y="559654"/>
                  </a:moveTo>
                  <a:lnTo>
                    <a:pt x="275346" y="559654"/>
                  </a:lnTo>
                  <a:lnTo>
                    <a:pt x="275346" y="579271"/>
                  </a:lnTo>
                  <a:lnTo>
                    <a:pt x="255588" y="579271"/>
                  </a:lnTo>
                  <a:close/>
                  <a:moveTo>
                    <a:pt x="216353" y="559654"/>
                  </a:moveTo>
                  <a:lnTo>
                    <a:pt x="235970" y="559654"/>
                  </a:lnTo>
                  <a:lnTo>
                    <a:pt x="235970" y="579271"/>
                  </a:lnTo>
                  <a:lnTo>
                    <a:pt x="216353" y="579271"/>
                  </a:lnTo>
                  <a:close/>
                  <a:moveTo>
                    <a:pt x="176978" y="559654"/>
                  </a:moveTo>
                  <a:lnTo>
                    <a:pt x="196595" y="559654"/>
                  </a:lnTo>
                  <a:lnTo>
                    <a:pt x="196595" y="579271"/>
                  </a:lnTo>
                  <a:lnTo>
                    <a:pt x="176978" y="579271"/>
                  </a:lnTo>
                  <a:close/>
                  <a:moveTo>
                    <a:pt x="137602" y="559654"/>
                  </a:moveTo>
                  <a:lnTo>
                    <a:pt x="157360" y="559654"/>
                  </a:lnTo>
                  <a:lnTo>
                    <a:pt x="157360" y="579271"/>
                  </a:lnTo>
                  <a:lnTo>
                    <a:pt x="137602" y="579271"/>
                  </a:lnTo>
                  <a:close/>
                  <a:moveTo>
                    <a:pt x="98368" y="559654"/>
                  </a:moveTo>
                  <a:lnTo>
                    <a:pt x="117985" y="559654"/>
                  </a:lnTo>
                  <a:lnTo>
                    <a:pt x="117985" y="579271"/>
                  </a:lnTo>
                  <a:lnTo>
                    <a:pt x="98368" y="579271"/>
                  </a:lnTo>
                  <a:close/>
                  <a:moveTo>
                    <a:pt x="334352" y="549788"/>
                  </a:moveTo>
                  <a:cubicBezTo>
                    <a:pt x="323474" y="549788"/>
                    <a:pt x="314625" y="558624"/>
                    <a:pt x="314625" y="569486"/>
                  </a:cubicBezTo>
                  <a:cubicBezTo>
                    <a:pt x="314625" y="580255"/>
                    <a:pt x="323474" y="589091"/>
                    <a:pt x="334352" y="589091"/>
                  </a:cubicBezTo>
                  <a:lnTo>
                    <a:pt x="575598" y="589091"/>
                  </a:lnTo>
                  <a:cubicBezTo>
                    <a:pt x="572187" y="583292"/>
                    <a:pt x="570344" y="576573"/>
                    <a:pt x="570344" y="569486"/>
                  </a:cubicBezTo>
                  <a:cubicBezTo>
                    <a:pt x="570344" y="562306"/>
                    <a:pt x="572187" y="555587"/>
                    <a:pt x="575598" y="549788"/>
                  </a:cubicBezTo>
                  <a:close/>
                  <a:moveTo>
                    <a:pt x="39351" y="549770"/>
                  </a:moveTo>
                  <a:cubicBezTo>
                    <a:pt x="28477" y="549770"/>
                    <a:pt x="19630" y="558609"/>
                    <a:pt x="19630" y="569474"/>
                  </a:cubicBezTo>
                  <a:cubicBezTo>
                    <a:pt x="19630" y="580246"/>
                    <a:pt x="28477" y="589085"/>
                    <a:pt x="39351" y="589085"/>
                  </a:cubicBezTo>
                  <a:cubicBezTo>
                    <a:pt x="50134" y="589085"/>
                    <a:pt x="58981" y="580246"/>
                    <a:pt x="58981" y="569474"/>
                  </a:cubicBezTo>
                  <a:cubicBezTo>
                    <a:pt x="58981" y="558609"/>
                    <a:pt x="50134" y="549770"/>
                    <a:pt x="39351" y="549770"/>
                  </a:cubicBezTo>
                  <a:close/>
                  <a:moveTo>
                    <a:pt x="39351" y="530158"/>
                  </a:moveTo>
                  <a:cubicBezTo>
                    <a:pt x="61008" y="530158"/>
                    <a:pt x="78610" y="547744"/>
                    <a:pt x="78610" y="569474"/>
                  </a:cubicBezTo>
                  <a:cubicBezTo>
                    <a:pt x="78610" y="591111"/>
                    <a:pt x="61008" y="608697"/>
                    <a:pt x="39351" y="608697"/>
                  </a:cubicBezTo>
                  <a:cubicBezTo>
                    <a:pt x="17602" y="608697"/>
                    <a:pt x="0" y="591111"/>
                    <a:pt x="0" y="569474"/>
                  </a:cubicBezTo>
                  <a:cubicBezTo>
                    <a:pt x="0" y="547744"/>
                    <a:pt x="17602" y="530158"/>
                    <a:pt x="39351" y="530158"/>
                  </a:cubicBezTo>
                  <a:close/>
                  <a:moveTo>
                    <a:pt x="294989" y="508459"/>
                  </a:moveTo>
                  <a:cubicBezTo>
                    <a:pt x="294897" y="508551"/>
                    <a:pt x="294897" y="508551"/>
                    <a:pt x="294805" y="508644"/>
                  </a:cubicBezTo>
                  <a:cubicBezTo>
                    <a:pt x="294897" y="508644"/>
                    <a:pt x="294897" y="508644"/>
                    <a:pt x="294989" y="508644"/>
                  </a:cubicBezTo>
                  <a:close/>
                  <a:moveTo>
                    <a:pt x="29496" y="490853"/>
                  </a:moveTo>
                  <a:lnTo>
                    <a:pt x="49113" y="490853"/>
                  </a:lnTo>
                  <a:lnTo>
                    <a:pt x="49113" y="510611"/>
                  </a:lnTo>
                  <a:lnTo>
                    <a:pt x="29496" y="510611"/>
                  </a:lnTo>
                  <a:close/>
                  <a:moveTo>
                    <a:pt x="29496" y="451689"/>
                  </a:moveTo>
                  <a:lnTo>
                    <a:pt x="49113" y="451689"/>
                  </a:lnTo>
                  <a:lnTo>
                    <a:pt x="49113" y="471306"/>
                  </a:lnTo>
                  <a:lnTo>
                    <a:pt x="29496" y="471306"/>
                  </a:lnTo>
                  <a:close/>
                  <a:moveTo>
                    <a:pt x="550621" y="412384"/>
                  </a:moveTo>
                  <a:lnTo>
                    <a:pt x="570309" y="412384"/>
                  </a:lnTo>
                  <a:lnTo>
                    <a:pt x="570309" y="432001"/>
                  </a:lnTo>
                  <a:lnTo>
                    <a:pt x="550621" y="432001"/>
                  </a:lnTo>
                  <a:close/>
                  <a:moveTo>
                    <a:pt x="471941" y="412384"/>
                  </a:moveTo>
                  <a:lnTo>
                    <a:pt x="531004" y="412384"/>
                  </a:lnTo>
                  <a:lnTo>
                    <a:pt x="531004" y="432001"/>
                  </a:lnTo>
                  <a:lnTo>
                    <a:pt x="471941" y="432001"/>
                  </a:lnTo>
                  <a:close/>
                  <a:moveTo>
                    <a:pt x="147310" y="376098"/>
                  </a:moveTo>
                  <a:cubicBezTo>
                    <a:pt x="105367" y="385763"/>
                    <a:pt x="77343" y="398373"/>
                    <a:pt x="63976" y="405461"/>
                  </a:cubicBezTo>
                  <a:cubicBezTo>
                    <a:pt x="103154" y="461332"/>
                    <a:pt x="165010" y="500175"/>
                    <a:pt x="236084" y="508736"/>
                  </a:cubicBezTo>
                  <a:cubicBezTo>
                    <a:pt x="210549" y="485172"/>
                    <a:pt x="170817" y="440714"/>
                    <a:pt x="147310" y="376098"/>
                  </a:cubicBezTo>
                  <a:close/>
                  <a:moveTo>
                    <a:pt x="255627" y="363488"/>
                  </a:moveTo>
                  <a:cubicBezTo>
                    <a:pt x="221980" y="364040"/>
                    <a:pt x="192481" y="367354"/>
                    <a:pt x="167130" y="372048"/>
                  </a:cubicBezTo>
                  <a:cubicBezTo>
                    <a:pt x="191651" y="436480"/>
                    <a:pt x="233226" y="479741"/>
                    <a:pt x="255627" y="499715"/>
                  </a:cubicBezTo>
                  <a:close/>
                  <a:moveTo>
                    <a:pt x="275354" y="363396"/>
                  </a:moveTo>
                  <a:lnTo>
                    <a:pt x="275354" y="499715"/>
                  </a:lnTo>
                  <a:cubicBezTo>
                    <a:pt x="280885" y="494837"/>
                    <a:pt x="287615" y="488486"/>
                    <a:pt x="294989" y="480754"/>
                  </a:cubicBezTo>
                  <a:lnTo>
                    <a:pt x="294989" y="364132"/>
                  </a:lnTo>
                  <a:cubicBezTo>
                    <a:pt x="288076" y="363764"/>
                    <a:pt x="281623" y="363488"/>
                    <a:pt x="275354" y="363396"/>
                  </a:cubicBezTo>
                  <a:close/>
                  <a:moveTo>
                    <a:pt x="275354" y="274940"/>
                  </a:moveTo>
                  <a:lnTo>
                    <a:pt x="275354" y="343698"/>
                  </a:lnTo>
                  <a:cubicBezTo>
                    <a:pt x="281623" y="343882"/>
                    <a:pt x="288168" y="344066"/>
                    <a:pt x="294989" y="344434"/>
                  </a:cubicBezTo>
                  <a:lnTo>
                    <a:pt x="294989" y="274940"/>
                  </a:lnTo>
                  <a:close/>
                  <a:moveTo>
                    <a:pt x="147771" y="274940"/>
                  </a:moveTo>
                  <a:cubicBezTo>
                    <a:pt x="148601" y="303382"/>
                    <a:pt x="153395" y="329523"/>
                    <a:pt x="160677" y="353087"/>
                  </a:cubicBezTo>
                  <a:cubicBezTo>
                    <a:pt x="187687" y="348024"/>
                    <a:pt x="219306" y="344434"/>
                    <a:pt x="255627" y="343882"/>
                  </a:cubicBezTo>
                  <a:lnTo>
                    <a:pt x="255627" y="274940"/>
                  </a:lnTo>
                  <a:close/>
                  <a:moveTo>
                    <a:pt x="19912" y="274940"/>
                  </a:moveTo>
                  <a:cubicBezTo>
                    <a:pt x="21571" y="316268"/>
                    <a:pt x="33555" y="355020"/>
                    <a:pt x="53283" y="388800"/>
                  </a:cubicBezTo>
                  <a:cubicBezTo>
                    <a:pt x="67295" y="381160"/>
                    <a:pt x="96701" y="367538"/>
                    <a:pt x="141042" y="357229"/>
                  </a:cubicBezTo>
                  <a:cubicBezTo>
                    <a:pt x="133759" y="332376"/>
                    <a:pt x="128966" y="304947"/>
                    <a:pt x="128044" y="274940"/>
                  </a:cubicBezTo>
                  <a:close/>
                  <a:moveTo>
                    <a:pt x="353973" y="255227"/>
                  </a:moveTo>
                  <a:lnTo>
                    <a:pt x="353973" y="373066"/>
                  </a:lnTo>
                  <a:lnTo>
                    <a:pt x="550584" y="373066"/>
                  </a:lnTo>
                  <a:lnTo>
                    <a:pt x="550584" y="255227"/>
                  </a:lnTo>
                  <a:close/>
                  <a:moveTo>
                    <a:pt x="334339" y="235618"/>
                  </a:moveTo>
                  <a:lnTo>
                    <a:pt x="570310" y="235618"/>
                  </a:lnTo>
                  <a:lnTo>
                    <a:pt x="570310" y="392767"/>
                  </a:lnTo>
                  <a:lnTo>
                    <a:pt x="334339" y="392767"/>
                  </a:lnTo>
                  <a:close/>
                  <a:moveTo>
                    <a:pt x="334352" y="216031"/>
                  </a:moveTo>
                  <a:cubicBezTo>
                    <a:pt x="323474" y="216031"/>
                    <a:pt x="314625" y="224775"/>
                    <a:pt x="314625" y="235637"/>
                  </a:cubicBezTo>
                  <a:lnTo>
                    <a:pt x="314625" y="535429"/>
                  </a:lnTo>
                  <a:cubicBezTo>
                    <a:pt x="320432" y="532115"/>
                    <a:pt x="327162" y="530182"/>
                    <a:pt x="334352" y="530182"/>
                  </a:cubicBezTo>
                  <a:lnTo>
                    <a:pt x="589979" y="530182"/>
                  </a:lnTo>
                  <a:lnTo>
                    <a:pt x="589979" y="216031"/>
                  </a:lnTo>
                  <a:close/>
                  <a:moveTo>
                    <a:pt x="370304" y="177096"/>
                  </a:moveTo>
                  <a:cubicBezTo>
                    <a:pt x="343294" y="182158"/>
                    <a:pt x="311583" y="185840"/>
                    <a:pt x="275354" y="186392"/>
                  </a:cubicBezTo>
                  <a:lnTo>
                    <a:pt x="275354" y="255242"/>
                  </a:lnTo>
                  <a:lnTo>
                    <a:pt x="294989" y="255242"/>
                  </a:lnTo>
                  <a:lnTo>
                    <a:pt x="294989" y="235637"/>
                  </a:lnTo>
                  <a:cubicBezTo>
                    <a:pt x="294989" y="214006"/>
                    <a:pt x="312597" y="196333"/>
                    <a:pt x="334352" y="196333"/>
                  </a:cubicBezTo>
                  <a:lnTo>
                    <a:pt x="375466" y="196333"/>
                  </a:lnTo>
                  <a:cubicBezTo>
                    <a:pt x="373899" y="189798"/>
                    <a:pt x="372240" y="183355"/>
                    <a:pt x="370304" y="177096"/>
                  </a:cubicBezTo>
                  <a:close/>
                  <a:moveTo>
                    <a:pt x="160677" y="177096"/>
                  </a:moveTo>
                  <a:cubicBezTo>
                    <a:pt x="153395" y="200659"/>
                    <a:pt x="148601" y="226800"/>
                    <a:pt x="147771" y="255242"/>
                  </a:cubicBezTo>
                  <a:lnTo>
                    <a:pt x="255627" y="255242"/>
                  </a:lnTo>
                  <a:lnTo>
                    <a:pt x="255627" y="186300"/>
                  </a:lnTo>
                  <a:cubicBezTo>
                    <a:pt x="219306" y="185748"/>
                    <a:pt x="187687" y="182158"/>
                    <a:pt x="160677" y="177096"/>
                  </a:cubicBezTo>
                  <a:close/>
                  <a:moveTo>
                    <a:pt x="438151" y="158779"/>
                  </a:moveTo>
                  <a:cubicBezTo>
                    <a:pt x="424877" y="163565"/>
                    <a:pt x="408653" y="168535"/>
                    <a:pt x="389663" y="172954"/>
                  </a:cubicBezTo>
                  <a:cubicBezTo>
                    <a:pt x="391875" y="180501"/>
                    <a:pt x="393903" y="188325"/>
                    <a:pt x="395655" y="196333"/>
                  </a:cubicBezTo>
                  <a:lnTo>
                    <a:pt x="501298" y="196333"/>
                  </a:lnTo>
                  <a:cubicBezTo>
                    <a:pt x="499362" y="189798"/>
                    <a:pt x="497149" y="183263"/>
                    <a:pt x="494568" y="176727"/>
                  </a:cubicBezTo>
                  <a:lnTo>
                    <a:pt x="458432" y="176727"/>
                  </a:lnTo>
                  <a:close/>
                  <a:moveTo>
                    <a:pt x="53283" y="141382"/>
                  </a:moveTo>
                  <a:cubicBezTo>
                    <a:pt x="33555" y="175163"/>
                    <a:pt x="21571" y="213914"/>
                    <a:pt x="19912" y="255242"/>
                  </a:cubicBezTo>
                  <a:lnTo>
                    <a:pt x="128044" y="255242"/>
                  </a:lnTo>
                  <a:cubicBezTo>
                    <a:pt x="128966" y="225235"/>
                    <a:pt x="133759" y="197806"/>
                    <a:pt x="141042" y="172954"/>
                  </a:cubicBezTo>
                  <a:cubicBezTo>
                    <a:pt x="96701" y="162644"/>
                    <a:pt x="67295" y="149022"/>
                    <a:pt x="53283" y="141382"/>
                  </a:cubicBezTo>
                  <a:close/>
                  <a:moveTo>
                    <a:pt x="452348" y="31664"/>
                  </a:moveTo>
                  <a:lnTo>
                    <a:pt x="388464" y="88364"/>
                  </a:lnTo>
                  <a:lnTo>
                    <a:pt x="452348" y="145064"/>
                  </a:lnTo>
                  <a:close/>
                  <a:moveTo>
                    <a:pt x="275354" y="30467"/>
                  </a:moveTo>
                  <a:lnTo>
                    <a:pt x="275354" y="166694"/>
                  </a:lnTo>
                  <a:cubicBezTo>
                    <a:pt x="309001" y="166142"/>
                    <a:pt x="338593" y="162829"/>
                    <a:pt x="363851" y="158226"/>
                  </a:cubicBezTo>
                  <a:cubicBezTo>
                    <a:pt x="339330" y="93794"/>
                    <a:pt x="297755" y="50441"/>
                    <a:pt x="275354" y="30467"/>
                  </a:cubicBezTo>
                  <a:close/>
                  <a:moveTo>
                    <a:pt x="255627" y="30467"/>
                  </a:moveTo>
                  <a:cubicBezTo>
                    <a:pt x="233226" y="50441"/>
                    <a:pt x="191651" y="93702"/>
                    <a:pt x="167130" y="158134"/>
                  </a:cubicBezTo>
                  <a:cubicBezTo>
                    <a:pt x="192481" y="162829"/>
                    <a:pt x="221980" y="166142"/>
                    <a:pt x="255627" y="166694"/>
                  </a:cubicBezTo>
                  <a:close/>
                  <a:moveTo>
                    <a:pt x="294989" y="21539"/>
                  </a:moveTo>
                  <a:cubicBezTo>
                    <a:pt x="320340" y="45102"/>
                    <a:pt x="359795" y="89468"/>
                    <a:pt x="383486" y="154176"/>
                  </a:cubicBezTo>
                  <a:cubicBezTo>
                    <a:pt x="397683" y="150955"/>
                    <a:pt x="410404" y="147365"/>
                    <a:pt x="421282" y="143775"/>
                  </a:cubicBezTo>
                  <a:lnTo>
                    <a:pt x="358873" y="88364"/>
                  </a:lnTo>
                  <a:lnTo>
                    <a:pt x="394641" y="56608"/>
                  </a:lnTo>
                  <a:cubicBezTo>
                    <a:pt x="364220" y="37647"/>
                    <a:pt x="330296" y="25773"/>
                    <a:pt x="294989" y="21539"/>
                  </a:cubicBezTo>
                  <a:close/>
                  <a:moveTo>
                    <a:pt x="236084" y="21447"/>
                  </a:moveTo>
                  <a:cubicBezTo>
                    <a:pt x="165010" y="30007"/>
                    <a:pt x="103154" y="68850"/>
                    <a:pt x="63976" y="124814"/>
                  </a:cubicBezTo>
                  <a:cubicBezTo>
                    <a:pt x="77343" y="131809"/>
                    <a:pt x="105367" y="144419"/>
                    <a:pt x="147310" y="154084"/>
                  </a:cubicBezTo>
                  <a:cubicBezTo>
                    <a:pt x="170817" y="89468"/>
                    <a:pt x="210549" y="45010"/>
                    <a:pt x="236084" y="21447"/>
                  </a:cubicBezTo>
                  <a:close/>
                  <a:moveTo>
                    <a:pt x="265491" y="0"/>
                  </a:moveTo>
                  <a:cubicBezTo>
                    <a:pt x="317114" y="0"/>
                    <a:pt x="366801" y="14911"/>
                    <a:pt x="409943" y="42985"/>
                  </a:cubicBezTo>
                  <a:lnTo>
                    <a:pt x="458432" y="0"/>
                  </a:lnTo>
                  <a:lnTo>
                    <a:pt x="609614" y="0"/>
                  </a:lnTo>
                  <a:lnTo>
                    <a:pt x="609614" y="19606"/>
                  </a:lnTo>
                  <a:lnTo>
                    <a:pt x="471983" y="19606"/>
                  </a:lnTo>
                  <a:lnTo>
                    <a:pt x="471983" y="49060"/>
                  </a:lnTo>
                  <a:lnTo>
                    <a:pt x="609614" y="49060"/>
                  </a:lnTo>
                  <a:lnTo>
                    <a:pt x="609614" y="68758"/>
                  </a:lnTo>
                  <a:lnTo>
                    <a:pt x="471983" y="68758"/>
                  </a:lnTo>
                  <a:lnTo>
                    <a:pt x="471983" y="107969"/>
                  </a:lnTo>
                  <a:lnTo>
                    <a:pt x="609614" y="107969"/>
                  </a:lnTo>
                  <a:lnTo>
                    <a:pt x="609614" y="127667"/>
                  </a:lnTo>
                  <a:lnTo>
                    <a:pt x="471983" y="127667"/>
                  </a:lnTo>
                  <a:lnTo>
                    <a:pt x="471983" y="157122"/>
                  </a:lnTo>
                  <a:lnTo>
                    <a:pt x="609614" y="157122"/>
                  </a:lnTo>
                  <a:lnTo>
                    <a:pt x="609614" y="176727"/>
                  </a:lnTo>
                  <a:lnTo>
                    <a:pt x="515494" y="176727"/>
                  </a:lnTo>
                  <a:cubicBezTo>
                    <a:pt x="517891" y="183263"/>
                    <a:pt x="519919" y="189798"/>
                    <a:pt x="521670" y="196333"/>
                  </a:cubicBezTo>
                  <a:lnTo>
                    <a:pt x="609614" y="196333"/>
                  </a:lnTo>
                  <a:lnTo>
                    <a:pt x="609614" y="549788"/>
                  </a:lnTo>
                  <a:cubicBezTo>
                    <a:pt x="598829" y="549788"/>
                    <a:pt x="589979" y="558624"/>
                    <a:pt x="589979" y="569486"/>
                  </a:cubicBezTo>
                  <a:cubicBezTo>
                    <a:pt x="589979" y="580255"/>
                    <a:pt x="598829" y="589091"/>
                    <a:pt x="609614" y="589091"/>
                  </a:cubicBezTo>
                  <a:lnTo>
                    <a:pt x="609614" y="608697"/>
                  </a:lnTo>
                  <a:lnTo>
                    <a:pt x="334352" y="608697"/>
                  </a:lnTo>
                  <a:cubicBezTo>
                    <a:pt x="312597" y="608697"/>
                    <a:pt x="294989" y="591116"/>
                    <a:pt x="294989" y="569486"/>
                  </a:cubicBezTo>
                  <a:lnTo>
                    <a:pt x="294989" y="528341"/>
                  </a:lnTo>
                  <a:cubicBezTo>
                    <a:pt x="285218" y="529446"/>
                    <a:pt x="275354" y="530182"/>
                    <a:pt x="265491" y="530182"/>
                  </a:cubicBezTo>
                  <a:cubicBezTo>
                    <a:pt x="176348" y="530182"/>
                    <a:pt x="97347" y="486000"/>
                    <a:pt x="49134" y="418439"/>
                  </a:cubicBezTo>
                  <a:lnTo>
                    <a:pt x="49134" y="431970"/>
                  </a:lnTo>
                  <a:lnTo>
                    <a:pt x="29499" y="431970"/>
                  </a:lnTo>
                  <a:lnTo>
                    <a:pt x="29499" y="412364"/>
                  </a:lnTo>
                  <a:lnTo>
                    <a:pt x="44894" y="412364"/>
                  </a:lnTo>
                  <a:cubicBezTo>
                    <a:pt x="16593" y="370207"/>
                    <a:pt x="0" y="319582"/>
                    <a:pt x="0" y="265091"/>
                  </a:cubicBezTo>
                  <a:cubicBezTo>
                    <a:pt x="0" y="118923"/>
                    <a:pt x="119102" y="0"/>
                    <a:pt x="265491" y="0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984" tIns="36992" rIns="73984" bIns="36992" rtlCol="0" anchor="ctr"/>
            <a:lstStyle/>
            <a:p>
              <a:pPr algn="ctr"/>
              <a:endParaRPr lang="en-US" sz="1456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DA0EEFB-D2A5-E918-43DC-DBA35B015AE2}"/>
                </a:ext>
              </a:extLst>
            </p:cNvPr>
            <p:cNvSpPr/>
            <p:nvPr/>
          </p:nvSpPr>
          <p:spPr>
            <a:xfrm>
              <a:off x="734846" y="4306521"/>
              <a:ext cx="3192104" cy="698235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3984" tIns="36992" rIns="73984" bIns="36992" rtlCol="0" anchor="ctr">
              <a:noAutofit/>
            </a:bodyPr>
            <a:lstStyle/>
            <a:p>
              <a:pPr algn="ctr"/>
              <a:endParaRPr lang="zh-CN" altLang="en-US" sz="1456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589E2AA-38C9-8B0B-36DA-46334D63E94D}"/>
                </a:ext>
              </a:extLst>
            </p:cNvPr>
            <p:cNvSpPr/>
            <p:nvPr/>
          </p:nvSpPr>
          <p:spPr>
            <a:xfrm flipH="1">
              <a:off x="734846" y="4453508"/>
              <a:ext cx="3192104" cy="575744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3984" tIns="36992" rIns="73984" bIns="36992" rtlCol="0" anchor="ctr">
              <a:noAutofit/>
            </a:bodyPr>
            <a:lstStyle/>
            <a:p>
              <a:pPr algn="ctr"/>
              <a:endParaRPr lang="zh-CN" altLang="en-US" sz="1456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AB50D03-A0C2-B21C-40CE-C37DCC8E7DDA}"/>
                </a:ext>
              </a:extLst>
            </p:cNvPr>
            <p:cNvSpPr txBox="1"/>
            <p:nvPr/>
          </p:nvSpPr>
          <p:spPr>
            <a:xfrm>
              <a:off x="877264" y="2411827"/>
              <a:ext cx="290726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 spc="0">
                  <a:gradFill>
                    <a:gsLst>
                      <a:gs pos="6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/>
                <a:t>工作中获取的相关奖项二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2348824-3D84-AAD5-E98E-C926C289950A}"/>
                </a:ext>
              </a:extLst>
            </p:cNvPr>
            <p:cNvSpPr/>
            <p:nvPr/>
          </p:nvSpPr>
          <p:spPr>
            <a:xfrm>
              <a:off x="1724961" y="3156182"/>
              <a:ext cx="1211870" cy="369332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获奖数据</a:t>
              </a:r>
              <a:endPara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/>
                <a:latin typeface="+mj-ea"/>
                <a:ea typeface="+mj-ea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35B3338-70D2-3285-85E9-3DA4C2C71A01}"/>
                </a:ext>
              </a:extLst>
            </p:cNvPr>
            <p:cNvSpPr/>
            <p:nvPr/>
          </p:nvSpPr>
          <p:spPr>
            <a:xfrm>
              <a:off x="1449244" y="3963820"/>
              <a:ext cx="1763304" cy="43088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获奖具体名称</a:t>
              </a:r>
              <a:endParaRPr lang="en-US" altLang="zh-CN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  <a:p>
              <a:pPr algn="ctr"/>
              <a:r>
                <a:rPr lang="zh-CN" altLang="en-US" sz="1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/>
                  <a:latin typeface="+mj-ea"/>
                  <a:ea typeface="+mj-ea"/>
                </a:rPr>
                <a:t>名字很长时也可以两行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0119844-4BAD-C24F-29E8-CAFC6B1BE5B4}"/>
              </a:ext>
            </a:extLst>
          </p:cNvPr>
          <p:cNvGrpSpPr/>
          <p:nvPr/>
        </p:nvGrpSpPr>
        <p:grpSpPr>
          <a:xfrm>
            <a:off x="8267148" y="2082745"/>
            <a:ext cx="3192104" cy="2946507"/>
            <a:chOff x="734846" y="2082745"/>
            <a:chExt cx="3192104" cy="2946507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6C00F489-2A79-A6F6-BF5E-02608672239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34846" y="2082745"/>
              <a:ext cx="3192104" cy="29220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05511" dist="133582" dir="5400000" algn="t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984" tIns="36992" rIns="73984" bIns="3699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zh-CN" altLang="en-US" sz="145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31719DC-482C-C0CA-2FE9-E15D7A822FC1}"/>
                </a:ext>
              </a:extLst>
            </p:cNvPr>
            <p:cNvCxnSpPr>
              <a:cxnSpLocks/>
            </p:cNvCxnSpPr>
            <p:nvPr/>
          </p:nvCxnSpPr>
          <p:spPr>
            <a:xfrm>
              <a:off x="734846" y="5004755"/>
              <a:ext cx="3192104" cy="0"/>
            </a:xfrm>
            <a:prstGeom prst="line">
              <a:avLst/>
            </a:prstGeom>
            <a:ln w="51378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8FE2CBB2-BABA-62B6-6C92-E5315D8C9E1D}"/>
                </a:ext>
              </a:extLst>
            </p:cNvPr>
            <p:cNvGrpSpPr/>
            <p:nvPr/>
          </p:nvGrpSpPr>
          <p:grpSpPr>
            <a:xfrm>
              <a:off x="1442578" y="3072344"/>
              <a:ext cx="1776641" cy="547308"/>
              <a:chOff x="1496785" y="3072344"/>
              <a:chExt cx="1776641" cy="547308"/>
            </a:xfrm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64E56735-5E5D-8892-8326-3F6BBDC6F4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96785" y="3072344"/>
                <a:ext cx="224149" cy="547180"/>
              </a:xfrm>
              <a:custGeom>
                <a:avLst/>
                <a:gdLst>
                  <a:gd name="connsiteX0" fmla="*/ 977354 w 1060670"/>
                  <a:gd name="connsiteY0" fmla="*/ 182 h 2589242"/>
                  <a:gd name="connsiteX1" fmla="*/ 984259 w 1060670"/>
                  <a:gd name="connsiteY1" fmla="*/ 1722 h 2589242"/>
                  <a:gd name="connsiteX2" fmla="*/ 986018 w 1060670"/>
                  <a:gd name="connsiteY2" fmla="*/ 14044 h 2589242"/>
                  <a:gd name="connsiteX3" fmla="*/ 985432 w 1060670"/>
                  <a:gd name="connsiteY3" fmla="*/ 15804 h 2589242"/>
                  <a:gd name="connsiteX4" fmla="*/ 920794 w 1060670"/>
                  <a:gd name="connsiteY4" fmla="*/ 145474 h 2589242"/>
                  <a:gd name="connsiteX5" fmla="*/ 739807 w 1060670"/>
                  <a:gd name="connsiteY5" fmla="*/ 241110 h 2589242"/>
                  <a:gd name="connsiteX6" fmla="*/ 734518 w 1060670"/>
                  <a:gd name="connsiteY6" fmla="*/ 242283 h 2589242"/>
                  <a:gd name="connsiteX7" fmla="*/ 710429 w 1060670"/>
                  <a:gd name="connsiteY7" fmla="*/ 262236 h 2589242"/>
                  <a:gd name="connsiteX8" fmla="*/ 649902 w 1060670"/>
                  <a:gd name="connsiteY8" fmla="*/ 322083 h 2589242"/>
                  <a:gd name="connsiteX9" fmla="*/ 756261 w 1060670"/>
                  <a:gd name="connsiteY9" fmla="*/ 297438 h 2589242"/>
                  <a:gd name="connsiteX10" fmla="*/ 821485 w 1060670"/>
                  <a:gd name="connsiteY10" fmla="*/ 305068 h 2589242"/>
                  <a:gd name="connsiteX11" fmla="*/ 822663 w 1060670"/>
                  <a:gd name="connsiteY11" fmla="*/ 305068 h 2589242"/>
                  <a:gd name="connsiteX12" fmla="*/ 841463 w 1060670"/>
                  <a:gd name="connsiteY12" fmla="*/ 307414 h 2589242"/>
                  <a:gd name="connsiteX13" fmla="*/ 880838 w 1060670"/>
                  <a:gd name="connsiteY13" fmla="*/ 313866 h 2589242"/>
                  <a:gd name="connsiteX14" fmla="*/ 900816 w 1060670"/>
                  <a:gd name="connsiteY14" fmla="*/ 323256 h 2589242"/>
                  <a:gd name="connsiteX15" fmla="*/ 900230 w 1060670"/>
                  <a:gd name="connsiteY15" fmla="*/ 329708 h 2589242"/>
                  <a:gd name="connsiteX16" fmla="*/ 897292 w 1060670"/>
                  <a:gd name="connsiteY16" fmla="*/ 334405 h 2589242"/>
                  <a:gd name="connsiteX17" fmla="*/ 774480 w 1060670"/>
                  <a:gd name="connsiteY17" fmla="*/ 425936 h 2589242"/>
                  <a:gd name="connsiteX18" fmla="*/ 615822 w 1060670"/>
                  <a:gd name="connsiteY18" fmla="*/ 421243 h 2589242"/>
                  <a:gd name="connsiteX19" fmla="*/ 589376 w 1060670"/>
                  <a:gd name="connsiteY19" fmla="*/ 414786 h 2589242"/>
                  <a:gd name="connsiteX20" fmla="*/ 574687 w 1060670"/>
                  <a:gd name="connsiteY20" fmla="*/ 416546 h 2589242"/>
                  <a:gd name="connsiteX21" fmla="*/ 567047 w 1060670"/>
                  <a:gd name="connsiteY21" fmla="*/ 419479 h 2589242"/>
                  <a:gd name="connsiteX22" fmla="*/ 482431 w 1060670"/>
                  <a:gd name="connsiteY22" fmla="*/ 543870 h 2589242"/>
                  <a:gd name="connsiteX23" fmla="*/ 573514 w 1060670"/>
                  <a:gd name="connsiteY23" fmla="*/ 498105 h 2589242"/>
                  <a:gd name="connsiteX24" fmla="*/ 677521 w 1060670"/>
                  <a:gd name="connsiteY24" fmla="*/ 486369 h 2589242"/>
                  <a:gd name="connsiteX25" fmla="*/ 689272 w 1060670"/>
                  <a:gd name="connsiteY25" fmla="*/ 485783 h 2589242"/>
                  <a:gd name="connsiteX26" fmla="*/ 721594 w 1060670"/>
                  <a:gd name="connsiteY26" fmla="*/ 484023 h 2589242"/>
                  <a:gd name="connsiteX27" fmla="*/ 739807 w 1060670"/>
                  <a:gd name="connsiteY27" fmla="*/ 482850 h 2589242"/>
                  <a:gd name="connsiteX28" fmla="*/ 746269 w 1060670"/>
                  <a:gd name="connsiteY28" fmla="*/ 485783 h 2589242"/>
                  <a:gd name="connsiteX29" fmla="*/ 747447 w 1060670"/>
                  <a:gd name="connsiteY29" fmla="*/ 493408 h 2589242"/>
                  <a:gd name="connsiteX30" fmla="*/ 744510 w 1060670"/>
                  <a:gd name="connsiteY30" fmla="*/ 499865 h 2589242"/>
                  <a:gd name="connsiteX31" fmla="*/ 614643 w 1060670"/>
                  <a:gd name="connsiteY31" fmla="*/ 627184 h 2589242"/>
                  <a:gd name="connsiteX32" fmla="*/ 474204 w 1060670"/>
                  <a:gd name="connsiteY32" fmla="*/ 648310 h 2589242"/>
                  <a:gd name="connsiteX33" fmla="*/ 456577 w 1060670"/>
                  <a:gd name="connsiteY33" fmla="*/ 645964 h 2589242"/>
                  <a:gd name="connsiteX34" fmla="*/ 420732 w 1060670"/>
                  <a:gd name="connsiteY34" fmla="*/ 657699 h 2589242"/>
                  <a:gd name="connsiteX35" fmla="*/ 354330 w 1060670"/>
                  <a:gd name="connsiteY35" fmla="*/ 817288 h 2589242"/>
                  <a:gd name="connsiteX36" fmla="*/ 438358 w 1060670"/>
                  <a:gd name="connsiteY36" fmla="*/ 749816 h 2589242"/>
                  <a:gd name="connsiteX37" fmla="*/ 547068 w 1060670"/>
                  <a:gd name="connsiteY37" fmla="*/ 702878 h 2589242"/>
                  <a:gd name="connsiteX38" fmla="*/ 594665 w 1060670"/>
                  <a:gd name="connsiteY38" fmla="*/ 683512 h 2589242"/>
                  <a:gd name="connsiteX39" fmla="*/ 601719 w 1060670"/>
                  <a:gd name="connsiteY39" fmla="*/ 684099 h 2589242"/>
                  <a:gd name="connsiteX40" fmla="*/ 605243 w 1060670"/>
                  <a:gd name="connsiteY40" fmla="*/ 689969 h 2589242"/>
                  <a:gd name="connsiteX41" fmla="*/ 477734 w 1060670"/>
                  <a:gd name="connsiteY41" fmla="*/ 895915 h 2589242"/>
                  <a:gd name="connsiteX42" fmla="*/ 361383 w 1060670"/>
                  <a:gd name="connsiteY42" fmla="*/ 944026 h 2589242"/>
                  <a:gd name="connsiteX43" fmla="*/ 320840 w 1060670"/>
                  <a:gd name="connsiteY43" fmla="*/ 958695 h 2589242"/>
                  <a:gd name="connsiteX44" fmla="*/ 314960 w 1060670"/>
                  <a:gd name="connsiteY44" fmla="*/ 963387 h 2589242"/>
                  <a:gd name="connsiteX45" fmla="*/ 307911 w 1060670"/>
                  <a:gd name="connsiteY45" fmla="*/ 974536 h 2589242"/>
                  <a:gd name="connsiteX46" fmla="*/ 274417 w 1060670"/>
                  <a:gd name="connsiteY46" fmla="*/ 1174612 h 2589242"/>
                  <a:gd name="connsiteX47" fmla="*/ 281465 w 1060670"/>
                  <a:gd name="connsiteY47" fmla="*/ 1153491 h 2589242"/>
                  <a:gd name="connsiteX48" fmla="*/ 370783 w 1060670"/>
                  <a:gd name="connsiteY48" fmla="*/ 1036143 h 2589242"/>
                  <a:gd name="connsiteX49" fmla="*/ 440710 w 1060670"/>
                  <a:gd name="connsiteY49" fmla="*/ 979229 h 2589242"/>
                  <a:gd name="connsiteX50" fmla="*/ 441888 w 1060670"/>
                  <a:gd name="connsiteY50" fmla="*/ 978642 h 2589242"/>
                  <a:gd name="connsiteX51" fmla="*/ 473031 w 1060670"/>
                  <a:gd name="connsiteY51" fmla="*/ 953411 h 2589242"/>
                  <a:gd name="connsiteX52" fmla="*/ 479493 w 1060670"/>
                  <a:gd name="connsiteY52" fmla="*/ 948132 h 2589242"/>
                  <a:gd name="connsiteX53" fmla="*/ 486547 w 1060670"/>
                  <a:gd name="connsiteY53" fmla="*/ 942267 h 2589242"/>
                  <a:gd name="connsiteX54" fmla="*/ 494774 w 1060670"/>
                  <a:gd name="connsiteY54" fmla="*/ 941680 h 2589242"/>
                  <a:gd name="connsiteX55" fmla="*/ 498885 w 1060670"/>
                  <a:gd name="connsiteY55" fmla="*/ 948719 h 2589242"/>
                  <a:gd name="connsiteX56" fmla="*/ 497712 w 1060670"/>
                  <a:gd name="connsiteY56" fmla="*/ 961627 h 2589242"/>
                  <a:gd name="connsiteX57" fmla="*/ 497712 w 1060670"/>
                  <a:gd name="connsiteY57" fmla="*/ 963974 h 2589242"/>
                  <a:gd name="connsiteX58" fmla="*/ 495947 w 1060670"/>
                  <a:gd name="connsiteY58" fmla="*/ 988618 h 2589242"/>
                  <a:gd name="connsiteX59" fmla="*/ 424848 w 1060670"/>
                  <a:gd name="connsiteY59" fmla="*/ 1186934 h 2589242"/>
                  <a:gd name="connsiteX60" fmla="*/ 310849 w 1060670"/>
                  <a:gd name="connsiteY60" fmla="*/ 1283748 h 2589242"/>
                  <a:gd name="connsiteX61" fmla="*/ 277354 w 1060670"/>
                  <a:gd name="connsiteY61" fmla="*/ 1309566 h 2589242"/>
                  <a:gd name="connsiteX62" fmla="*/ 266190 w 1060670"/>
                  <a:gd name="connsiteY62" fmla="*/ 1347701 h 2589242"/>
                  <a:gd name="connsiteX63" fmla="*/ 278527 w 1060670"/>
                  <a:gd name="connsiteY63" fmla="*/ 1524897 h 2589242"/>
                  <a:gd name="connsiteX64" fmla="*/ 290284 w 1060670"/>
                  <a:gd name="connsiteY64" fmla="*/ 1474439 h 2589242"/>
                  <a:gd name="connsiteX65" fmla="*/ 346694 w 1060670"/>
                  <a:gd name="connsiteY65" fmla="*/ 1368240 h 2589242"/>
                  <a:gd name="connsiteX66" fmla="*/ 415442 w 1060670"/>
                  <a:gd name="connsiteY66" fmla="*/ 1276118 h 2589242"/>
                  <a:gd name="connsiteX67" fmla="*/ 416621 w 1060670"/>
                  <a:gd name="connsiteY67" fmla="*/ 1273772 h 2589242"/>
                  <a:gd name="connsiteX68" fmla="*/ 443648 w 1060670"/>
                  <a:gd name="connsiteY68" fmla="*/ 1237983 h 2589242"/>
                  <a:gd name="connsiteX69" fmla="*/ 448937 w 1060670"/>
                  <a:gd name="connsiteY69" fmla="*/ 1234459 h 2589242"/>
                  <a:gd name="connsiteX70" fmla="*/ 455404 w 1060670"/>
                  <a:gd name="connsiteY70" fmla="*/ 1234459 h 2589242"/>
                  <a:gd name="connsiteX71" fmla="*/ 459515 w 1060670"/>
                  <a:gd name="connsiteY71" fmla="*/ 1239156 h 2589242"/>
                  <a:gd name="connsiteX72" fmla="*/ 460101 w 1060670"/>
                  <a:gd name="connsiteY72" fmla="*/ 1239743 h 2589242"/>
                  <a:gd name="connsiteX73" fmla="*/ 460688 w 1060670"/>
                  <a:gd name="connsiteY73" fmla="*/ 1242676 h 2589242"/>
                  <a:gd name="connsiteX74" fmla="*/ 431310 w 1060670"/>
                  <a:gd name="connsiteY74" fmla="*/ 1498492 h 2589242"/>
                  <a:gd name="connsiteX75" fmla="*/ 349632 w 1060670"/>
                  <a:gd name="connsiteY75" fmla="*/ 1611735 h 2589242"/>
                  <a:gd name="connsiteX76" fmla="*/ 308497 w 1060670"/>
                  <a:gd name="connsiteY76" fmla="*/ 1668063 h 2589242"/>
                  <a:gd name="connsiteX77" fmla="*/ 306733 w 1060670"/>
                  <a:gd name="connsiteY77" fmla="*/ 1675688 h 2589242"/>
                  <a:gd name="connsiteX78" fmla="*/ 374313 w 1060670"/>
                  <a:gd name="connsiteY78" fmla="*/ 1882220 h 2589242"/>
                  <a:gd name="connsiteX79" fmla="*/ 375486 w 1060670"/>
                  <a:gd name="connsiteY79" fmla="*/ 1773675 h 2589242"/>
                  <a:gd name="connsiteX80" fmla="*/ 424848 w 1060670"/>
                  <a:gd name="connsiteY80" fmla="*/ 1625230 h 2589242"/>
                  <a:gd name="connsiteX81" fmla="*/ 430137 w 1060670"/>
                  <a:gd name="connsiteY81" fmla="*/ 1611735 h 2589242"/>
                  <a:gd name="connsiteX82" fmla="*/ 454812 w 1060670"/>
                  <a:gd name="connsiteY82" fmla="*/ 1548955 h 2589242"/>
                  <a:gd name="connsiteX83" fmla="*/ 461866 w 1060670"/>
                  <a:gd name="connsiteY83" fmla="*/ 1544257 h 2589242"/>
                  <a:gd name="connsiteX84" fmla="*/ 468915 w 1060670"/>
                  <a:gd name="connsiteY84" fmla="*/ 1547782 h 2589242"/>
                  <a:gd name="connsiteX85" fmla="*/ 471853 w 1060670"/>
                  <a:gd name="connsiteY85" fmla="*/ 1553061 h 2589242"/>
                  <a:gd name="connsiteX86" fmla="*/ 474791 w 1060670"/>
                  <a:gd name="connsiteY86" fmla="*/ 1560099 h 2589242"/>
                  <a:gd name="connsiteX87" fmla="*/ 510636 w 1060670"/>
                  <a:gd name="connsiteY87" fmla="*/ 1803012 h 2589242"/>
                  <a:gd name="connsiteX88" fmla="*/ 464218 w 1060670"/>
                  <a:gd name="connsiteY88" fmla="*/ 1937961 h 2589242"/>
                  <a:gd name="connsiteX89" fmla="*/ 437772 w 1060670"/>
                  <a:gd name="connsiteY89" fmla="*/ 2001914 h 2589242"/>
                  <a:gd name="connsiteX90" fmla="*/ 440123 w 1060670"/>
                  <a:gd name="connsiteY90" fmla="*/ 2016583 h 2589242"/>
                  <a:gd name="connsiteX91" fmla="*/ 540606 w 1060670"/>
                  <a:gd name="connsiteY91" fmla="*/ 2163855 h 2589242"/>
                  <a:gd name="connsiteX92" fmla="*/ 540020 w 1060670"/>
                  <a:gd name="connsiteY92" fmla="*/ 2162681 h 2589242"/>
                  <a:gd name="connsiteX93" fmla="*/ 515339 w 1060670"/>
                  <a:gd name="connsiteY93" fmla="*/ 2018342 h 2589242"/>
                  <a:gd name="connsiteX94" fmla="*/ 526504 w 1060670"/>
                  <a:gd name="connsiteY94" fmla="*/ 1904519 h 2589242"/>
                  <a:gd name="connsiteX95" fmla="*/ 526504 w 1060670"/>
                  <a:gd name="connsiteY95" fmla="*/ 1902759 h 2589242"/>
                  <a:gd name="connsiteX96" fmla="*/ 531793 w 1060670"/>
                  <a:gd name="connsiteY96" fmla="*/ 1858167 h 2589242"/>
                  <a:gd name="connsiteX97" fmla="*/ 534730 w 1060670"/>
                  <a:gd name="connsiteY97" fmla="*/ 1832936 h 2589242"/>
                  <a:gd name="connsiteX98" fmla="*/ 535904 w 1060670"/>
                  <a:gd name="connsiteY98" fmla="*/ 1821200 h 2589242"/>
                  <a:gd name="connsiteX99" fmla="*/ 540020 w 1060670"/>
                  <a:gd name="connsiteY99" fmla="*/ 1815334 h 2589242"/>
                  <a:gd name="connsiteX100" fmla="*/ 542957 w 1060670"/>
                  <a:gd name="connsiteY100" fmla="*/ 1814748 h 2589242"/>
                  <a:gd name="connsiteX101" fmla="*/ 558233 w 1060670"/>
                  <a:gd name="connsiteY101" fmla="*/ 1825306 h 2589242"/>
                  <a:gd name="connsiteX102" fmla="*/ 650489 w 1060670"/>
                  <a:gd name="connsiteY102" fmla="*/ 2024213 h 2589242"/>
                  <a:gd name="connsiteX103" fmla="*/ 631097 w 1060670"/>
                  <a:gd name="connsiteY103" fmla="*/ 2221356 h 2589242"/>
                  <a:gd name="connsiteX104" fmla="*/ 630511 w 1060670"/>
                  <a:gd name="connsiteY104" fmla="*/ 2226640 h 2589242"/>
                  <a:gd name="connsiteX105" fmla="*/ 631689 w 1060670"/>
                  <a:gd name="connsiteY105" fmla="*/ 2260082 h 2589242"/>
                  <a:gd name="connsiteX106" fmla="*/ 634627 w 1060670"/>
                  <a:gd name="connsiteY106" fmla="*/ 2265948 h 2589242"/>
                  <a:gd name="connsiteX107" fmla="*/ 798569 w 1060670"/>
                  <a:gd name="connsiteY107" fmla="*/ 2390339 h 2589242"/>
                  <a:gd name="connsiteX108" fmla="*/ 737456 w 1060670"/>
                  <a:gd name="connsiteY108" fmla="*/ 2290592 h 2589242"/>
                  <a:gd name="connsiteX109" fmla="*/ 708078 w 1060670"/>
                  <a:gd name="connsiteY109" fmla="*/ 2149773 h 2589242"/>
                  <a:gd name="connsiteX110" fmla="*/ 707491 w 1060670"/>
                  <a:gd name="connsiteY110" fmla="*/ 2145080 h 2589242"/>
                  <a:gd name="connsiteX111" fmla="*/ 699851 w 1060670"/>
                  <a:gd name="connsiteY111" fmla="*/ 2095796 h 2589242"/>
                  <a:gd name="connsiteX112" fmla="*/ 696913 w 1060670"/>
                  <a:gd name="connsiteY112" fmla="*/ 2077017 h 2589242"/>
                  <a:gd name="connsiteX113" fmla="*/ 699851 w 1060670"/>
                  <a:gd name="connsiteY113" fmla="*/ 2069978 h 2589242"/>
                  <a:gd name="connsiteX114" fmla="*/ 706899 w 1060670"/>
                  <a:gd name="connsiteY114" fmla="*/ 2068805 h 2589242"/>
                  <a:gd name="connsiteX115" fmla="*/ 709837 w 1060670"/>
                  <a:gd name="connsiteY115" fmla="*/ 2069978 h 2589242"/>
                  <a:gd name="connsiteX116" fmla="*/ 717478 w 1060670"/>
                  <a:gd name="connsiteY116" fmla="*/ 2073497 h 2589242"/>
                  <a:gd name="connsiteX117" fmla="*/ 892589 w 1060670"/>
                  <a:gd name="connsiteY117" fmla="*/ 2382123 h 2589242"/>
                  <a:gd name="connsiteX118" fmla="*/ 897878 w 1060670"/>
                  <a:gd name="connsiteY118" fmla="*/ 2437278 h 2589242"/>
                  <a:gd name="connsiteX119" fmla="*/ 900230 w 1060670"/>
                  <a:gd name="connsiteY119" fmla="*/ 2441383 h 2589242"/>
                  <a:gd name="connsiteX120" fmla="*/ 1054772 w 1060670"/>
                  <a:gd name="connsiteY120" fmla="*/ 2491254 h 2589242"/>
                  <a:gd name="connsiteX121" fmla="*/ 1060061 w 1060670"/>
                  <a:gd name="connsiteY121" fmla="*/ 2495952 h 2589242"/>
                  <a:gd name="connsiteX122" fmla="*/ 1058883 w 1060670"/>
                  <a:gd name="connsiteY122" fmla="*/ 2503577 h 2589242"/>
                  <a:gd name="connsiteX123" fmla="*/ 1044780 w 1060670"/>
                  <a:gd name="connsiteY123" fmla="*/ 2524116 h 2589242"/>
                  <a:gd name="connsiteX124" fmla="*/ 1037731 w 1060670"/>
                  <a:gd name="connsiteY124" fmla="*/ 2528221 h 2589242"/>
                  <a:gd name="connsiteX125" fmla="*/ 1035966 w 1060670"/>
                  <a:gd name="connsiteY125" fmla="*/ 2528221 h 2589242"/>
                  <a:gd name="connsiteX126" fmla="*/ 916678 w 1060670"/>
                  <a:gd name="connsiteY126" fmla="*/ 2491841 h 2589242"/>
                  <a:gd name="connsiteX127" fmla="*/ 909043 w 1060670"/>
                  <a:gd name="connsiteY127" fmla="*/ 2490081 h 2589242"/>
                  <a:gd name="connsiteX128" fmla="*/ 881425 w 1060670"/>
                  <a:gd name="connsiteY128" fmla="*/ 2495365 h 2589242"/>
                  <a:gd name="connsiteX129" fmla="*/ 877309 w 1060670"/>
                  <a:gd name="connsiteY129" fmla="*/ 2497711 h 2589242"/>
                  <a:gd name="connsiteX130" fmla="*/ 763315 w 1060670"/>
                  <a:gd name="connsiteY130" fmla="*/ 2581025 h 2589242"/>
                  <a:gd name="connsiteX131" fmla="*/ 726883 w 1060670"/>
                  <a:gd name="connsiteY131" fmla="*/ 2587482 h 2589242"/>
                  <a:gd name="connsiteX132" fmla="*/ 683983 w 1060670"/>
                  <a:gd name="connsiteY132" fmla="*/ 2589242 h 2589242"/>
                  <a:gd name="connsiteX133" fmla="*/ 646965 w 1060670"/>
                  <a:gd name="connsiteY133" fmla="*/ 2588069 h 2589242"/>
                  <a:gd name="connsiteX134" fmla="*/ 521801 w 1060670"/>
                  <a:gd name="connsiteY134" fmla="*/ 2555212 h 2589242"/>
                  <a:gd name="connsiteX135" fmla="*/ 477142 w 1060670"/>
                  <a:gd name="connsiteY135" fmla="*/ 2522943 h 2589242"/>
                  <a:gd name="connsiteX136" fmla="*/ 478320 w 1060670"/>
                  <a:gd name="connsiteY136" fmla="*/ 2512380 h 2589242"/>
                  <a:gd name="connsiteX137" fmla="*/ 592314 w 1060670"/>
                  <a:gd name="connsiteY137" fmla="*/ 2440797 h 2589242"/>
                  <a:gd name="connsiteX138" fmla="*/ 759199 w 1060670"/>
                  <a:gd name="connsiteY138" fmla="*/ 2420850 h 2589242"/>
                  <a:gd name="connsiteX139" fmla="*/ 782701 w 1060670"/>
                  <a:gd name="connsiteY139" fmla="*/ 2426128 h 2589242"/>
                  <a:gd name="connsiteX140" fmla="*/ 640502 w 1060670"/>
                  <a:gd name="connsiteY140" fmla="*/ 2322276 h 2589242"/>
                  <a:gd name="connsiteX141" fmla="*/ 636973 w 1060670"/>
                  <a:gd name="connsiteY141" fmla="*/ 2320516 h 2589242"/>
                  <a:gd name="connsiteX142" fmla="*/ 609359 w 1060670"/>
                  <a:gd name="connsiteY142" fmla="*/ 2316997 h 2589242"/>
                  <a:gd name="connsiteX143" fmla="*/ 607595 w 1060670"/>
                  <a:gd name="connsiteY143" fmla="*/ 2317583 h 2589242"/>
                  <a:gd name="connsiteX144" fmla="*/ 500650 w 1060670"/>
                  <a:gd name="connsiteY144" fmla="*/ 2362762 h 2589242"/>
                  <a:gd name="connsiteX145" fmla="*/ 494182 w 1060670"/>
                  <a:gd name="connsiteY145" fmla="*/ 2362175 h 2589242"/>
                  <a:gd name="connsiteX146" fmla="*/ 348454 w 1060670"/>
                  <a:gd name="connsiteY146" fmla="*/ 2322862 h 2589242"/>
                  <a:gd name="connsiteX147" fmla="*/ 248563 w 1060670"/>
                  <a:gd name="connsiteY147" fmla="*/ 2251866 h 2589242"/>
                  <a:gd name="connsiteX148" fmla="*/ 230931 w 1060670"/>
                  <a:gd name="connsiteY148" fmla="*/ 2230159 h 2589242"/>
                  <a:gd name="connsiteX149" fmla="*/ 230344 w 1060670"/>
                  <a:gd name="connsiteY149" fmla="*/ 2229572 h 2589242"/>
                  <a:gd name="connsiteX150" fmla="*/ 223295 w 1060670"/>
                  <a:gd name="connsiteY150" fmla="*/ 2220182 h 2589242"/>
                  <a:gd name="connsiteX151" fmla="*/ 222117 w 1060670"/>
                  <a:gd name="connsiteY151" fmla="*/ 2214317 h 2589242"/>
                  <a:gd name="connsiteX152" fmla="*/ 225055 w 1060670"/>
                  <a:gd name="connsiteY152" fmla="*/ 2209620 h 2589242"/>
                  <a:gd name="connsiteX153" fmla="*/ 249736 w 1060670"/>
                  <a:gd name="connsiteY153" fmla="*/ 2197889 h 2589242"/>
                  <a:gd name="connsiteX154" fmla="*/ 475969 w 1060670"/>
                  <a:gd name="connsiteY154" fmla="*/ 2189086 h 2589242"/>
                  <a:gd name="connsiteX155" fmla="*/ 544130 w 1060670"/>
                  <a:gd name="connsiteY155" fmla="*/ 2224288 h 2589242"/>
                  <a:gd name="connsiteX156" fmla="*/ 431896 w 1060670"/>
                  <a:gd name="connsiteY156" fmla="*/ 2069978 h 2589242"/>
                  <a:gd name="connsiteX157" fmla="*/ 430137 w 1060670"/>
                  <a:gd name="connsiteY157" fmla="*/ 2067045 h 2589242"/>
                  <a:gd name="connsiteX158" fmla="*/ 421318 w 1060670"/>
                  <a:gd name="connsiteY158" fmla="*/ 2061761 h 2589242"/>
                  <a:gd name="connsiteX159" fmla="*/ 404869 w 1060670"/>
                  <a:gd name="connsiteY159" fmla="*/ 2051204 h 2589242"/>
                  <a:gd name="connsiteX160" fmla="*/ 394291 w 1060670"/>
                  <a:gd name="connsiteY160" fmla="*/ 2051204 h 2589242"/>
                  <a:gd name="connsiteX161" fmla="*/ 374313 w 1060670"/>
                  <a:gd name="connsiteY161" fmla="*/ 2058829 h 2589242"/>
                  <a:gd name="connsiteX162" fmla="*/ 255611 w 1060670"/>
                  <a:gd name="connsiteY162" fmla="*/ 2044160 h 2589242"/>
                  <a:gd name="connsiteX163" fmla="*/ 160418 w 1060670"/>
                  <a:gd name="connsiteY163" fmla="*/ 1969058 h 2589242"/>
                  <a:gd name="connsiteX164" fmla="*/ 81678 w 1060670"/>
                  <a:gd name="connsiteY164" fmla="*/ 1851710 h 2589242"/>
                  <a:gd name="connsiteX165" fmla="*/ 74037 w 1060670"/>
                  <a:gd name="connsiteY165" fmla="*/ 1827657 h 2589242"/>
                  <a:gd name="connsiteX166" fmla="*/ 70513 w 1060670"/>
                  <a:gd name="connsiteY166" fmla="*/ 1815921 h 2589242"/>
                  <a:gd name="connsiteX167" fmla="*/ 75216 w 1060670"/>
                  <a:gd name="connsiteY167" fmla="*/ 1806531 h 2589242"/>
                  <a:gd name="connsiteX168" fmla="*/ 76389 w 1060670"/>
                  <a:gd name="connsiteY168" fmla="*/ 1805945 h 2589242"/>
                  <a:gd name="connsiteX169" fmla="*/ 78740 w 1060670"/>
                  <a:gd name="connsiteY169" fmla="*/ 1805945 h 2589242"/>
                  <a:gd name="connsiteX170" fmla="*/ 315551 w 1060670"/>
                  <a:gd name="connsiteY170" fmla="*/ 1887504 h 2589242"/>
                  <a:gd name="connsiteX171" fmla="*/ 363735 w 1060670"/>
                  <a:gd name="connsiteY171" fmla="*/ 1943240 h 2589242"/>
                  <a:gd name="connsiteX172" fmla="*/ 282057 w 1060670"/>
                  <a:gd name="connsiteY172" fmla="*/ 1727910 h 2589242"/>
                  <a:gd name="connsiteX173" fmla="*/ 281465 w 1060670"/>
                  <a:gd name="connsiteY173" fmla="*/ 1726737 h 2589242"/>
                  <a:gd name="connsiteX174" fmla="*/ 280879 w 1060670"/>
                  <a:gd name="connsiteY174" fmla="*/ 1724391 h 2589242"/>
                  <a:gd name="connsiteX175" fmla="*/ 259727 w 1060670"/>
                  <a:gd name="connsiteY175" fmla="*/ 1695054 h 2589242"/>
                  <a:gd name="connsiteX176" fmla="*/ 257376 w 1060670"/>
                  <a:gd name="connsiteY176" fmla="*/ 1693880 h 2589242"/>
                  <a:gd name="connsiteX177" fmla="*/ 255611 w 1060670"/>
                  <a:gd name="connsiteY177" fmla="*/ 1693880 h 2589242"/>
                  <a:gd name="connsiteX178" fmla="*/ 250914 w 1060670"/>
                  <a:gd name="connsiteY178" fmla="*/ 1693880 h 2589242"/>
                  <a:gd name="connsiteX179" fmla="*/ 218006 w 1060670"/>
                  <a:gd name="connsiteY179" fmla="*/ 1693880 h 2589242"/>
                  <a:gd name="connsiteX180" fmla="*/ 133977 w 1060670"/>
                  <a:gd name="connsiteY180" fmla="*/ 1646937 h 2589242"/>
                  <a:gd name="connsiteX181" fmla="*/ 5876 w 1060670"/>
                  <a:gd name="connsiteY181" fmla="*/ 1408722 h 2589242"/>
                  <a:gd name="connsiteX182" fmla="*/ 1173 w 1060670"/>
                  <a:gd name="connsiteY182" fmla="*/ 1376452 h 2589242"/>
                  <a:gd name="connsiteX183" fmla="*/ 0 w 1060670"/>
                  <a:gd name="connsiteY183" fmla="*/ 1361197 h 2589242"/>
                  <a:gd name="connsiteX184" fmla="*/ 2938 w 1060670"/>
                  <a:gd name="connsiteY184" fmla="*/ 1354158 h 2589242"/>
                  <a:gd name="connsiteX185" fmla="*/ 9992 w 1060670"/>
                  <a:gd name="connsiteY185" fmla="*/ 1352980 h 2589242"/>
                  <a:gd name="connsiteX186" fmla="*/ 17627 w 1060670"/>
                  <a:gd name="connsiteY186" fmla="*/ 1355331 h 2589242"/>
                  <a:gd name="connsiteX187" fmla="*/ 18805 w 1060670"/>
                  <a:gd name="connsiteY187" fmla="*/ 1355331 h 2589242"/>
                  <a:gd name="connsiteX188" fmla="*/ 34667 w 1060670"/>
                  <a:gd name="connsiteY188" fmla="*/ 1360610 h 2589242"/>
                  <a:gd name="connsiteX189" fmla="*/ 223295 w 1060670"/>
                  <a:gd name="connsiteY189" fmla="*/ 1523724 h 2589242"/>
                  <a:gd name="connsiteX190" fmla="*/ 252087 w 1060670"/>
                  <a:gd name="connsiteY190" fmla="*/ 1583571 h 2589242"/>
                  <a:gd name="connsiteX191" fmla="*/ 235047 w 1060670"/>
                  <a:gd name="connsiteY191" fmla="*/ 1413419 h 2589242"/>
                  <a:gd name="connsiteX192" fmla="*/ 235047 w 1060670"/>
                  <a:gd name="connsiteY192" fmla="*/ 1404029 h 2589242"/>
                  <a:gd name="connsiteX193" fmla="*/ 233282 w 1060670"/>
                  <a:gd name="connsiteY193" fmla="*/ 1379384 h 2589242"/>
                  <a:gd name="connsiteX194" fmla="*/ 221531 w 1060670"/>
                  <a:gd name="connsiteY194" fmla="*/ 1352980 h 2589242"/>
                  <a:gd name="connsiteX195" fmla="*/ 218006 w 1060670"/>
                  <a:gd name="connsiteY195" fmla="*/ 1345355 h 2589242"/>
                  <a:gd name="connsiteX196" fmla="*/ 216241 w 1060670"/>
                  <a:gd name="connsiteY196" fmla="*/ 1344769 h 2589242"/>
                  <a:gd name="connsiteX197" fmla="*/ 155129 w 1060670"/>
                  <a:gd name="connsiteY197" fmla="*/ 1315432 h 2589242"/>
                  <a:gd name="connsiteX198" fmla="*/ 109883 w 1060670"/>
                  <a:gd name="connsiteY198" fmla="*/ 1255584 h 2589242"/>
                  <a:gd name="connsiteX199" fmla="*/ 48184 w 1060670"/>
                  <a:gd name="connsiteY199" fmla="*/ 982748 h 2589242"/>
                  <a:gd name="connsiteX200" fmla="*/ 50535 w 1060670"/>
                  <a:gd name="connsiteY200" fmla="*/ 954589 h 2589242"/>
                  <a:gd name="connsiteX201" fmla="*/ 52300 w 1060670"/>
                  <a:gd name="connsiteY201" fmla="*/ 940507 h 2589242"/>
                  <a:gd name="connsiteX202" fmla="*/ 56410 w 1060670"/>
                  <a:gd name="connsiteY202" fmla="*/ 934637 h 2589242"/>
                  <a:gd name="connsiteX203" fmla="*/ 64051 w 1060670"/>
                  <a:gd name="connsiteY203" fmla="*/ 934637 h 2589242"/>
                  <a:gd name="connsiteX204" fmla="*/ 67575 w 1060670"/>
                  <a:gd name="connsiteY204" fmla="*/ 936983 h 2589242"/>
                  <a:gd name="connsiteX205" fmla="*/ 72864 w 1060670"/>
                  <a:gd name="connsiteY205" fmla="*/ 940507 h 2589242"/>
                  <a:gd name="connsiteX206" fmla="*/ 165707 w 1060670"/>
                  <a:gd name="connsiteY206" fmla="*/ 1034384 h 2589242"/>
                  <a:gd name="connsiteX207" fmla="*/ 239749 w 1060670"/>
                  <a:gd name="connsiteY207" fmla="*/ 1237397 h 2589242"/>
                  <a:gd name="connsiteX208" fmla="*/ 242095 w 1060670"/>
                  <a:gd name="connsiteY208" fmla="*/ 1212165 h 2589242"/>
                  <a:gd name="connsiteX209" fmla="*/ 242095 w 1060670"/>
                  <a:gd name="connsiteY209" fmla="*/ 1209233 h 2589242"/>
                  <a:gd name="connsiteX210" fmla="*/ 249736 w 1060670"/>
                  <a:gd name="connsiteY210" fmla="*/ 1109486 h 2589242"/>
                  <a:gd name="connsiteX211" fmla="*/ 253260 w 1060670"/>
                  <a:gd name="connsiteY211" fmla="*/ 1084841 h 2589242"/>
                  <a:gd name="connsiteX212" fmla="*/ 254438 w 1060670"/>
                  <a:gd name="connsiteY212" fmla="*/ 1040249 h 2589242"/>
                  <a:gd name="connsiteX213" fmla="*/ 252087 w 1060670"/>
                  <a:gd name="connsiteY213" fmla="*/ 1029691 h 2589242"/>
                  <a:gd name="connsiteX214" fmla="*/ 223295 w 1060670"/>
                  <a:gd name="connsiteY214" fmla="*/ 993897 h 2589242"/>
                  <a:gd name="connsiteX215" fmla="*/ 222704 w 1060670"/>
                  <a:gd name="connsiteY215" fmla="*/ 993311 h 2589242"/>
                  <a:gd name="connsiteX216" fmla="*/ 169231 w 1060670"/>
                  <a:gd name="connsiteY216" fmla="*/ 905886 h 2589242"/>
                  <a:gd name="connsiteX217" fmla="*/ 153955 w 1060670"/>
                  <a:gd name="connsiteY217" fmla="*/ 749230 h 2589242"/>
                  <a:gd name="connsiteX218" fmla="*/ 153955 w 1060670"/>
                  <a:gd name="connsiteY218" fmla="*/ 748057 h 2589242"/>
                  <a:gd name="connsiteX219" fmla="*/ 174520 w 1060670"/>
                  <a:gd name="connsiteY219" fmla="*/ 604891 h 2589242"/>
                  <a:gd name="connsiteX220" fmla="*/ 180396 w 1060670"/>
                  <a:gd name="connsiteY220" fmla="*/ 589636 h 2589242"/>
                  <a:gd name="connsiteX221" fmla="*/ 183334 w 1060670"/>
                  <a:gd name="connsiteY221" fmla="*/ 580832 h 2589242"/>
                  <a:gd name="connsiteX222" fmla="*/ 189215 w 1060670"/>
                  <a:gd name="connsiteY222" fmla="*/ 576140 h 2589242"/>
                  <a:gd name="connsiteX223" fmla="*/ 190388 w 1060670"/>
                  <a:gd name="connsiteY223" fmla="*/ 575554 h 2589242"/>
                  <a:gd name="connsiteX224" fmla="*/ 196263 w 1060670"/>
                  <a:gd name="connsiteY224" fmla="*/ 578486 h 2589242"/>
                  <a:gd name="connsiteX225" fmla="*/ 209193 w 1060670"/>
                  <a:gd name="connsiteY225" fmla="*/ 593741 h 2589242"/>
                  <a:gd name="connsiteX226" fmla="*/ 296746 w 1060670"/>
                  <a:gd name="connsiteY226" fmla="*/ 848972 h 2589242"/>
                  <a:gd name="connsiteX227" fmla="*/ 293222 w 1060670"/>
                  <a:gd name="connsiteY227" fmla="*/ 901194 h 2589242"/>
                  <a:gd name="connsiteX228" fmla="*/ 346694 w 1060670"/>
                  <a:gd name="connsiteY228" fmla="*/ 748057 h 2589242"/>
                  <a:gd name="connsiteX229" fmla="*/ 347281 w 1060670"/>
                  <a:gd name="connsiteY229" fmla="*/ 744532 h 2589242"/>
                  <a:gd name="connsiteX230" fmla="*/ 347281 w 1060670"/>
                  <a:gd name="connsiteY230" fmla="*/ 738080 h 2589242"/>
                  <a:gd name="connsiteX231" fmla="*/ 347281 w 1060670"/>
                  <a:gd name="connsiteY231" fmla="*/ 708157 h 2589242"/>
                  <a:gd name="connsiteX232" fmla="*/ 344343 w 1060670"/>
                  <a:gd name="connsiteY232" fmla="*/ 700527 h 2589242"/>
                  <a:gd name="connsiteX233" fmla="*/ 334351 w 1060670"/>
                  <a:gd name="connsiteY233" fmla="*/ 688209 h 2589242"/>
                  <a:gd name="connsiteX234" fmla="*/ 316138 w 1060670"/>
                  <a:gd name="connsiteY234" fmla="*/ 665324 h 2589242"/>
                  <a:gd name="connsiteX235" fmla="*/ 292630 w 1060670"/>
                  <a:gd name="connsiteY235" fmla="*/ 563818 h 2589242"/>
                  <a:gd name="connsiteX236" fmla="*/ 316138 w 1060670"/>
                  <a:gd name="connsiteY236" fmla="*/ 401291 h 2589242"/>
                  <a:gd name="connsiteX237" fmla="*/ 364321 w 1060670"/>
                  <a:gd name="connsiteY237" fmla="*/ 283943 h 2589242"/>
                  <a:gd name="connsiteX238" fmla="*/ 370197 w 1060670"/>
                  <a:gd name="connsiteY238" fmla="*/ 275731 h 2589242"/>
                  <a:gd name="connsiteX239" fmla="*/ 373135 w 1060670"/>
                  <a:gd name="connsiteY239" fmla="*/ 272207 h 2589242"/>
                  <a:gd name="connsiteX240" fmla="*/ 379010 w 1060670"/>
                  <a:gd name="connsiteY240" fmla="*/ 269274 h 2589242"/>
                  <a:gd name="connsiteX241" fmla="*/ 385478 w 1060670"/>
                  <a:gd name="connsiteY241" fmla="*/ 272799 h 2589242"/>
                  <a:gd name="connsiteX242" fmla="*/ 434248 w 1060670"/>
                  <a:gd name="connsiteY242" fmla="*/ 460552 h 2589242"/>
                  <a:gd name="connsiteX243" fmla="*/ 414856 w 1060670"/>
                  <a:gd name="connsiteY243" fmla="*/ 606650 h 2589242"/>
                  <a:gd name="connsiteX244" fmla="*/ 509463 w 1060670"/>
                  <a:gd name="connsiteY244" fmla="*/ 455859 h 2589242"/>
                  <a:gd name="connsiteX245" fmla="*/ 510636 w 1060670"/>
                  <a:gd name="connsiteY245" fmla="*/ 454686 h 2589242"/>
                  <a:gd name="connsiteX246" fmla="*/ 511814 w 1060670"/>
                  <a:gd name="connsiteY246" fmla="*/ 452927 h 2589242"/>
                  <a:gd name="connsiteX247" fmla="*/ 516512 w 1060670"/>
                  <a:gd name="connsiteY247" fmla="*/ 414786 h 2589242"/>
                  <a:gd name="connsiteX248" fmla="*/ 514166 w 1060670"/>
                  <a:gd name="connsiteY248" fmla="*/ 411267 h 2589242"/>
                  <a:gd name="connsiteX249" fmla="*/ 507112 w 1060670"/>
                  <a:gd name="connsiteY249" fmla="*/ 399531 h 2589242"/>
                  <a:gd name="connsiteX250" fmla="*/ 492423 w 1060670"/>
                  <a:gd name="connsiteY250" fmla="*/ 373713 h 2589242"/>
                  <a:gd name="connsiteX251" fmla="*/ 485369 w 1060670"/>
                  <a:gd name="connsiteY251" fmla="*/ 275731 h 2589242"/>
                  <a:gd name="connsiteX252" fmla="*/ 597603 w 1060670"/>
                  <a:gd name="connsiteY252" fmla="*/ 46314 h 2589242"/>
                  <a:gd name="connsiteX253" fmla="*/ 619346 w 1060670"/>
                  <a:gd name="connsiteY253" fmla="*/ 25193 h 2589242"/>
                  <a:gd name="connsiteX254" fmla="*/ 621111 w 1060670"/>
                  <a:gd name="connsiteY254" fmla="*/ 23434 h 2589242"/>
                  <a:gd name="connsiteX255" fmla="*/ 630511 w 1060670"/>
                  <a:gd name="connsiteY255" fmla="*/ 15217 h 2589242"/>
                  <a:gd name="connsiteX256" fmla="*/ 637565 w 1060670"/>
                  <a:gd name="connsiteY256" fmla="*/ 13457 h 2589242"/>
                  <a:gd name="connsiteX257" fmla="*/ 642854 w 1060670"/>
                  <a:gd name="connsiteY257" fmla="*/ 18736 h 2589242"/>
                  <a:gd name="connsiteX258" fmla="*/ 644613 w 1060670"/>
                  <a:gd name="connsiteY258" fmla="*/ 25193 h 2589242"/>
                  <a:gd name="connsiteX259" fmla="*/ 646378 w 1060670"/>
                  <a:gd name="connsiteY259" fmla="*/ 35164 h 2589242"/>
                  <a:gd name="connsiteX260" fmla="*/ 644613 w 1060670"/>
                  <a:gd name="connsiteY260" fmla="*/ 201216 h 2589242"/>
                  <a:gd name="connsiteX261" fmla="*/ 585852 w 1060670"/>
                  <a:gd name="connsiteY261" fmla="*/ 359045 h 2589242"/>
                  <a:gd name="connsiteX262" fmla="*/ 719242 w 1060670"/>
                  <a:gd name="connsiteY262" fmla="*/ 223509 h 2589242"/>
                  <a:gd name="connsiteX263" fmla="*/ 719242 w 1060670"/>
                  <a:gd name="connsiteY263" fmla="*/ 222336 h 2589242"/>
                  <a:gd name="connsiteX264" fmla="*/ 742158 w 1060670"/>
                  <a:gd name="connsiteY264" fmla="*/ 134911 h 2589242"/>
                  <a:gd name="connsiteX265" fmla="*/ 845579 w 1060670"/>
                  <a:gd name="connsiteY265" fmla="*/ 50419 h 2589242"/>
                  <a:gd name="connsiteX266" fmla="*/ 924319 w 1060670"/>
                  <a:gd name="connsiteY266" fmla="*/ 19323 h 2589242"/>
                  <a:gd name="connsiteX267" fmla="*/ 962516 w 1060670"/>
                  <a:gd name="connsiteY267" fmla="*/ 5241 h 2589242"/>
                  <a:gd name="connsiteX268" fmla="*/ 977354 w 1060670"/>
                  <a:gd name="connsiteY268" fmla="*/ 182 h 258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1060670" h="2589242">
                    <a:moveTo>
                      <a:pt x="977354" y="182"/>
                    </a:moveTo>
                    <a:cubicBezTo>
                      <a:pt x="980733" y="-331"/>
                      <a:pt x="982790" y="256"/>
                      <a:pt x="984259" y="1722"/>
                    </a:cubicBezTo>
                    <a:cubicBezTo>
                      <a:pt x="988370" y="5241"/>
                      <a:pt x="987783" y="8179"/>
                      <a:pt x="986018" y="14044"/>
                    </a:cubicBezTo>
                    <a:lnTo>
                      <a:pt x="985432" y="15804"/>
                    </a:lnTo>
                    <a:cubicBezTo>
                      <a:pt x="969564" y="69199"/>
                      <a:pt x="948413" y="111445"/>
                      <a:pt x="920794" y="145474"/>
                    </a:cubicBezTo>
                    <a:cubicBezTo>
                      <a:pt x="870260" y="207081"/>
                      <a:pt x="810912" y="238178"/>
                      <a:pt x="739807" y="241110"/>
                    </a:cubicBezTo>
                    <a:cubicBezTo>
                      <a:pt x="737456" y="241110"/>
                      <a:pt x="735104" y="241697"/>
                      <a:pt x="734518" y="242283"/>
                    </a:cubicBezTo>
                    <a:cubicBezTo>
                      <a:pt x="724531" y="249913"/>
                      <a:pt x="716891" y="255779"/>
                      <a:pt x="710429" y="262236"/>
                    </a:cubicBezTo>
                    <a:cubicBezTo>
                      <a:pt x="689859" y="281010"/>
                      <a:pt x="669881" y="300957"/>
                      <a:pt x="649902" y="322083"/>
                    </a:cubicBezTo>
                    <a:cubicBezTo>
                      <a:pt x="679286" y="303309"/>
                      <a:pt x="715718" y="295092"/>
                      <a:pt x="756261" y="297438"/>
                    </a:cubicBezTo>
                    <a:cubicBezTo>
                      <a:pt x="778590" y="298611"/>
                      <a:pt x="800333" y="301544"/>
                      <a:pt x="821485" y="305068"/>
                    </a:cubicBezTo>
                    <a:lnTo>
                      <a:pt x="822663" y="305068"/>
                    </a:lnTo>
                    <a:cubicBezTo>
                      <a:pt x="828539" y="305655"/>
                      <a:pt x="835001" y="306828"/>
                      <a:pt x="841463" y="307414"/>
                    </a:cubicBezTo>
                    <a:cubicBezTo>
                      <a:pt x="854979" y="309761"/>
                      <a:pt x="869082" y="312107"/>
                      <a:pt x="880838" y="313866"/>
                    </a:cubicBezTo>
                    <a:cubicBezTo>
                      <a:pt x="886127" y="315039"/>
                      <a:pt x="897878" y="317977"/>
                      <a:pt x="900816" y="323256"/>
                    </a:cubicBezTo>
                    <a:cubicBezTo>
                      <a:pt x="901403" y="325602"/>
                      <a:pt x="901403" y="327362"/>
                      <a:pt x="900230" y="329708"/>
                    </a:cubicBezTo>
                    <a:cubicBezTo>
                      <a:pt x="899638" y="330881"/>
                      <a:pt x="898465" y="332646"/>
                      <a:pt x="897292" y="334405"/>
                    </a:cubicBezTo>
                    <a:cubicBezTo>
                      <a:pt x="862033" y="379584"/>
                      <a:pt x="822076" y="410094"/>
                      <a:pt x="774480" y="425936"/>
                    </a:cubicBezTo>
                    <a:cubicBezTo>
                      <a:pt x="716304" y="445883"/>
                      <a:pt x="663418" y="444123"/>
                      <a:pt x="615822" y="421243"/>
                    </a:cubicBezTo>
                    <a:cubicBezTo>
                      <a:pt x="608181" y="417132"/>
                      <a:pt x="599368" y="414786"/>
                      <a:pt x="589376" y="414786"/>
                    </a:cubicBezTo>
                    <a:cubicBezTo>
                      <a:pt x="581741" y="414786"/>
                      <a:pt x="576452" y="415959"/>
                      <a:pt x="574687" y="416546"/>
                    </a:cubicBezTo>
                    <a:cubicBezTo>
                      <a:pt x="571749" y="417132"/>
                      <a:pt x="567638" y="418306"/>
                      <a:pt x="567047" y="419479"/>
                    </a:cubicBezTo>
                    <a:cubicBezTo>
                      <a:pt x="537082" y="458792"/>
                      <a:pt x="508877" y="500451"/>
                      <a:pt x="482431" y="543870"/>
                    </a:cubicBezTo>
                    <a:cubicBezTo>
                      <a:pt x="504761" y="522158"/>
                      <a:pt x="534144" y="508076"/>
                      <a:pt x="573514" y="498105"/>
                    </a:cubicBezTo>
                    <a:cubicBezTo>
                      <a:pt x="608181" y="489889"/>
                      <a:pt x="643440" y="488129"/>
                      <a:pt x="677521" y="486369"/>
                    </a:cubicBezTo>
                    <a:lnTo>
                      <a:pt x="689272" y="485783"/>
                    </a:lnTo>
                    <a:cubicBezTo>
                      <a:pt x="699851" y="485196"/>
                      <a:pt x="710429" y="484610"/>
                      <a:pt x="721594" y="484023"/>
                    </a:cubicBezTo>
                    <a:lnTo>
                      <a:pt x="739807" y="482850"/>
                    </a:lnTo>
                    <a:cubicBezTo>
                      <a:pt x="742745" y="482850"/>
                      <a:pt x="745096" y="484023"/>
                      <a:pt x="746269" y="485783"/>
                    </a:cubicBezTo>
                    <a:cubicBezTo>
                      <a:pt x="748034" y="488129"/>
                      <a:pt x="748034" y="491062"/>
                      <a:pt x="747447" y="493408"/>
                    </a:cubicBezTo>
                    <a:cubicBezTo>
                      <a:pt x="746269" y="495173"/>
                      <a:pt x="745096" y="498692"/>
                      <a:pt x="744510" y="499865"/>
                    </a:cubicBezTo>
                    <a:cubicBezTo>
                      <a:pt x="708664" y="560299"/>
                      <a:pt x="665770" y="601958"/>
                      <a:pt x="614643" y="627184"/>
                    </a:cubicBezTo>
                    <a:cubicBezTo>
                      <a:pt x="564700" y="652415"/>
                      <a:pt x="520041" y="658872"/>
                      <a:pt x="474204" y="648310"/>
                    </a:cubicBezTo>
                    <a:cubicBezTo>
                      <a:pt x="468915" y="646550"/>
                      <a:pt x="463039" y="645964"/>
                      <a:pt x="456577" y="645964"/>
                    </a:cubicBezTo>
                    <a:cubicBezTo>
                      <a:pt x="437185" y="645964"/>
                      <a:pt x="423669" y="651829"/>
                      <a:pt x="420732" y="657699"/>
                    </a:cubicBezTo>
                    <a:cubicBezTo>
                      <a:pt x="396051" y="709330"/>
                      <a:pt x="373721" y="762725"/>
                      <a:pt x="354330" y="817288"/>
                    </a:cubicBezTo>
                    <a:cubicBezTo>
                      <a:pt x="374313" y="789711"/>
                      <a:pt x="402518" y="766831"/>
                      <a:pt x="438358" y="749816"/>
                    </a:cubicBezTo>
                    <a:cubicBezTo>
                      <a:pt x="474204" y="733388"/>
                      <a:pt x="511228" y="718133"/>
                      <a:pt x="547068" y="702878"/>
                    </a:cubicBezTo>
                    <a:cubicBezTo>
                      <a:pt x="562936" y="696421"/>
                      <a:pt x="578803" y="689969"/>
                      <a:pt x="594665" y="683512"/>
                    </a:cubicBezTo>
                    <a:cubicBezTo>
                      <a:pt x="597016" y="682339"/>
                      <a:pt x="599954" y="682339"/>
                      <a:pt x="601719" y="684099"/>
                    </a:cubicBezTo>
                    <a:cubicBezTo>
                      <a:pt x="604070" y="685272"/>
                      <a:pt x="605243" y="687623"/>
                      <a:pt x="605243" y="689969"/>
                    </a:cubicBezTo>
                    <a:cubicBezTo>
                      <a:pt x="605243" y="695248"/>
                      <a:pt x="553536" y="839000"/>
                      <a:pt x="477734" y="895915"/>
                    </a:cubicBezTo>
                    <a:cubicBezTo>
                      <a:pt x="447177" y="918795"/>
                      <a:pt x="408980" y="942853"/>
                      <a:pt x="361383" y="944026"/>
                    </a:cubicBezTo>
                    <a:cubicBezTo>
                      <a:pt x="347281" y="944026"/>
                      <a:pt x="332005" y="946372"/>
                      <a:pt x="320840" y="958695"/>
                    </a:cubicBezTo>
                    <a:cubicBezTo>
                      <a:pt x="319662" y="961041"/>
                      <a:pt x="317311" y="962214"/>
                      <a:pt x="314960" y="963387"/>
                    </a:cubicBezTo>
                    <a:cubicBezTo>
                      <a:pt x="310849" y="964560"/>
                      <a:pt x="309676" y="966906"/>
                      <a:pt x="307911" y="974536"/>
                    </a:cubicBezTo>
                    <a:cubicBezTo>
                      <a:pt x="292630" y="1039662"/>
                      <a:pt x="280879" y="1106553"/>
                      <a:pt x="274417" y="1174612"/>
                    </a:cubicBezTo>
                    <a:cubicBezTo>
                      <a:pt x="276181" y="1167573"/>
                      <a:pt x="278527" y="1160530"/>
                      <a:pt x="281465" y="1153491"/>
                    </a:cubicBezTo>
                    <a:cubicBezTo>
                      <a:pt x="298511" y="1110659"/>
                      <a:pt x="326716" y="1073697"/>
                      <a:pt x="370783" y="1036143"/>
                    </a:cubicBezTo>
                    <a:cubicBezTo>
                      <a:pt x="393705" y="1016196"/>
                      <a:pt x="417794" y="997416"/>
                      <a:pt x="440710" y="979229"/>
                    </a:cubicBezTo>
                    <a:lnTo>
                      <a:pt x="441888" y="978642"/>
                    </a:lnTo>
                    <a:cubicBezTo>
                      <a:pt x="451875" y="970431"/>
                      <a:pt x="462453" y="962214"/>
                      <a:pt x="473031" y="953411"/>
                    </a:cubicBezTo>
                    <a:cubicBezTo>
                      <a:pt x="475382" y="951651"/>
                      <a:pt x="477142" y="949892"/>
                      <a:pt x="479493" y="948132"/>
                    </a:cubicBezTo>
                    <a:lnTo>
                      <a:pt x="486547" y="942267"/>
                    </a:lnTo>
                    <a:cubicBezTo>
                      <a:pt x="488307" y="940507"/>
                      <a:pt x="491836" y="939920"/>
                      <a:pt x="494774" y="941680"/>
                    </a:cubicBezTo>
                    <a:cubicBezTo>
                      <a:pt x="497120" y="942853"/>
                      <a:pt x="498885" y="945786"/>
                      <a:pt x="498885" y="948719"/>
                    </a:cubicBezTo>
                    <a:cubicBezTo>
                      <a:pt x="498298" y="953411"/>
                      <a:pt x="498298" y="957522"/>
                      <a:pt x="497712" y="961627"/>
                    </a:cubicBezTo>
                    <a:lnTo>
                      <a:pt x="497712" y="963974"/>
                    </a:lnTo>
                    <a:cubicBezTo>
                      <a:pt x="497120" y="972190"/>
                      <a:pt x="496534" y="980402"/>
                      <a:pt x="495947" y="988618"/>
                    </a:cubicBezTo>
                    <a:cubicBezTo>
                      <a:pt x="487720" y="1066067"/>
                      <a:pt x="464804" y="1131198"/>
                      <a:pt x="424848" y="1186934"/>
                    </a:cubicBezTo>
                    <a:cubicBezTo>
                      <a:pt x="400753" y="1221555"/>
                      <a:pt x="365494" y="1263796"/>
                      <a:pt x="310849" y="1283748"/>
                    </a:cubicBezTo>
                    <a:cubicBezTo>
                      <a:pt x="297333" y="1288441"/>
                      <a:pt x="287933" y="1296071"/>
                      <a:pt x="277354" y="1309566"/>
                    </a:cubicBezTo>
                    <a:cubicBezTo>
                      <a:pt x="267954" y="1321883"/>
                      <a:pt x="265603" y="1333033"/>
                      <a:pt x="266190" y="1347701"/>
                    </a:cubicBezTo>
                    <a:cubicBezTo>
                      <a:pt x="266776" y="1407548"/>
                      <a:pt x="271479" y="1466809"/>
                      <a:pt x="278527" y="1524897"/>
                    </a:cubicBezTo>
                    <a:cubicBezTo>
                      <a:pt x="280292" y="1508469"/>
                      <a:pt x="284408" y="1492040"/>
                      <a:pt x="290284" y="1474439"/>
                    </a:cubicBezTo>
                    <a:cubicBezTo>
                      <a:pt x="302035" y="1438645"/>
                      <a:pt x="320249" y="1404029"/>
                      <a:pt x="346694" y="1368240"/>
                    </a:cubicBezTo>
                    <a:cubicBezTo>
                      <a:pt x="369024" y="1337139"/>
                      <a:pt x="392526" y="1306042"/>
                      <a:pt x="415442" y="1276118"/>
                    </a:cubicBezTo>
                    <a:lnTo>
                      <a:pt x="416621" y="1273772"/>
                    </a:lnTo>
                    <a:cubicBezTo>
                      <a:pt x="426021" y="1262036"/>
                      <a:pt x="434834" y="1249719"/>
                      <a:pt x="443648" y="1237983"/>
                    </a:cubicBezTo>
                    <a:cubicBezTo>
                      <a:pt x="445412" y="1235637"/>
                      <a:pt x="447764" y="1235051"/>
                      <a:pt x="448937" y="1234459"/>
                    </a:cubicBezTo>
                    <a:cubicBezTo>
                      <a:pt x="450701" y="1233872"/>
                      <a:pt x="453053" y="1233286"/>
                      <a:pt x="455404" y="1234459"/>
                    </a:cubicBezTo>
                    <a:cubicBezTo>
                      <a:pt x="457164" y="1235051"/>
                      <a:pt x="458928" y="1236810"/>
                      <a:pt x="459515" y="1239156"/>
                    </a:cubicBezTo>
                    <a:lnTo>
                      <a:pt x="460101" y="1239743"/>
                    </a:lnTo>
                    <a:cubicBezTo>
                      <a:pt x="460101" y="1240916"/>
                      <a:pt x="460688" y="1242089"/>
                      <a:pt x="460688" y="1242676"/>
                    </a:cubicBezTo>
                    <a:cubicBezTo>
                      <a:pt x="476555" y="1335965"/>
                      <a:pt x="466569" y="1419871"/>
                      <a:pt x="431310" y="1498492"/>
                    </a:cubicBezTo>
                    <a:cubicBezTo>
                      <a:pt x="413683" y="1536632"/>
                      <a:pt x="390762" y="1580638"/>
                      <a:pt x="349632" y="1611735"/>
                    </a:cubicBezTo>
                    <a:cubicBezTo>
                      <a:pt x="331413" y="1626403"/>
                      <a:pt x="316138" y="1646351"/>
                      <a:pt x="308497" y="1668063"/>
                    </a:cubicBezTo>
                    <a:cubicBezTo>
                      <a:pt x="306733" y="1673341"/>
                      <a:pt x="306733" y="1675101"/>
                      <a:pt x="306733" y="1675688"/>
                    </a:cubicBezTo>
                    <a:cubicBezTo>
                      <a:pt x="324365" y="1747857"/>
                      <a:pt x="346694" y="1816507"/>
                      <a:pt x="374313" y="1882220"/>
                    </a:cubicBezTo>
                    <a:cubicBezTo>
                      <a:pt x="367259" y="1847604"/>
                      <a:pt x="367846" y="1811224"/>
                      <a:pt x="375486" y="1773675"/>
                    </a:cubicBezTo>
                    <a:cubicBezTo>
                      <a:pt x="387237" y="1720866"/>
                      <a:pt x="407215" y="1669236"/>
                      <a:pt x="424848" y="1625230"/>
                    </a:cubicBezTo>
                    <a:lnTo>
                      <a:pt x="430137" y="1611735"/>
                    </a:lnTo>
                    <a:cubicBezTo>
                      <a:pt x="438358" y="1591201"/>
                      <a:pt x="446585" y="1570662"/>
                      <a:pt x="454812" y="1548955"/>
                    </a:cubicBezTo>
                    <a:cubicBezTo>
                      <a:pt x="455991" y="1546022"/>
                      <a:pt x="458928" y="1544257"/>
                      <a:pt x="461866" y="1544257"/>
                    </a:cubicBezTo>
                    <a:cubicBezTo>
                      <a:pt x="464804" y="1543671"/>
                      <a:pt x="467742" y="1545436"/>
                      <a:pt x="468915" y="1547782"/>
                    </a:cubicBezTo>
                    <a:lnTo>
                      <a:pt x="471853" y="1553061"/>
                    </a:lnTo>
                    <a:cubicBezTo>
                      <a:pt x="473031" y="1555407"/>
                      <a:pt x="474204" y="1557753"/>
                      <a:pt x="474791" y="1560099"/>
                    </a:cubicBezTo>
                    <a:cubicBezTo>
                      <a:pt x="510050" y="1639899"/>
                      <a:pt x="522387" y="1721453"/>
                      <a:pt x="510636" y="1803012"/>
                    </a:cubicBezTo>
                    <a:cubicBezTo>
                      <a:pt x="501823" y="1861100"/>
                      <a:pt x="487720" y="1902759"/>
                      <a:pt x="464218" y="1937961"/>
                    </a:cubicBezTo>
                    <a:cubicBezTo>
                      <a:pt x="451875" y="1956149"/>
                      <a:pt x="440123" y="1976688"/>
                      <a:pt x="437772" y="2001914"/>
                    </a:cubicBezTo>
                    <a:cubicBezTo>
                      <a:pt x="437185" y="2007785"/>
                      <a:pt x="437772" y="2011891"/>
                      <a:pt x="440123" y="2016583"/>
                    </a:cubicBezTo>
                    <a:cubicBezTo>
                      <a:pt x="470093" y="2068805"/>
                      <a:pt x="503587" y="2118089"/>
                      <a:pt x="540606" y="2163855"/>
                    </a:cubicBezTo>
                    <a:cubicBezTo>
                      <a:pt x="540020" y="2163268"/>
                      <a:pt x="540020" y="2163268"/>
                      <a:pt x="540020" y="2162681"/>
                    </a:cubicBezTo>
                    <a:cubicBezTo>
                      <a:pt x="513574" y="2114570"/>
                      <a:pt x="512987" y="2062935"/>
                      <a:pt x="515339" y="2018342"/>
                    </a:cubicBezTo>
                    <a:cubicBezTo>
                      <a:pt x="517690" y="1979621"/>
                      <a:pt x="522387" y="1941481"/>
                      <a:pt x="526504" y="1904519"/>
                    </a:cubicBezTo>
                    <a:lnTo>
                      <a:pt x="526504" y="1902759"/>
                    </a:lnTo>
                    <a:cubicBezTo>
                      <a:pt x="528268" y="1888090"/>
                      <a:pt x="530028" y="1872835"/>
                      <a:pt x="531793" y="1858167"/>
                    </a:cubicBezTo>
                    <a:cubicBezTo>
                      <a:pt x="532379" y="1849950"/>
                      <a:pt x="533552" y="1841739"/>
                      <a:pt x="534730" y="1832936"/>
                    </a:cubicBezTo>
                    <a:lnTo>
                      <a:pt x="535904" y="1821200"/>
                    </a:lnTo>
                    <a:cubicBezTo>
                      <a:pt x="535904" y="1818854"/>
                      <a:pt x="537668" y="1816507"/>
                      <a:pt x="540020" y="1815334"/>
                    </a:cubicBezTo>
                    <a:cubicBezTo>
                      <a:pt x="540606" y="1815334"/>
                      <a:pt x="541779" y="1814748"/>
                      <a:pt x="542957" y="1814748"/>
                    </a:cubicBezTo>
                    <a:cubicBezTo>
                      <a:pt x="547068" y="1814748"/>
                      <a:pt x="552357" y="1818267"/>
                      <a:pt x="558233" y="1825306"/>
                    </a:cubicBezTo>
                    <a:cubicBezTo>
                      <a:pt x="608181" y="1884566"/>
                      <a:pt x="639324" y="1951457"/>
                      <a:pt x="650489" y="2024213"/>
                    </a:cubicBezTo>
                    <a:cubicBezTo>
                      <a:pt x="662240" y="2099315"/>
                      <a:pt x="655778" y="2163855"/>
                      <a:pt x="631097" y="2221356"/>
                    </a:cubicBezTo>
                    <a:cubicBezTo>
                      <a:pt x="630511" y="2222529"/>
                      <a:pt x="630511" y="2225461"/>
                      <a:pt x="630511" y="2226640"/>
                    </a:cubicBezTo>
                    <a:lnTo>
                      <a:pt x="631689" y="2260082"/>
                    </a:lnTo>
                    <a:cubicBezTo>
                      <a:pt x="632275" y="2261842"/>
                      <a:pt x="633449" y="2264775"/>
                      <a:pt x="634627" y="2265948"/>
                    </a:cubicBezTo>
                    <a:cubicBezTo>
                      <a:pt x="684570" y="2314059"/>
                      <a:pt x="739220" y="2355718"/>
                      <a:pt x="798569" y="2390339"/>
                    </a:cubicBezTo>
                    <a:cubicBezTo>
                      <a:pt x="770363" y="2365108"/>
                      <a:pt x="750385" y="2332252"/>
                      <a:pt x="737456" y="2290592"/>
                    </a:cubicBezTo>
                    <a:cubicBezTo>
                      <a:pt x="722767" y="2244241"/>
                      <a:pt x="715718" y="2196124"/>
                      <a:pt x="708078" y="2149773"/>
                    </a:cubicBezTo>
                    <a:lnTo>
                      <a:pt x="707491" y="2145080"/>
                    </a:lnTo>
                    <a:cubicBezTo>
                      <a:pt x="705140" y="2129239"/>
                      <a:pt x="702788" y="2112811"/>
                      <a:pt x="699851" y="2095796"/>
                    </a:cubicBezTo>
                    <a:lnTo>
                      <a:pt x="696913" y="2077017"/>
                    </a:lnTo>
                    <a:cubicBezTo>
                      <a:pt x="696326" y="2074084"/>
                      <a:pt x="697499" y="2071738"/>
                      <a:pt x="699851" y="2069978"/>
                    </a:cubicBezTo>
                    <a:cubicBezTo>
                      <a:pt x="701610" y="2068219"/>
                      <a:pt x="704553" y="2067632"/>
                      <a:pt x="706899" y="2068805"/>
                    </a:cubicBezTo>
                    <a:lnTo>
                      <a:pt x="709837" y="2069978"/>
                    </a:lnTo>
                    <a:cubicBezTo>
                      <a:pt x="712775" y="2071151"/>
                      <a:pt x="715126" y="2072324"/>
                      <a:pt x="717478" y="2073497"/>
                    </a:cubicBezTo>
                    <a:cubicBezTo>
                      <a:pt x="829125" y="2129239"/>
                      <a:pt x="902576" y="2258909"/>
                      <a:pt x="892589" y="2382123"/>
                    </a:cubicBezTo>
                    <a:cubicBezTo>
                      <a:pt x="890825" y="2401484"/>
                      <a:pt x="892589" y="2419676"/>
                      <a:pt x="897878" y="2437278"/>
                    </a:cubicBezTo>
                    <a:cubicBezTo>
                      <a:pt x="898465" y="2439037"/>
                      <a:pt x="899638" y="2440797"/>
                      <a:pt x="900230" y="2441383"/>
                    </a:cubicBezTo>
                    <a:cubicBezTo>
                      <a:pt x="953702" y="2463682"/>
                      <a:pt x="1003650" y="2480110"/>
                      <a:pt x="1054772" y="2491254"/>
                    </a:cubicBezTo>
                    <a:cubicBezTo>
                      <a:pt x="1057123" y="2491841"/>
                      <a:pt x="1059469" y="2493606"/>
                      <a:pt x="1060061" y="2495952"/>
                    </a:cubicBezTo>
                    <a:cubicBezTo>
                      <a:pt x="1061234" y="2498298"/>
                      <a:pt x="1060647" y="2501231"/>
                      <a:pt x="1058883" y="2503577"/>
                    </a:cubicBezTo>
                    <a:cubicBezTo>
                      <a:pt x="1053007" y="2510034"/>
                      <a:pt x="1048304" y="2517072"/>
                      <a:pt x="1044780" y="2524116"/>
                    </a:cubicBezTo>
                    <a:cubicBezTo>
                      <a:pt x="1043020" y="2526462"/>
                      <a:pt x="1040669" y="2528221"/>
                      <a:pt x="1037731" y="2528221"/>
                    </a:cubicBezTo>
                    <a:cubicBezTo>
                      <a:pt x="1037140" y="2528221"/>
                      <a:pt x="1036553" y="2528221"/>
                      <a:pt x="1035966" y="2528221"/>
                    </a:cubicBezTo>
                    <a:cubicBezTo>
                      <a:pt x="994832" y="2518832"/>
                      <a:pt x="954289" y="2506509"/>
                      <a:pt x="916678" y="2491841"/>
                    </a:cubicBezTo>
                    <a:cubicBezTo>
                      <a:pt x="913154" y="2490668"/>
                      <a:pt x="910803" y="2490081"/>
                      <a:pt x="909043" y="2490081"/>
                    </a:cubicBezTo>
                    <a:cubicBezTo>
                      <a:pt x="900230" y="2491254"/>
                      <a:pt x="891411" y="2493019"/>
                      <a:pt x="881425" y="2495365"/>
                    </a:cubicBezTo>
                    <a:cubicBezTo>
                      <a:pt x="879073" y="2495952"/>
                      <a:pt x="877900" y="2497125"/>
                      <a:pt x="877309" y="2497711"/>
                    </a:cubicBezTo>
                    <a:cubicBezTo>
                      <a:pt x="856157" y="2539957"/>
                      <a:pt x="818547" y="2567535"/>
                      <a:pt x="763315" y="2581025"/>
                    </a:cubicBezTo>
                    <a:cubicBezTo>
                      <a:pt x="751558" y="2583963"/>
                      <a:pt x="739220" y="2586309"/>
                      <a:pt x="726883" y="2587482"/>
                    </a:cubicBezTo>
                    <a:cubicBezTo>
                      <a:pt x="713953" y="2588655"/>
                      <a:pt x="699264" y="2589242"/>
                      <a:pt x="683983" y="2589242"/>
                    </a:cubicBezTo>
                    <a:cubicBezTo>
                      <a:pt x="662240" y="2589242"/>
                      <a:pt x="646965" y="2588069"/>
                      <a:pt x="646965" y="2588069"/>
                    </a:cubicBezTo>
                    <a:cubicBezTo>
                      <a:pt x="598781" y="2582790"/>
                      <a:pt x="558233" y="2572227"/>
                      <a:pt x="521801" y="2555212"/>
                    </a:cubicBezTo>
                    <a:cubicBezTo>
                      <a:pt x="507112" y="2548169"/>
                      <a:pt x="490071" y="2539371"/>
                      <a:pt x="477142" y="2522943"/>
                    </a:cubicBezTo>
                    <a:cubicBezTo>
                      <a:pt x="474791" y="2519418"/>
                      <a:pt x="475382" y="2514726"/>
                      <a:pt x="478320" y="2512380"/>
                    </a:cubicBezTo>
                    <a:cubicBezTo>
                      <a:pt x="514752" y="2480110"/>
                      <a:pt x="552357" y="2456638"/>
                      <a:pt x="592314" y="2440797"/>
                    </a:cubicBezTo>
                    <a:cubicBezTo>
                      <a:pt x="652254" y="2416739"/>
                      <a:pt x="706313" y="2410287"/>
                      <a:pt x="759199" y="2420850"/>
                    </a:cubicBezTo>
                    <a:cubicBezTo>
                      <a:pt x="767426" y="2422023"/>
                      <a:pt x="775066" y="2424369"/>
                      <a:pt x="782701" y="2426128"/>
                    </a:cubicBezTo>
                    <a:cubicBezTo>
                      <a:pt x="732758" y="2396791"/>
                      <a:pt x="685161" y="2361589"/>
                      <a:pt x="640502" y="2322276"/>
                    </a:cubicBezTo>
                    <a:cubicBezTo>
                      <a:pt x="639324" y="2321103"/>
                      <a:pt x="638151" y="2320516"/>
                      <a:pt x="636973" y="2320516"/>
                    </a:cubicBezTo>
                    <a:cubicBezTo>
                      <a:pt x="629338" y="2319343"/>
                      <a:pt x="619932" y="2317583"/>
                      <a:pt x="609359" y="2316997"/>
                    </a:cubicBezTo>
                    <a:cubicBezTo>
                      <a:pt x="608768" y="2316997"/>
                      <a:pt x="607595" y="2317583"/>
                      <a:pt x="607595" y="2317583"/>
                    </a:cubicBezTo>
                    <a:cubicBezTo>
                      <a:pt x="580563" y="2347507"/>
                      <a:pt x="545309" y="2362762"/>
                      <a:pt x="500650" y="2362762"/>
                    </a:cubicBezTo>
                    <a:cubicBezTo>
                      <a:pt x="498298" y="2362762"/>
                      <a:pt x="496534" y="2362175"/>
                      <a:pt x="494182" y="2362175"/>
                    </a:cubicBezTo>
                    <a:cubicBezTo>
                      <a:pt x="445412" y="2361002"/>
                      <a:pt x="396642" y="2347507"/>
                      <a:pt x="348454" y="2322862"/>
                    </a:cubicBezTo>
                    <a:cubicBezTo>
                      <a:pt x="313787" y="2304674"/>
                      <a:pt x="277941" y="2283549"/>
                      <a:pt x="248563" y="2251866"/>
                    </a:cubicBezTo>
                    <a:cubicBezTo>
                      <a:pt x="242095" y="2245414"/>
                      <a:pt x="236220" y="2237197"/>
                      <a:pt x="230931" y="2230159"/>
                    </a:cubicBezTo>
                    <a:lnTo>
                      <a:pt x="230344" y="2229572"/>
                    </a:lnTo>
                    <a:cubicBezTo>
                      <a:pt x="227993" y="2226640"/>
                      <a:pt x="225647" y="2223702"/>
                      <a:pt x="223295" y="2220182"/>
                    </a:cubicBezTo>
                    <a:cubicBezTo>
                      <a:pt x="222117" y="2218423"/>
                      <a:pt x="221531" y="2216663"/>
                      <a:pt x="222117" y="2214317"/>
                    </a:cubicBezTo>
                    <a:cubicBezTo>
                      <a:pt x="222117" y="2212558"/>
                      <a:pt x="223882" y="2210793"/>
                      <a:pt x="225055" y="2209620"/>
                    </a:cubicBezTo>
                    <a:cubicBezTo>
                      <a:pt x="226233" y="2209033"/>
                      <a:pt x="238571" y="2201995"/>
                      <a:pt x="249736" y="2197889"/>
                    </a:cubicBezTo>
                    <a:cubicBezTo>
                      <a:pt x="326124" y="2168552"/>
                      <a:pt x="402518" y="2165614"/>
                      <a:pt x="475969" y="2189086"/>
                    </a:cubicBezTo>
                    <a:cubicBezTo>
                      <a:pt x="500063" y="2196711"/>
                      <a:pt x="522387" y="2208447"/>
                      <a:pt x="544130" y="2224288"/>
                    </a:cubicBezTo>
                    <a:cubicBezTo>
                      <a:pt x="503587" y="2177350"/>
                      <a:pt x="465977" y="2125719"/>
                      <a:pt x="431896" y="2069978"/>
                    </a:cubicBezTo>
                    <a:cubicBezTo>
                      <a:pt x="431896" y="2069392"/>
                      <a:pt x="430723" y="2067632"/>
                      <a:pt x="430137" y="2067045"/>
                    </a:cubicBezTo>
                    <a:cubicBezTo>
                      <a:pt x="427194" y="2065286"/>
                      <a:pt x="424256" y="2063521"/>
                      <a:pt x="421318" y="2061761"/>
                    </a:cubicBezTo>
                    <a:cubicBezTo>
                      <a:pt x="416034" y="2058829"/>
                      <a:pt x="410153" y="2055310"/>
                      <a:pt x="404869" y="2051204"/>
                    </a:cubicBezTo>
                    <a:cubicBezTo>
                      <a:pt x="400167" y="2048266"/>
                      <a:pt x="398989" y="2048266"/>
                      <a:pt x="394291" y="2051204"/>
                    </a:cubicBezTo>
                    <a:cubicBezTo>
                      <a:pt x="388415" y="2055310"/>
                      <a:pt x="380775" y="2057069"/>
                      <a:pt x="374313" y="2058829"/>
                    </a:cubicBezTo>
                    <a:cubicBezTo>
                      <a:pt x="336116" y="2068805"/>
                      <a:pt x="297919" y="2064113"/>
                      <a:pt x="255611" y="2044160"/>
                    </a:cubicBezTo>
                    <a:cubicBezTo>
                      <a:pt x="216828" y="2025973"/>
                      <a:pt x="186863" y="1997222"/>
                      <a:pt x="160418" y="1969058"/>
                    </a:cubicBezTo>
                    <a:cubicBezTo>
                      <a:pt x="122226" y="1927985"/>
                      <a:pt x="96959" y="1890437"/>
                      <a:pt x="81678" y="1851710"/>
                    </a:cubicBezTo>
                    <a:cubicBezTo>
                      <a:pt x="78740" y="1844085"/>
                      <a:pt x="76389" y="1835282"/>
                      <a:pt x="74037" y="1827657"/>
                    </a:cubicBezTo>
                    <a:cubicBezTo>
                      <a:pt x="72864" y="1822959"/>
                      <a:pt x="71691" y="1819440"/>
                      <a:pt x="70513" y="1815921"/>
                    </a:cubicBezTo>
                    <a:cubicBezTo>
                      <a:pt x="69340" y="1811810"/>
                      <a:pt x="71691" y="1807704"/>
                      <a:pt x="75216" y="1806531"/>
                    </a:cubicBezTo>
                    <a:lnTo>
                      <a:pt x="76389" y="1805945"/>
                    </a:lnTo>
                    <a:lnTo>
                      <a:pt x="78740" y="1805945"/>
                    </a:lnTo>
                    <a:cubicBezTo>
                      <a:pt x="94021" y="1805945"/>
                      <a:pt x="233868" y="1808291"/>
                      <a:pt x="315551" y="1887504"/>
                    </a:cubicBezTo>
                    <a:cubicBezTo>
                      <a:pt x="333178" y="1905105"/>
                      <a:pt x="349632" y="1923293"/>
                      <a:pt x="363735" y="1943240"/>
                    </a:cubicBezTo>
                    <a:cubicBezTo>
                      <a:pt x="331413" y="1874595"/>
                      <a:pt x="304387" y="1803012"/>
                      <a:pt x="282057" y="1727910"/>
                    </a:cubicBezTo>
                    <a:lnTo>
                      <a:pt x="281465" y="1726737"/>
                    </a:lnTo>
                    <a:cubicBezTo>
                      <a:pt x="281465" y="1726150"/>
                      <a:pt x="280879" y="1724391"/>
                      <a:pt x="280879" y="1724391"/>
                    </a:cubicBezTo>
                    <a:lnTo>
                      <a:pt x="259727" y="1695054"/>
                    </a:lnTo>
                    <a:cubicBezTo>
                      <a:pt x="258549" y="1693880"/>
                      <a:pt x="258549" y="1693880"/>
                      <a:pt x="257376" y="1693880"/>
                    </a:cubicBezTo>
                    <a:cubicBezTo>
                      <a:pt x="256790" y="1693880"/>
                      <a:pt x="256198" y="1693880"/>
                      <a:pt x="255611" y="1693880"/>
                    </a:cubicBezTo>
                    <a:lnTo>
                      <a:pt x="250914" y="1693880"/>
                    </a:lnTo>
                    <a:cubicBezTo>
                      <a:pt x="235047" y="1695054"/>
                      <a:pt x="225647" y="1695054"/>
                      <a:pt x="218006" y="1693880"/>
                    </a:cubicBezTo>
                    <a:cubicBezTo>
                      <a:pt x="187450" y="1689183"/>
                      <a:pt x="159831" y="1673928"/>
                      <a:pt x="133977" y="1646937"/>
                    </a:cubicBezTo>
                    <a:cubicBezTo>
                      <a:pt x="72864" y="1584744"/>
                      <a:pt x="31143" y="1506709"/>
                      <a:pt x="5876" y="1408722"/>
                    </a:cubicBezTo>
                    <a:cubicBezTo>
                      <a:pt x="2938" y="1398164"/>
                      <a:pt x="2351" y="1387601"/>
                      <a:pt x="1173" y="1376452"/>
                    </a:cubicBezTo>
                    <a:cubicBezTo>
                      <a:pt x="1173" y="1371760"/>
                      <a:pt x="587" y="1366476"/>
                      <a:pt x="0" y="1361197"/>
                    </a:cubicBezTo>
                    <a:cubicBezTo>
                      <a:pt x="0" y="1358264"/>
                      <a:pt x="587" y="1355918"/>
                      <a:pt x="2938" y="1354158"/>
                    </a:cubicBezTo>
                    <a:cubicBezTo>
                      <a:pt x="4703" y="1352394"/>
                      <a:pt x="7641" y="1351807"/>
                      <a:pt x="9992" y="1352980"/>
                    </a:cubicBezTo>
                    <a:cubicBezTo>
                      <a:pt x="12338" y="1353572"/>
                      <a:pt x="15276" y="1354158"/>
                      <a:pt x="17627" y="1355331"/>
                    </a:cubicBezTo>
                    <a:lnTo>
                      <a:pt x="18805" y="1355331"/>
                    </a:lnTo>
                    <a:cubicBezTo>
                      <a:pt x="24094" y="1357091"/>
                      <a:pt x="29378" y="1358851"/>
                      <a:pt x="34667" y="1360610"/>
                    </a:cubicBezTo>
                    <a:cubicBezTo>
                      <a:pt x="112821" y="1391707"/>
                      <a:pt x="175107" y="1445102"/>
                      <a:pt x="223295" y="1523724"/>
                    </a:cubicBezTo>
                    <a:cubicBezTo>
                      <a:pt x="235633" y="1543084"/>
                      <a:pt x="245033" y="1563623"/>
                      <a:pt x="252087" y="1583571"/>
                    </a:cubicBezTo>
                    <a:cubicBezTo>
                      <a:pt x="240336" y="1516099"/>
                      <a:pt x="237398" y="1489694"/>
                      <a:pt x="235047" y="1413419"/>
                    </a:cubicBezTo>
                    <a:cubicBezTo>
                      <a:pt x="235047" y="1410481"/>
                      <a:pt x="235047" y="1406962"/>
                      <a:pt x="235047" y="1404029"/>
                    </a:cubicBezTo>
                    <a:cubicBezTo>
                      <a:pt x="235047" y="1395226"/>
                      <a:pt x="235047" y="1387015"/>
                      <a:pt x="233282" y="1379384"/>
                    </a:cubicBezTo>
                    <a:cubicBezTo>
                      <a:pt x="230931" y="1370586"/>
                      <a:pt x="226233" y="1361197"/>
                      <a:pt x="221531" y="1352980"/>
                    </a:cubicBezTo>
                    <a:cubicBezTo>
                      <a:pt x="220358" y="1350634"/>
                      <a:pt x="219179" y="1347701"/>
                      <a:pt x="218006" y="1345355"/>
                    </a:cubicBezTo>
                    <a:cubicBezTo>
                      <a:pt x="218006" y="1345355"/>
                      <a:pt x="216828" y="1344769"/>
                      <a:pt x="216241" y="1344769"/>
                    </a:cubicBezTo>
                    <a:cubicBezTo>
                      <a:pt x="193912" y="1341249"/>
                      <a:pt x="173934" y="1331860"/>
                      <a:pt x="155129" y="1315432"/>
                    </a:cubicBezTo>
                    <a:cubicBezTo>
                      <a:pt x="136915" y="1299003"/>
                      <a:pt x="121634" y="1279051"/>
                      <a:pt x="109883" y="1255584"/>
                    </a:cubicBezTo>
                    <a:cubicBezTo>
                      <a:pt x="68748" y="1172852"/>
                      <a:pt x="47597" y="1080735"/>
                      <a:pt x="48184" y="982748"/>
                    </a:cubicBezTo>
                    <a:cubicBezTo>
                      <a:pt x="48184" y="973363"/>
                      <a:pt x="49362" y="964560"/>
                      <a:pt x="50535" y="954589"/>
                    </a:cubicBezTo>
                    <a:cubicBezTo>
                      <a:pt x="51121" y="949892"/>
                      <a:pt x="51708" y="945199"/>
                      <a:pt x="52300" y="940507"/>
                    </a:cubicBezTo>
                    <a:cubicBezTo>
                      <a:pt x="52300" y="938156"/>
                      <a:pt x="54059" y="935810"/>
                      <a:pt x="56410" y="934637"/>
                    </a:cubicBezTo>
                    <a:cubicBezTo>
                      <a:pt x="58762" y="933463"/>
                      <a:pt x="61700" y="933463"/>
                      <a:pt x="64051" y="934637"/>
                    </a:cubicBezTo>
                    <a:cubicBezTo>
                      <a:pt x="65224" y="935810"/>
                      <a:pt x="66402" y="936396"/>
                      <a:pt x="67575" y="936983"/>
                    </a:cubicBezTo>
                    <a:cubicBezTo>
                      <a:pt x="69927" y="938156"/>
                      <a:pt x="71100" y="939334"/>
                      <a:pt x="72864" y="940507"/>
                    </a:cubicBezTo>
                    <a:cubicBezTo>
                      <a:pt x="108123" y="965733"/>
                      <a:pt x="139266" y="997416"/>
                      <a:pt x="165707" y="1034384"/>
                    </a:cubicBezTo>
                    <a:cubicBezTo>
                      <a:pt x="208015" y="1094231"/>
                      <a:pt x="233282" y="1162294"/>
                      <a:pt x="239749" y="1237397"/>
                    </a:cubicBezTo>
                    <a:cubicBezTo>
                      <a:pt x="240336" y="1229180"/>
                      <a:pt x="240922" y="1220382"/>
                      <a:pt x="242095" y="1212165"/>
                    </a:cubicBezTo>
                    <a:lnTo>
                      <a:pt x="242095" y="1209233"/>
                    </a:lnTo>
                    <a:cubicBezTo>
                      <a:pt x="244447" y="1176376"/>
                      <a:pt x="247384" y="1142342"/>
                      <a:pt x="249736" y="1109486"/>
                    </a:cubicBezTo>
                    <a:cubicBezTo>
                      <a:pt x="250322" y="1101269"/>
                      <a:pt x="251501" y="1093058"/>
                      <a:pt x="253260" y="1084841"/>
                    </a:cubicBezTo>
                    <a:cubicBezTo>
                      <a:pt x="256198" y="1069586"/>
                      <a:pt x="259136" y="1054917"/>
                      <a:pt x="254438" y="1040249"/>
                    </a:cubicBezTo>
                    <a:cubicBezTo>
                      <a:pt x="253852" y="1036730"/>
                      <a:pt x="252674" y="1033210"/>
                      <a:pt x="252087" y="1029691"/>
                    </a:cubicBezTo>
                    <a:cubicBezTo>
                      <a:pt x="249736" y="1021475"/>
                      <a:pt x="239158" y="1007979"/>
                      <a:pt x="223295" y="993897"/>
                    </a:cubicBezTo>
                    <a:lnTo>
                      <a:pt x="222704" y="993311"/>
                    </a:lnTo>
                    <a:cubicBezTo>
                      <a:pt x="216828" y="988618"/>
                      <a:pt x="186272" y="960454"/>
                      <a:pt x="169231" y="905886"/>
                    </a:cubicBezTo>
                    <a:cubicBezTo>
                      <a:pt x="151604" y="850150"/>
                      <a:pt x="152777" y="791476"/>
                      <a:pt x="153955" y="749230"/>
                    </a:cubicBezTo>
                    <a:lnTo>
                      <a:pt x="153955" y="748057"/>
                    </a:lnTo>
                    <a:cubicBezTo>
                      <a:pt x="155129" y="689383"/>
                      <a:pt x="161596" y="645377"/>
                      <a:pt x="174520" y="604891"/>
                    </a:cubicBezTo>
                    <a:cubicBezTo>
                      <a:pt x="176285" y="599612"/>
                      <a:pt x="178050" y="594914"/>
                      <a:pt x="180396" y="589636"/>
                    </a:cubicBezTo>
                    <a:cubicBezTo>
                      <a:pt x="180988" y="586703"/>
                      <a:pt x="182161" y="583770"/>
                      <a:pt x="183334" y="580832"/>
                    </a:cubicBezTo>
                    <a:cubicBezTo>
                      <a:pt x="184512" y="577900"/>
                      <a:pt x="186863" y="576140"/>
                      <a:pt x="189215" y="576140"/>
                    </a:cubicBezTo>
                    <a:lnTo>
                      <a:pt x="190388" y="575554"/>
                    </a:lnTo>
                    <a:cubicBezTo>
                      <a:pt x="192739" y="575554"/>
                      <a:pt x="195090" y="576727"/>
                      <a:pt x="196263" y="578486"/>
                    </a:cubicBezTo>
                    <a:lnTo>
                      <a:pt x="209193" y="593741"/>
                    </a:lnTo>
                    <a:cubicBezTo>
                      <a:pt x="269127" y="667084"/>
                      <a:pt x="298511" y="752749"/>
                      <a:pt x="296746" y="848972"/>
                    </a:cubicBezTo>
                    <a:cubicBezTo>
                      <a:pt x="296746" y="865991"/>
                      <a:pt x="295568" y="883593"/>
                      <a:pt x="293222" y="901194"/>
                    </a:cubicBezTo>
                    <a:cubicBezTo>
                      <a:pt x="308497" y="848972"/>
                      <a:pt x="326124" y="797341"/>
                      <a:pt x="346694" y="748057"/>
                    </a:cubicBezTo>
                    <a:cubicBezTo>
                      <a:pt x="347281" y="746884"/>
                      <a:pt x="347281" y="745705"/>
                      <a:pt x="347281" y="744532"/>
                    </a:cubicBezTo>
                    <a:lnTo>
                      <a:pt x="347281" y="738080"/>
                    </a:lnTo>
                    <a:cubicBezTo>
                      <a:pt x="347867" y="728104"/>
                      <a:pt x="347867" y="718133"/>
                      <a:pt x="347281" y="708157"/>
                    </a:cubicBezTo>
                    <a:cubicBezTo>
                      <a:pt x="347281" y="706397"/>
                      <a:pt x="346694" y="703465"/>
                      <a:pt x="344343" y="700527"/>
                    </a:cubicBezTo>
                    <a:cubicBezTo>
                      <a:pt x="340819" y="696421"/>
                      <a:pt x="337289" y="692315"/>
                      <a:pt x="334351" y="688209"/>
                    </a:cubicBezTo>
                    <a:cubicBezTo>
                      <a:pt x="327889" y="681166"/>
                      <a:pt x="321427" y="673541"/>
                      <a:pt x="316138" y="665324"/>
                    </a:cubicBezTo>
                    <a:cubicBezTo>
                      <a:pt x="300270" y="637747"/>
                      <a:pt x="292630" y="606064"/>
                      <a:pt x="292630" y="563818"/>
                    </a:cubicBezTo>
                    <a:cubicBezTo>
                      <a:pt x="292044" y="515120"/>
                      <a:pt x="299684" y="463484"/>
                      <a:pt x="316138" y="401291"/>
                    </a:cubicBezTo>
                    <a:cubicBezTo>
                      <a:pt x="325538" y="367262"/>
                      <a:pt x="339054" y="323843"/>
                      <a:pt x="364321" y="283943"/>
                    </a:cubicBezTo>
                    <a:cubicBezTo>
                      <a:pt x="366086" y="281010"/>
                      <a:pt x="367846" y="278664"/>
                      <a:pt x="370197" y="275731"/>
                    </a:cubicBezTo>
                    <a:cubicBezTo>
                      <a:pt x="370783" y="274558"/>
                      <a:pt x="371962" y="273385"/>
                      <a:pt x="373135" y="272207"/>
                    </a:cubicBezTo>
                    <a:cubicBezTo>
                      <a:pt x="374313" y="270447"/>
                      <a:pt x="376659" y="269274"/>
                      <a:pt x="379010" y="269274"/>
                    </a:cubicBezTo>
                    <a:cubicBezTo>
                      <a:pt x="381948" y="269274"/>
                      <a:pt x="384299" y="270447"/>
                      <a:pt x="385478" y="272799"/>
                    </a:cubicBezTo>
                    <a:cubicBezTo>
                      <a:pt x="417794" y="330294"/>
                      <a:pt x="433661" y="391906"/>
                      <a:pt x="434248" y="460552"/>
                    </a:cubicBezTo>
                    <a:cubicBezTo>
                      <a:pt x="434834" y="518053"/>
                      <a:pt x="426021" y="567337"/>
                      <a:pt x="414856" y="606650"/>
                    </a:cubicBezTo>
                    <a:cubicBezTo>
                      <a:pt x="443061" y="554433"/>
                      <a:pt x="475382" y="503971"/>
                      <a:pt x="509463" y="455859"/>
                    </a:cubicBezTo>
                    <a:lnTo>
                      <a:pt x="510636" y="454686"/>
                    </a:lnTo>
                    <a:cubicBezTo>
                      <a:pt x="511228" y="453513"/>
                      <a:pt x="511814" y="453513"/>
                      <a:pt x="511814" y="452927"/>
                    </a:cubicBezTo>
                    <a:cubicBezTo>
                      <a:pt x="513574" y="438258"/>
                      <a:pt x="515339" y="425936"/>
                      <a:pt x="516512" y="414786"/>
                    </a:cubicBezTo>
                    <a:cubicBezTo>
                      <a:pt x="516512" y="414786"/>
                      <a:pt x="515925" y="414200"/>
                      <a:pt x="514166" y="411267"/>
                    </a:cubicBezTo>
                    <a:cubicBezTo>
                      <a:pt x="512401" y="407161"/>
                      <a:pt x="509463" y="403637"/>
                      <a:pt x="507112" y="399531"/>
                    </a:cubicBezTo>
                    <a:cubicBezTo>
                      <a:pt x="501823" y="391320"/>
                      <a:pt x="495947" y="383103"/>
                      <a:pt x="492423" y="373713"/>
                    </a:cubicBezTo>
                    <a:cubicBezTo>
                      <a:pt x="481844" y="345549"/>
                      <a:pt x="479493" y="313280"/>
                      <a:pt x="485369" y="275731"/>
                    </a:cubicBezTo>
                    <a:cubicBezTo>
                      <a:pt x="497712" y="192412"/>
                      <a:pt x="534730" y="117310"/>
                      <a:pt x="597603" y="46314"/>
                    </a:cubicBezTo>
                    <a:cubicBezTo>
                      <a:pt x="604070" y="38689"/>
                      <a:pt x="611706" y="32232"/>
                      <a:pt x="619346" y="25193"/>
                    </a:cubicBezTo>
                    <a:lnTo>
                      <a:pt x="621111" y="23434"/>
                    </a:lnTo>
                    <a:cubicBezTo>
                      <a:pt x="624049" y="21088"/>
                      <a:pt x="626986" y="18150"/>
                      <a:pt x="630511" y="15217"/>
                    </a:cubicBezTo>
                    <a:cubicBezTo>
                      <a:pt x="632275" y="13457"/>
                      <a:pt x="635213" y="12871"/>
                      <a:pt x="637565" y="13457"/>
                    </a:cubicBezTo>
                    <a:cubicBezTo>
                      <a:pt x="640502" y="14044"/>
                      <a:pt x="642262" y="16390"/>
                      <a:pt x="642854" y="18736"/>
                    </a:cubicBezTo>
                    <a:lnTo>
                      <a:pt x="644613" y="25193"/>
                    </a:lnTo>
                    <a:cubicBezTo>
                      <a:pt x="645200" y="29299"/>
                      <a:pt x="645792" y="32232"/>
                      <a:pt x="646378" y="35164"/>
                    </a:cubicBezTo>
                    <a:cubicBezTo>
                      <a:pt x="655192" y="86213"/>
                      <a:pt x="654605" y="140195"/>
                      <a:pt x="644613" y="201216"/>
                    </a:cubicBezTo>
                    <a:cubicBezTo>
                      <a:pt x="635213" y="261649"/>
                      <a:pt x="615822" y="313866"/>
                      <a:pt x="585852" y="359045"/>
                    </a:cubicBezTo>
                    <a:cubicBezTo>
                      <a:pt x="630511" y="306828"/>
                      <a:pt x="673997" y="262822"/>
                      <a:pt x="719242" y="223509"/>
                    </a:cubicBezTo>
                    <a:cubicBezTo>
                      <a:pt x="719242" y="223509"/>
                      <a:pt x="719242" y="222922"/>
                      <a:pt x="719242" y="222336"/>
                    </a:cubicBezTo>
                    <a:cubicBezTo>
                      <a:pt x="715718" y="192412"/>
                      <a:pt x="723353" y="163662"/>
                      <a:pt x="742158" y="134911"/>
                    </a:cubicBezTo>
                    <a:cubicBezTo>
                      <a:pt x="767426" y="97363"/>
                      <a:pt x="802093" y="69199"/>
                      <a:pt x="845579" y="50419"/>
                    </a:cubicBezTo>
                    <a:cubicBezTo>
                      <a:pt x="871433" y="38689"/>
                      <a:pt x="898465" y="28712"/>
                      <a:pt x="924319" y="19323"/>
                    </a:cubicBezTo>
                    <a:cubicBezTo>
                      <a:pt x="937248" y="14630"/>
                      <a:pt x="949586" y="9938"/>
                      <a:pt x="962516" y="5241"/>
                    </a:cubicBezTo>
                    <a:cubicBezTo>
                      <a:pt x="969274" y="2308"/>
                      <a:pt x="973975" y="695"/>
                      <a:pt x="977354" y="1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BCB30BA6-9A3D-3A93-B386-116E6B48AB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49326" y="3072345"/>
                <a:ext cx="224100" cy="547307"/>
              </a:xfrm>
              <a:custGeom>
                <a:avLst/>
                <a:gdLst>
                  <a:gd name="connsiteX0" fmla="*/ 83147 w 1060433"/>
                  <a:gd name="connsiteY0" fmla="*/ 207 h 2589845"/>
                  <a:gd name="connsiteX1" fmla="*/ 97765 w 1060433"/>
                  <a:gd name="connsiteY1" fmla="*/ 4532 h 2589845"/>
                  <a:gd name="connsiteX2" fmla="*/ 135962 w 1060433"/>
                  <a:gd name="connsiteY2" fmla="*/ 19206 h 2589845"/>
                  <a:gd name="connsiteX3" fmla="*/ 215289 w 1060433"/>
                  <a:gd name="connsiteY3" fmla="*/ 50303 h 2589845"/>
                  <a:gd name="connsiteX4" fmla="*/ 318123 w 1060433"/>
                  <a:gd name="connsiteY4" fmla="*/ 134800 h 2589845"/>
                  <a:gd name="connsiteX5" fmla="*/ 341039 w 1060433"/>
                  <a:gd name="connsiteY5" fmla="*/ 222224 h 2589845"/>
                  <a:gd name="connsiteX6" fmla="*/ 341625 w 1060433"/>
                  <a:gd name="connsiteY6" fmla="*/ 223989 h 2589845"/>
                  <a:gd name="connsiteX7" fmla="*/ 474429 w 1060433"/>
                  <a:gd name="connsiteY7" fmla="*/ 358944 h 2589845"/>
                  <a:gd name="connsiteX8" fmla="*/ 415668 w 1060433"/>
                  <a:gd name="connsiteY8" fmla="*/ 201104 h 2589845"/>
                  <a:gd name="connsiteX9" fmla="*/ 413903 w 1060433"/>
                  <a:gd name="connsiteY9" fmla="*/ 35634 h 2589845"/>
                  <a:gd name="connsiteX10" fmla="*/ 416254 w 1060433"/>
                  <a:gd name="connsiteY10" fmla="*/ 25071 h 2589845"/>
                  <a:gd name="connsiteX11" fmla="*/ 417427 w 1060433"/>
                  <a:gd name="connsiteY11" fmla="*/ 19206 h 2589845"/>
                  <a:gd name="connsiteX12" fmla="*/ 422716 w 1060433"/>
                  <a:gd name="connsiteY12" fmla="*/ 13335 h 2589845"/>
                  <a:gd name="connsiteX13" fmla="*/ 430357 w 1060433"/>
                  <a:gd name="connsiteY13" fmla="*/ 15095 h 2589845"/>
                  <a:gd name="connsiteX14" fmla="*/ 439170 w 1060433"/>
                  <a:gd name="connsiteY14" fmla="*/ 23312 h 2589845"/>
                  <a:gd name="connsiteX15" fmla="*/ 441522 w 1060433"/>
                  <a:gd name="connsiteY15" fmla="*/ 25658 h 2589845"/>
                  <a:gd name="connsiteX16" fmla="*/ 462673 w 1060433"/>
                  <a:gd name="connsiteY16" fmla="*/ 46197 h 2589845"/>
                  <a:gd name="connsiteX17" fmla="*/ 575499 w 1060433"/>
                  <a:gd name="connsiteY17" fmla="*/ 275625 h 2589845"/>
                  <a:gd name="connsiteX18" fmla="*/ 567858 w 1060433"/>
                  <a:gd name="connsiteY18" fmla="*/ 373612 h 2589845"/>
                  <a:gd name="connsiteX19" fmla="*/ 553756 w 1060433"/>
                  <a:gd name="connsiteY19" fmla="*/ 399430 h 2589845"/>
                  <a:gd name="connsiteX20" fmla="*/ 546115 w 1060433"/>
                  <a:gd name="connsiteY20" fmla="*/ 411166 h 2589845"/>
                  <a:gd name="connsiteX21" fmla="*/ 544356 w 1060433"/>
                  <a:gd name="connsiteY21" fmla="*/ 414685 h 2589845"/>
                  <a:gd name="connsiteX22" fmla="*/ 549053 w 1060433"/>
                  <a:gd name="connsiteY22" fmla="*/ 453412 h 2589845"/>
                  <a:gd name="connsiteX23" fmla="*/ 550231 w 1060433"/>
                  <a:gd name="connsiteY23" fmla="*/ 454590 h 2589845"/>
                  <a:gd name="connsiteX24" fmla="*/ 550818 w 1060433"/>
                  <a:gd name="connsiteY24" fmla="*/ 455763 h 2589845"/>
                  <a:gd name="connsiteX25" fmla="*/ 646012 w 1060433"/>
                  <a:gd name="connsiteY25" fmla="*/ 606559 h 2589845"/>
                  <a:gd name="connsiteX26" fmla="*/ 626033 w 1060433"/>
                  <a:gd name="connsiteY26" fmla="*/ 460455 h 2589845"/>
                  <a:gd name="connsiteX27" fmla="*/ 674803 w 1060433"/>
                  <a:gd name="connsiteY27" fmla="*/ 272687 h 2589845"/>
                  <a:gd name="connsiteX28" fmla="*/ 680679 w 1060433"/>
                  <a:gd name="connsiteY28" fmla="*/ 269168 h 2589845"/>
                  <a:gd name="connsiteX29" fmla="*/ 687733 w 1060433"/>
                  <a:gd name="connsiteY29" fmla="*/ 272100 h 2589845"/>
                  <a:gd name="connsiteX30" fmla="*/ 690671 w 1060433"/>
                  <a:gd name="connsiteY30" fmla="*/ 275625 h 2589845"/>
                  <a:gd name="connsiteX31" fmla="*/ 695960 w 1060433"/>
                  <a:gd name="connsiteY31" fmla="*/ 283836 h 2589845"/>
                  <a:gd name="connsiteX32" fmla="*/ 744143 w 1060433"/>
                  <a:gd name="connsiteY32" fmla="*/ 401189 h 2589845"/>
                  <a:gd name="connsiteX33" fmla="*/ 768238 w 1060433"/>
                  <a:gd name="connsiteY33" fmla="*/ 564313 h 2589845"/>
                  <a:gd name="connsiteX34" fmla="*/ 744143 w 1060433"/>
                  <a:gd name="connsiteY34" fmla="*/ 665238 h 2589845"/>
                  <a:gd name="connsiteX35" fmla="*/ 726516 w 1060433"/>
                  <a:gd name="connsiteY35" fmla="*/ 688123 h 2589845"/>
                  <a:gd name="connsiteX36" fmla="*/ 716525 w 1060433"/>
                  <a:gd name="connsiteY36" fmla="*/ 700446 h 2589845"/>
                  <a:gd name="connsiteX37" fmla="*/ 713000 w 1060433"/>
                  <a:gd name="connsiteY37" fmla="*/ 708071 h 2589845"/>
                  <a:gd name="connsiteX38" fmla="*/ 713000 w 1060433"/>
                  <a:gd name="connsiteY38" fmla="*/ 738000 h 2589845"/>
                  <a:gd name="connsiteX39" fmla="*/ 713000 w 1060433"/>
                  <a:gd name="connsiteY39" fmla="*/ 744451 h 2589845"/>
                  <a:gd name="connsiteX40" fmla="*/ 714173 w 1060433"/>
                  <a:gd name="connsiteY40" fmla="*/ 747971 h 2589845"/>
                  <a:gd name="connsiteX41" fmla="*/ 767646 w 1060433"/>
                  <a:gd name="connsiteY41" fmla="*/ 901118 h 2589845"/>
                  <a:gd name="connsiteX42" fmla="*/ 763535 w 1060433"/>
                  <a:gd name="connsiteY42" fmla="*/ 848896 h 2589845"/>
                  <a:gd name="connsiteX43" fmla="*/ 851675 w 1060433"/>
                  <a:gd name="connsiteY43" fmla="*/ 593650 h 2589845"/>
                  <a:gd name="connsiteX44" fmla="*/ 864018 w 1060433"/>
                  <a:gd name="connsiteY44" fmla="*/ 578395 h 2589845"/>
                  <a:gd name="connsiteX45" fmla="*/ 869893 w 1060433"/>
                  <a:gd name="connsiteY45" fmla="*/ 575462 h 2589845"/>
                  <a:gd name="connsiteX46" fmla="*/ 871067 w 1060433"/>
                  <a:gd name="connsiteY46" fmla="*/ 576049 h 2589845"/>
                  <a:gd name="connsiteX47" fmla="*/ 876942 w 1060433"/>
                  <a:gd name="connsiteY47" fmla="*/ 580741 h 2589845"/>
                  <a:gd name="connsiteX48" fmla="*/ 880472 w 1060433"/>
                  <a:gd name="connsiteY48" fmla="*/ 589544 h 2589845"/>
                  <a:gd name="connsiteX49" fmla="*/ 886347 w 1060433"/>
                  <a:gd name="connsiteY49" fmla="*/ 604799 h 2589845"/>
                  <a:gd name="connsiteX50" fmla="*/ 906912 w 1060433"/>
                  <a:gd name="connsiteY50" fmla="*/ 747971 h 2589845"/>
                  <a:gd name="connsiteX51" fmla="*/ 906912 w 1060433"/>
                  <a:gd name="connsiteY51" fmla="*/ 749149 h 2589845"/>
                  <a:gd name="connsiteX52" fmla="*/ 891636 w 1060433"/>
                  <a:gd name="connsiteY52" fmla="*/ 905815 h 2589845"/>
                  <a:gd name="connsiteX53" fmla="*/ 838164 w 1060433"/>
                  <a:gd name="connsiteY53" fmla="*/ 993245 h 2589845"/>
                  <a:gd name="connsiteX54" fmla="*/ 837572 w 1060433"/>
                  <a:gd name="connsiteY54" fmla="*/ 993832 h 2589845"/>
                  <a:gd name="connsiteX55" fmla="*/ 808781 w 1060433"/>
                  <a:gd name="connsiteY55" fmla="*/ 1029621 h 2589845"/>
                  <a:gd name="connsiteX56" fmla="*/ 805843 w 1060433"/>
                  <a:gd name="connsiteY56" fmla="*/ 1040183 h 2589845"/>
                  <a:gd name="connsiteX57" fmla="*/ 807016 w 1060433"/>
                  <a:gd name="connsiteY57" fmla="*/ 1084781 h 2589845"/>
                  <a:gd name="connsiteX58" fmla="*/ 811132 w 1060433"/>
                  <a:gd name="connsiteY58" fmla="*/ 1109425 h 2589845"/>
                  <a:gd name="connsiteX59" fmla="*/ 818772 w 1060433"/>
                  <a:gd name="connsiteY59" fmla="*/ 1209172 h 2589845"/>
                  <a:gd name="connsiteX60" fmla="*/ 818772 w 1060433"/>
                  <a:gd name="connsiteY60" fmla="*/ 1212110 h 2589845"/>
                  <a:gd name="connsiteX61" fmla="*/ 820532 w 1060433"/>
                  <a:gd name="connsiteY61" fmla="*/ 1237342 h 2589845"/>
                  <a:gd name="connsiteX62" fmla="*/ 895161 w 1060433"/>
                  <a:gd name="connsiteY62" fmla="*/ 1034318 h 2589845"/>
                  <a:gd name="connsiteX63" fmla="*/ 988003 w 1060433"/>
                  <a:gd name="connsiteY63" fmla="*/ 940431 h 2589845"/>
                  <a:gd name="connsiteX64" fmla="*/ 993292 w 1060433"/>
                  <a:gd name="connsiteY64" fmla="*/ 936912 h 2589845"/>
                  <a:gd name="connsiteX65" fmla="*/ 996817 w 1060433"/>
                  <a:gd name="connsiteY65" fmla="*/ 934566 h 2589845"/>
                  <a:gd name="connsiteX66" fmla="*/ 1003871 w 1060433"/>
                  <a:gd name="connsiteY66" fmla="*/ 934566 h 2589845"/>
                  <a:gd name="connsiteX67" fmla="*/ 1008568 w 1060433"/>
                  <a:gd name="connsiteY67" fmla="*/ 940431 h 2589845"/>
                  <a:gd name="connsiteX68" fmla="*/ 1009746 w 1060433"/>
                  <a:gd name="connsiteY68" fmla="*/ 954518 h 2589845"/>
                  <a:gd name="connsiteX69" fmla="*/ 1012098 w 1060433"/>
                  <a:gd name="connsiteY69" fmla="*/ 983269 h 2589845"/>
                  <a:gd name="connsiteX70" fmla="*/ 950398 w 1060433"/>
                  <a:gd name="connsiteY70" fmla="*/ 1255529 h 2589845"/>
                  <a:gd name="connsiteX71" fmla="*/ 905147 w 1060433"/>
                  <a:gd name="connsiteY71" fmla="*/ 1315382 h 2589845"/>
                  <a:gd name="connsiteX72" fmla="*/ 844626 w 1060433"/>
                  <a:gd name="connsiteY72" fmla="*/ 1344719 h 2589845"/>
                  <a:gd name="connsiteX73" fmla="*/ 842275 w 1060433"/>
                  <a:gd name="connsiteY73" fmla="*/ 1345892 h 2589845"/>
                  <a:gd name="connsiteX74" fmla="*/ 838750 w 1060433"/>
                  <a:gd name="connsiteY74" fmla="*/ 1352935 h 2589845"/>
                  <a:gd name="connsiteX75" fmla="*/ 827586 w 1060433"/>
                  <a:gd name="connsiteY75" fmla="*/ 1379340 h 2589845"/>
                  <a:gd name="connsiteX76" fmla="*/ 825234 w 1060433"/>
                  <a:gd name="connsiteY76" fmla="*/ 1403984 h 2589845"/>
                  <a:gd name="connsiteX77" fmla="*/ 825234 w 1060433"/>
                  <a:gd name="connsiteY77" fmla="*/ 1413369 h 2589845"/>
                  <a:gd name="connsiteX78" fmla="*/ 808194 w 1060433"/>
                  <a:gd name="connsiteY78" fmla="*/ 1583536 h 2589845"/>
                  <a:gd name="connsiteX79" fmla="*/ 836986 w 1060433"/>
                  <a:gd name="connsiteY79" fmla="*/ 1523684 h 2589845"/>
                  <a:gd name="connsiteX80" fmla="*/ 1026200 w 1060433"/>
                  <a:gd name="connsiteY80" fmla="*/ 1360560 h 2589845"/>
                  <a:gd name="connsiteX81" fmla="*/ 1042062 w 1060433"/>
                  <a:gd name="connsiteY81" fmla="*/ 1355281 h 2589845"/>
                  <a:gd name="connsiteX82" fmla="*/ 1043241 w 1060433"/>
                  <a:gd name="connsiteY82" fmla="*/ 1355281 h 2589845"/>
                  <a:gd name="connsiteX83" fmla="*/ 1050881 w 1060433"/>
                  <a:gd name="connsiteY83" fmla="*/ 1352935 h 2589845"/>
                  <a:gd name="connsiteX84" fmla="*/ 1057930 w 1060433"/>
                  <a:gd name="connsiteY84" fmla="*/ 1354108 h 2589845"/>
                  <a:gd name="connsiteX85" fmla="*/ 1060281 w 1060433"/>
                  <a:gd name="connsiteY85" fmla="*/ 1361147 h 2589845"/>
                  <a:gd name="connsiteX86" fmla="*/ 1059103 w 1060433"/>
                  <a:gd name="connsiteY86" fmla="*/ 1376402 h 2589845"/>
                  <a:gd name="connsiteX87" fmla="*/ 1054992 w 1060433"/>
                  <a:gd name="connsiteY87" fmla="*/ 1408677 h 2589845"/>
                  <a:gd name="connsiteX88" fmla="*/ 926890 w 1060433"/>
                  <a:gd name="connsiteY88" fmla="*/ 1646908 h 2589845"/>
                  <a:gd name="connsiteX89" fmla="*/ 842861 w 1060433"/>
                  <a:gd name="connsiteY89" fmla="*/ 1693846 h 2589845"/>
                  <a:gd name="connsiteX90" fmla="*/ 809954 w 1060433"/>
                  <a:gd name="connsiteY90" fmla="*/ 1694432 h 2589845"/>
                  <a:gd name="connsiteX91" fmla="*/ 805256 w 1060433"/>
                  <a:gd name="connsiteY91" fmla="*/ 1693846 h 2589845"/>
                  <a:gd name="connsiteX92" fmla="*/ 803491 w 1060433"/>
                  <a:gd name="connsiteY92" fmla="*/ 1693846 h 2589845"/>
                  <a:gd name="connsiteX93" fmla="*/ 801140 w 1060433"/>
                  <a:gd name="connsiteY93" fmla="*/ 1695019 h 2589845"/>
                  <a:gd name="connsiteX94" fmla="*/ 779989 w 1060433"/>
                  <a:gd name="connsiteY94" fmla="*/ 1724361 h 2589845"/>
                  <a:gd name="connsiteX95" fmla="*/ 778811 w 1060433"/>
                  <a:gd name="connsiteY95" fmla="*/ 1727294 h 2589845"/>
                  <a:gd name="connsiteX96" fmla="*/ 778224 w 1060433"/>
                  <a:gd name="connsiteY96" fmla="*/ 1727880 h 2589845"/>
                  <a:gd name="connsiteX97" fmla="*/ 696546 w 1060433"/>
                  <a:gd name="connsiteY97" fmla="*/ 1943226 h 2589845"/>
                  <a:gd name="connsiteX98" fmla="*/ 744730 w 1060433"/>
                  <a:gd name="connsiteY98" fmla="*/ 1887480 h 2589845"/>
                  <a:gd name="connsiteX99" fmla="*/ 982128 w 1060433"/>
                  <a:gd name="connsiteY99" fmla="*/ 1806507 h 2589845"/>
                  <a:gd name="connsiteX100" fmla="*/ 985065 w 1060433"/>
                  <a:gd name="connsiteY100" fmla="*/ 1806507 h 2589845"/>
                  <a:gd name="connsiteX101" fmla="*/ 989768 w 1060433"/>
                  <a:gd name="connsiteY101" fmla="*/ 1815897 h 2589845"/>
                  <a:gd name="connsiteX102" fmla="*/ 986830 w 1060433"/>
                  <a:gd name="connsiteY102" fmla="*/ 1827046 h 2589845"/>
                  <a:gd name="connsiteX103" fmla="*/ 978603 w 1060433"/>
                  <a:gd name="connsiteY103" fmla="*/ 1852277 h 2589845"/>
                  <a:gd name="connsiteX104" fmla="*/ 899863 w 1060433"/>
                  <a:gd name="connsiteY104" fmla="*/ 1969044 h 2589845"/>
                  <a:gd name="connsiteX105" fmla="*/ 805256 w 1060433"/>
                  <a:gd name="connsiteY105" fmla="*/ 2044146 h 2589845"/>
                  <a:gd name="connsiteX106" fmla="*/ 686555 w 1060433"/>
                  <a:gd name="connsiteY106" fmla="*/ 2058820 h 2589845"/>
                  <a:gd name="connsiteX107" fmla="*/ 665990 w 1060433"/>
                  <a:gd name="connsiteY107" fmla="*/ 2051190 h 2589845"/>
                  <a:gd name="connsiteX108" fmla="*/ 655412 w 1060433"/>
                  <a:gd name="connsiteY108" fmla="*/ 2051776 h 2589845"/>
                  <a:gd name="connsiteX109" fmla="*/ 639550 w 1060433"/>
                  <a:gd name="connsiteY109" fmla="*/ 2061753 h 2589845"/>
                  <a:gd name="connsiteX110" fmla="*/ 630144 w 1060433"/>
                  <a:gd name="connsiteY110" fmla="*/ 2067618 h 2589845"/>
                  <a:gd name="connsiteX111" fmla="*/ 628385 w 1060433"/>
                  <a:gd name="connsiteY111" fmla="*/ 2069964 h 2589845"/>
                  <a:gd name="connsiteX112" fmla="*/ 516151 w 1060433"/>
                  <a:gd name="connsiteY112" fmla="*/ 2224285 h 2589845"/>
                  <a:gd name="connsiteX113" fmla="*/ 584899 w 1060433"/>
                  <a:gd name="connsiteY113" fmla="*/ 2189082 h 2589845"/>
                  <a:gd name="connsiteX114" fmla="*/ 810545 w 1060433"/>
                  <a:gd name="connsiteY114" fmla="*/ 2197880 h 2589845"/>
                  <a:gd name="connsiteX115" fmla="*/ 834634 w 1060433"/>
                  <a:gd name="connsiteY115" fmla="*/ 2209030 h 2589845"/>
                  <a:gd name="connsiteX116" fmla="*/ 838750 w 1060433"/>
                  <a:gd name="connsiteY116" fmla="*/ 2214313 h 2589845"/>
                  <a:gd name="connsiteX117" fmla="*/ 836986 w 1060433"/>
                  <a:gd name="connsiteY117" fmla="*/ 2220179 h 2589845"/>
                  <a:gd name="connsiteX118" fmla="*/ 829937 w 1060433"/>
                  <a:gd name="connsiteY118" fmla="*/ 2229569 h 2589845"/>
                  <a:gd name="connsiteX119" fmla="*/ 829345 w 1060433"/>
                  <a:gd name="connsiteY119" fmla="*/ 2230155 h 2589845"/>
                  <a:gd name="connsiteX120" fmla="*/ 812305 w 1060433"/>
                  <a:gd name="connsiteY120" fmla="*/ 2252454 h 2589845"/>
                  <a:gd name="connsiteX121" fmla="*/ 711822 w 1060433"/>
                  <a:gd name="connsiteY121" fmla="*/ 2322864 h 2589845"/>
                  <a:gd name="connsiteX122" fmla="*/ 566685 w 1060433"/>
                  <a:gd name="connsiteY122" fmla="*/ 2362177 h 2589845"/>
                  <a:gd name="connsiteX123" fmla="*/ 559631 w 1060433"/>
                  <a:gd name="connsiteY123" fmla="*/ 2362763 h 2589845"/>
                  <a:gd name="connsiteX124" fmla="*/ 452686 w 1060433"/>
                  <a:gd name="connsiteY124" fmla="*/ 2317585 h 2589845"/>
                  <a:gd name="connsiteX125" fmla="*/ 450922 w 1060433"/>
                  <a:gd name="connsiteY125" fmla="*/ 2316998 h 2589845"/>
                  <a:gd name="connsiteX126" fmla="*/ 423895 w 1060433"/>
                  <a:gd name="connsiteY126" fmla="*/ 2320517 h 2589845"/>
                  <a:gd name="connsiteX127" fmla="*/ 420365 w 1060433"/>
                  <a:gd name="connsiteY127" fmla="*/ 2322277 h 2589845"/>
                  <a:gd name="connsiteX128" fmla="*/ 278166 w 1060433"/>
                  <a:gd name="connsiteY128" fmla="*/ 2426721 h 2589845"/>
                  <a:gd name="connsiteX129" fmla="*/ 301082 w 1060433"/>
                  <a:gd name="connsiteY129" fmla="*/ 2420856 h 2589845"/>
                  <a:gd name="connsiteX130" fmla="*/ 467962 w 1060433"/>
                  <a:gd name="connsiteY130" fmla="*/ 2440803 h 2589845"/>
                  <a:gd name="connsiteX131" fmla="*/ 582548 w 1060433"/>
                  <a:gd name="connsiteY131" fmla="*/ 2512392 h 2589845"/>
                  <a:gd name="connsiteX132" fmla="*/ 583134 w 1060433"/>
                  <a:gd name="connsiteY132" fmla="*/ 2522954 h 2589845"/>
                  <a:gd name="connsiteX133" fmla="*/ 538480 w 1060433"/>
                  <a:gd name="connsiteY133" fmla="*/ 2555224 h 2589845"/>
                  <a:gd name="connsiteX134" fmla="*/ 413903 w 1060433"/>
                  <a:gd name="connsiteY134" fmla="*/ 2588086 h 2589845"/>
                  <a:gd name="connsiteX135" fmla="*/ 376884 w 1060433"/>
                  <a:gd name="connsiteY135" fmla="*/ 2589845 h 2589845"/>
                  <a:gd name="connsiteX136" fmla="*/ 333985 w 1060433"/>
                  <a:gd name="connsiteY136" fmla="*/ 2587499 h 2589845"/>
                  <a:gd name="connsiteX137" fmla="*/ 296966 w 1060433"/>
                  <a:gd name="connsiteY137" fmla="*/ 2581042 h 2589845"/>
                  <a:gd name="connsiteX138" fmla="*/ 182973 w 1060433"/>
                  <a:gd name="connsiteY138" fmla="*/ 2497137 h 2589845"/>
                  <a:gd name="connsiteX139" fmla="*/ 178857 w 1060433"/>
                  <a:gd name="connsiteY139" fmla="*/ 2495963 h 2589845"/>
                  <a:gd name="connsiteX140" fmla="*/ 151824 w 1060433"/>
                  <a:gd name="connsiteY140" fmla="*/ 2490093 h 2589845"/>
                  <a:gd name="connsiteX141" fmla="*/ 144189 w 1060433"/>
                  <a:gd name="connsiteY141" fmla="*/ 2491853 h 2589845"/>
                  <a:gd name="connsiteX142" fmla="*/ 24315 w 1060433"/>
                  <a:gd name="connsiteY142" fmla="*/ 2528233 h 2589845"/>
                  <a:gd name="connsiteX143" fmla="*/ 16088 w 1060433"/>
                  <a:gd name="connsiteY143" fmla="*/ 2524127 h 2589845"/>
                  <a:gd name="connsiteX144" fmla="*/ 1985 w 1060433"/>
                  <a:gd name="connsiteY144" fmla="*/ 2503588 h 2589845"/>
                  <a:gd name="connsiteX145" fmla="*/ 220 w 1060433"/>
                  <a:gd name="connsiteY145" fmla="*/ 2495963 h 2589845"/>
                  <a:gd name="connsiteX146" fmla="*/ 6096 w 1060433"/>
                  <a:gd name="connsiteY146" fmla="*/ 2491266 h 2589845"/>
                  <a:gd name="connsiteX147" fmla="*/ 160051 w 1060433"/>
                  <a:gd name="connsiteY147" fmla="*/ 2441390 h 2589845"/>
                  <a:gd name="connsiteX148" fmla="*/ 162989 w 1060433"/>
                  <a:gd name="connsiteY148" fmla="*/ 2437284 h 2589845"/>
                  <a:gd name="connsiteX149" fmla="*/ 168278 w 1060433"/>
                  <a:gd name="connsiteY149" fmla="*/ 2382129 h 2589845"/>
                  <a:gd name="connsiteX150" fmla="*/ 342804 w 1060433"/>
                  <a:gd name="connsiteY150" fmla="*/ 2073489 h 2589845"/>
                  <a:gd name="connsiteX151" fmla="*/ 351030 w 1060433"/>
                  <a:gd name="connsiteY151" fmla="*/ 2069964 h 2589845"/>
                  <a:gd name="connsiteX152" fmla="*/ 353377 w 1060433"/>
                  <a:gd name="connsiteY152" fmla="*/ 2068791 h 2589845"/>
                  <a:gd name="connsiteX153" fmla="*/ 361017 w 1060433"/>
                  <a:gd name="connsiteY153" fmla="*/ 2069964 h 2589845"/>
                  <a:gd name="connsiteX154" fmla="*/ 363955 w 1060433"/>
                  <a:gd name="connsiteY154" fmla="*/ 2077008 h 2589845"/>
                  <a:gd name="connsiteX155" fmla="*/ 361017 w 1060433"/>
                  <a:gd name="connsiteY155" fmla="*/ 2095782 h 2589845"/>
                  <a:gd name="connsiteX156" fmla="*/ 352790 w 1060433"/>
                  <a:gd name="connsiteY156" fmla="*/ 2145658 h 2589845"/>
                  <a:gd name="connsiteX157" fmla="*/ 352204 w 1060433"/>
                  <a:gd name="connsiteY157" fmla="*/ 2149769 h 2589845"/>
                  <a:gd name="connsiteX158" fmla="*/ 323412 w 1060433"/>
                  <a:gd name="connsiteY158" fmla="*/ 2290594 h 2589845"/>
                  <a:gd name="connsiteX159" fmla="*/ 262299 w 1060433"/>
                  <a:gd name="connsiteY159" fmla="*/ 2390341 h 2589845"/>
                  <a:gd name="connsiteX160" fmla="*/ 426241 w 1060433"/>
                  <a:gd name="connsiteY160" fmla="*/ 2265949 h 2589845"/>
                  <a:gd name="connsiteX161" fmla="*/ 428592 w 1060433"/>
                  <a:gd name="connsiteY161" fmla="*/ 2260079 h 2589845"/>
                  <a:gd name="connsiteX162" fmla="*/ 429770 w 1060433"/>
                  <a:gd name="connsiteY162" fmla="*/ 2226636 h 2589845"/>
                  <a:gd name="connsiteX163" fmla="*/ 429179 w 1060433"/>
                  <a:gd name="connsiteY163" fmla="*/ 2221352 h 2589845"/>
                  <a:gd name="connsiteX164" fmla="*/ 410379 w 1060433"/>
                  <a:gd name="connsiteY164" fmla="*/ 2024199 h 2589845"/>
                  <a:gd name="connsiteX165" fmla="*/ 502635 w 1060433"/>
                  <a:gd name="connsiteY165" fmla="*/ 1825281 h 2589845"/>
                  <a:gd name="connsiteX166" fmla="*/ 520848 w 1060433"/>
                  <a:gd name="connsiteY166" fmla="*/ 1815310 h 2589845"/>
                  <a:gd name="connsiteX167" fmla="*/ 524964 w 1060433"/>
                  <a:gd name="connsiteY167" fmla="*/ 1821176 h 2589845"/>
                  <a:gd name="connsiteX168" fmla="*/ 526137 w 1060433"/>
                  <a:gd name="connsiteY168" fmla="*/ 1832911 h 2589845"/>
                  <a:gd name="connsiteX169" fmla="*/ 529075 w 1060433"/>
                  <a:gd name="connsiteY169" fmla="*/ 1858143 h 2589845"/>
                  <a:gd name="connsiteX170" fmla="*/ 533778 w 1060433"/>
                  <a:gd name="connsiteY170" fmla="*/ 1902735 h 2589845"/>
                  <a:gd name="connsiteX171" fmla="*/ 534364 w 1060433"/>
                  <a:gd name="connsiteY171" fmla="*/ 1905086 h 2589845"/>
                  <a:gd name="connsiteX172" fmla="*/ 544942 w 1060433"/>
                  <a:gd name="connsiteY172" fmla="*/ 2018328 h 2589845"/>
                  <a:gd name="connsiteX173" fmla="*/ 520910 w 1060433"/>
                  <a:gd name="connsiteY173" fmla="*/ 2162894 h 2589845"/>
                  <a:gd name="connsiteX174" fmla="*/ 520262 w 1060433"/>
                  <a:gd name="connsiteY174" fmla="*/ 2163851 h 2589845"/>
                  <a:gd name="connsiteX175" fmla="*/ 520848 w 1060433"/>
                  <a:gd name="connsiteY175" fmla="*/ 2163264 h 2589845"/>
                  <a:gd name="connsiteX176" fmla="*/ 520910 w 1060433"/>
                  <a:gd name="connsiteY176" fmla="*/ 2162894 h 2589845"/>
                  <a:gd name="connsiteX177" fmla="*/ 620158 w 1060433"/>
                  <a:gd name="connsiteY177" fmla="*/ 2016569 h 2589845"/>
                  <a:gd name="connsiteX178" fmla="*/ 622509 w 1060433"/>
                  <a:gd name="connsiteY178" fmla="*/ 2001900 h 2589845"/>
                  <a:gd name="connsiteX179" fmla="*/ 596650 w 1060433"/>
                  <a:gd name="connsiteY179" fmla="*/ 1937942 h 2589845"/>
                  <a:gd name="connsiteX180" fmla="*/ 550231 w 1060433"/>
                  <a:gd name="connsiteY180" fmla="*/ 1802988 h 2589845"/>
                  <a:gd name="connsiteX181" fmla="*/ 585485 w 1060433"/>
                  <a:gd name="connsiteY181" fmla="*/ 1560065 h 2589845"/>
                  <a:gd name="connsiteX182" fmla="*/ 589015 w 1060433"/>
                  <a:gd name="connsiteY182" fmla="*/ 1553021 h 2589845"/>
                  <a:gd name="connsiteX183" fmla="*/ 591953 w 1060433"/>
                  <a:gd name="connsiteY183" fmla="*/ 1548329 h 2589845"/>
                  <a:gd name="connsiteX184" fmla="*/ 598415 w 1060433"/>
                  <a:gd name="connsiteY184" fmla="*/ 1544223 h 2589845"/>
                  <a:gd name="connsiteX185" fmla="*/ 605464 w 1060433"/>
                  <a:gd name="connsiteY185" fmla="*/ 1548915 h 2589845"/>
                  <a:gd name="connsiteX186" fmla="*/ 630731 w 1060433"/>
                  <a:gd name="connsiteY186" fmla="*/ 1611700 h 2589845"/>
                  <a:gd name="connsiteX187" fmla="*/ 636020 w 1060433"/>
                  <a:gd name="connsiteY187" fmla="*/ 1625196 h 2589845"/>
                  <a:gd name="connsiteX188" fmla="*/ 684795 w 1060433"/>
                  <a:gd name="connsiteY188" fmla="*/ 1774232 h 2589845"/>
                  <a:gd name="connsiteX189" fmla="*/ 686555 w 1060433"/>
                  <a:gd name="connsiteY189" fmla="*/ 1882201 h 2589845"/>
                  <a:gd name="connsiteX190" fmla="*/ 753543 w 1060433"/>
                  <a:gd name="connsiteY190" fmla="*/ 1676245 h 2589845"/>
                  <a:gd name="connsiteX191" fmla="*/ 752370 w 1060433"/>
                  <a:gd name="connsiteY191" fmla="*/ 1668615 h 2589845"/>
                  <a:gd name="connsiteX192" fmla="*/ 710649 w 1060433"/>
                  <a:gd name="connsiteY192" fmla="*/ 1611700 h 2589845"/>
                  <a:gd name="connsiteX193" fmla="*/ 629558 w 1060433"/>
                  <a:gd name="connsiteY193" fmla="*/ 1498453 h 2589845"/>
                  <a:gd name="connsiteX194" fmla="*/ 600180 w 1060433"/>
                  <a:gd name="connsiteY194" fmla="*/ 1242620 h 2589845"/>
                  <a:gd name="connsiteX195" fmla="*/ 600766 w 1060433"/>
                  <a:gd name="connsiteY195" fmla="*/ 1239688 h 2589845"/>
                  <a:gd name="connsiteX196" fmla="*/ 600766 w 1060433"/>
                  <a:gd name="connsiteY196" fmla="*/ 1239101 h 2589845"/>
                  <a:gd name="connsiteX197" fmla="*/ 605464 w 1060433"/>
                  <a:gd name="connsiteY197" fmla="*/ 1234404 h 2589845"/>
                  <a:gd name="connsiteX198" fmla="*/ 611344 w 1060433"/>
                  <a:gd name="connsiteY198" fmla="*/ 1234404 h 2589845"/>
                  <a:gd name="connsiteX199" fmla="*/ 617220 w 1060433"/>
                  <a:gd name="connsiteY199" fmla="*/ 1238515 h 2589845"/>
                  <a:gd name="connsiteX200" fmla="*/ 643660 w 1060433"/>
                  <a:gd name="connsiteY200" fmla="*/ 1273717 h 2589845"/>
                  <a:gd name="connsiteX201" fmla="*/ 645425 w 1060433"/>
                  <a:gd name="connsiteY201" fmla="*/ 1276068 h 2589845"/>
                  <a:gd name="connsiteX202" fmla="*/ 714173 w 1060433"/>
                  <a:gd name="connsiteY202" fmla="*/ 1368190 h 2589845"/>
                  <a:gd name="connsiteX203" fmla="*/ 770584 w 1060433"/>
                  <a:gd name="connsiteY203" fmla="*/ 1474394 h 2589845"/>
                  <a:gd name="connsiteX204" fmla="*/ 781748 w 1060433"/>
                  <a:gd name="connsiteY204" fmla="*/ 1524857 h 2589845"/>
                  <a:gd name="connsiteX205" fmla="*/ 794678 w 1060433"/>
                  <a:gd name="connsiteY205" fmla="*/ 1347651 h 2589845"/>
                  <a:gd name="connsiteX206" fmla="*/ 782927 w 1060433"/>
                  <a:gd name="connsiteY206" fmla="*/ 1309511 h 2589845"/>
                  <a:gd name="connsiteX207" fmla="*/ 750019 w 1060433"/>
                  <a:gd name="connsiteY207" fmla="*/ 1283693 h 2589845"/>
                  <a:gd name="connsiteX208" fmla="*/ 635433 w 1060433"/>
                  <a:gd name="connsiteY208" fmla="*/ 1186879 h 2589845"/>
                  <a:gd name="connsiteX209" fmla="*/ 564921 w 1060433"/>
                  <a:gd name="connsiteY209" fmla="*/ 988548 h 2589845"/>
                  <a:gd name="connsiteX210" fmla="*/ 562569 w 1060433"/>
                  <a:gd name="connsiteY210" fmla="*/ 963903 h 2589845"/>
                  <a:gd name="connsiteX211" fmla="*/ 562569 w 1060433"/>
                  <a:gd name="connsiteY211" fmla="*/ 961557 h 2589845"/>
                  <a:gd name="connsiteX212" fmla="*/ 561983 w 1060433"/>
                  <a:gd name="connsiteY212" fmla="*/ 948648 h 2589845"/>
                  <a:gd name="connsiteX213" fmla="*/ 566094 w 1060433"/>
                  <a:gd name="connsiteY213" fmla="*/ 941610 h 2589845"/>
                  <a:gd name="connsiteX214" fmla="*/ 574321 w 1060433"/>
                  <a:gd name="connsiteY214" fmla="*/ 942196 h 2589845"/>
                  <a:gd name="connsiteX215" fmla="*/ 580788 w 1060433"/>
                  <a:gd name="connsiteY215" fmla="*/ 948061 h 2589845"/>
                  <a:gd name="connsiteX216" fmla="*/ 587250 w 1060433"/>
                  <a:gd name="connsiteY216" fmla="*/ 953340 h 2589845"/>
                  <a:gd name="connsiteX217" fmla="*/ 618980 w 1060433"/>
                  <a:gd name="connsiteY217" fmla="*/ 978572 h 2589845"/>
                  <a:gd name="connsiteX218" fmla="*/ 620158 w 1060433"/>
                  <a:gd name="connsiteY218" fmla="*/ 979158 h 2589845"/>
                  <a:gd name="connsiteX219" fmla="*/ 689493 w 1060433"/>
                  <a:gd name="connsiteY219" fmla="*/ 1036078 h 2589845"/>
                  <a:gd name="connsiteX220" fmla="*/ 778811 w 1060433"/>
                  <a:gd name="connsiteY220" fmla="*/ 1153431 h 2589845"/>
                  <a:gd name="connsiteX221" fmla="*/ 786451 w 1060433"/>
                  <a:gd name="connsiteY221" fmla="*/ 1174557 h 2589845"/>
                  <a:gd name="connsiteX222" fmla="*/ 752957 w 1060433"/>
                  <a:gd name="connsiteY222" fmla="*/ 975052 h 2589845"/>
                  <a:gd name="connsiteX223" fmla="*/ 745908 w 1060433"/>
                  <a:gd name="connsiteY223" fmla="*/ 963316 h 2589845"/>
                  <a:gd name="connsiteX224" fmla="*/ 739441 w 1060433"/>
                  <a:gd name="connsiteY224" fmla="*/ 958624 h 2589845"/>
                  <a:gd name="connsiteX225" fmla="*/ 699484 w 1060433"/>
                  <a:gd name="connsiteY225" fmla="*/ 943956 h 2589845"/>
                  <a:gd name="connsiteX226" fmla="*/ 582548 w 1060433"/>
                  <a:gd name="connsiteY226" fmla="*/ 895839 h 2589845"/>
                  <a:gd name="connsiteX227" fmla="*/ 455624 w 1060433"/>
                  <a:gd name="connsiteY227" fmla="*/ 690470 h 2589845"/>
                  <a:gd name="connsiteX228" fmla="*/ 458562 w 1060433"/>
                  <a:gd name="connsiteY228" fmla="*/ 684013 h 2589845"/>
                  <a:gd name="connsiteX229" fmla="*/ 466202 w 1060433"/>
                  <a:gd name="connsiteY229" fmla="*/ 683426 h 2589845"/>
                  <a:gd name="connsiteX230" fmla="*/ 513208 w 1060433"/>
                  <a:gd name="connsiteY230" fmla="*/ 702792 h 2589845"/>
                  <a:gd name="connsiteX231" fmla="*/ 621917 w 1060433"/>
                  <a:gd name="connsiteY231" fmla="*/ 749735 h 2589845"/>
                  <a:gd name="connsiteX232" fmla="*/ 706538 w 1060433"/>
                  <a:gd name="connsiteY232" fmla="*/ 817213 h 2589845"/>
                  <a:gd name="connsiteX233" fmla="*/ 639550 w 1060433"/>
                  <a:gd name="connsiteY233" fmla="*/ 657608 h 2589845"/>
                  <a:gd name="connsiteX234" fmla="*/ 603704 w 1060433"/>
                  <a:gd name="connsiteY234" fmla="*/ 645872 h 2589845"/>
                  <a:gd name="connsiteX235" fmla="*/ 586077 w 1060433"/>
                  <a:gd name="connsiteY235" fmla="*/ 648224 h 2589845"/>
                  <a:gd name="connsiteX236" fmla="*/ 445633 w 1060433"/>
                  <a:gd name="connsiteY236" fmla="*/ 627685 h 2589845"/>
                  <a:gd name="connsiteX237" fmla="*/ 316358 w 1060433"/>
                  <a:gd name="connsiteY237" fmla="*/ 499769 h 2589845"/>
                  <a:gd name="connsiteX238" fmla="*/ 313420 w 1060433"/>
                  <a:gd name="connsiteY238" fmla="*/ 493317 h 2589845"/>
                  <a:gd name="connsiteX239" fmla="*/ 314598 w 1060433"/>
                  <a:gd name="connsiteY239" fmla="*/ 486273 h 2589845"/>
                  <a:gd name="connsiteX240" fmla="*/ 320474 w 1060433"/>
                  <a:gd name="connsiteY240" fmla="*/ 482754 h 2589845"/>
                  <a:gd name="connsiteX241" fmla="*/ 338688 w 1060433"/>
                  <a:gd name="connsiteY241" fmla="*/ 483927 h 2589845"/>
                  <a:gd name="connsiteX242" fmla="*/ 371595 w 1060433"/>
                  <a:gd name="connsiteY242" fmla="*/ 485687 h 2589845"/>
                  <a:gd name="connsiteX243" fmla="*/ 382760 w 1060433"/>
                  <a:gd name="connsiteY243" fmla="*/ 486273 h 2589845"/>
                  <a:gd name="connsiteX244" fmla="*/ 487354 w 1060433"/>
                  <a:gd name="connsiteY244" fmla="*/ 498009 h 2589845"/>
                  <a:gd name="connsiteX245" fmla="*/ 577850 w 1060433"/>
                  <a:gd name="connsiteY245" fmla="*/ 543774 h 2589845"/>
                  <a:gd name="connsiteX246" fmla="*/ 493821 w 1060433"/>
                  <a:gd name="connsiteY246" fmla="*/ 419382 h 2589845"/>
                  <a:gd name="connsiteX247" fmla="*/ 486181 w 1060433"/>
                  <a:gd name="connsiteY247" fmla="*/ 416450 h 2589845"/>
                  <a:gd name="connsiteX248" fmla="*/ 470900 w 1060433"/>
                  <a:gd name="connsiteY248" fmla="*/ 414685 h 2589845"/>
                  <a:gd name="connsiteX249" fmla="*/ 445046 w 1060433"/>
                  <a:gd name="connsiteY249" fmla="*/ 421142 h 2589845"/>
                  <a:gd name="connsiteX250" fmla="*/ 286388 w 1060433"/>
                  <a:gd name="connsiteY250" fmla="*/ 425834 h 2589845"/>
                  <a:gd name="connsiteX251" fmla="*/ 163581 w 1060433"/>
                  <a:gd name="connsiteY251" fmla="*/ 334299 h 2589845"/>
                  <a:gd name="connsiteX252" fmla="*/ 160051 w 1060433"/>
                  <a:gd name="connsiteY252" fmla="*/ 329606 h 2589845"/>
                  <a:gd name="connsiteX253" fmla="*/ 160051 w 1060433"/>
                  <a:gd name="connsiteY253" fmla="*/ 323149 h 2589845"/>
                  <a:gd name="connsiteX254" fmla="*/ 179443 w 1060433"/>
                  <a:gd name="connsiteY254" fmla="*/ 313765 h 2589845"/>
                  <a:gd name="connsiteX255" fmla="*/ 219405 w 1060433"/>
                  <a:gd name="connsiteY255" fmla="*/ 307894 h 2589845"/>
                  <a:gd name="connsiteX256" fmla="*/ 238205 w 1060433"/>
                  <a:gd name="connsiteY256" fmla="*/ 304962 h 2589845"/>
                  <a:gd name="connsiteX257" fmla="*/ 238791 w 1060433"/>
                  <a:gd name="connsiteY257" fmla="*/ 304962 h 2589845"/>
                  <a:gd name="connsiteX258" fmla="*/ 304607 w 1060433"/>
                  <a:gd name="connsiteY258" fmla="*/ 297332 h 2589845"/>
                  <a:gd name="connsiteX259" fmla="*/ 410965 w 1060433"/>
                  <a:gd name="connsiteY259" fmla="*/ 321976 h 2589845"/>
                  <a:gd name="connsiteX260" fmla="*/ 349852 w 1060433"/>
                  <a:gd name="connsiteY260" fmla="*/ 262129 h 2589845"/>
                  <a:gd name="connsiteX261" fmla="*/ 326350 w 1060433"/>
                  <a:gd name="connsiteY261" fmla="*/ 242763 h 2589845"/>
                  <a:gd name="connsiteX262" fmla="*/ 321061 w 1060433"/>
                  <a:gd name="connsiteY262" fmla="*/ 241004 h 2589845"/>
                  <a:gd name="connsiteX263" fmla="*/ 140073 w 1060433"/>
                  <a:gd name="connsiteY263" fmla="*/ 145357 h 2589845"/>
                  <a:gd name="connsiteX264" fmla="*/ 75436 w 1060433"/>
                  <a:gd name="connsiteY264" fmla="*/ 15682 h 2589845"/>
                  <a:gd name="connsiteX265" fmla="*/ 74849 w 1060433"/>
                  <a:gd name="connsiteY265" fmla="*/ 13922 h 2589845"/>
                  <a:gd name="connsiteX266" fmla="*/ 76022 w 1060433"/>
                  <a:gd name="connsiteY266" fmla="*/ 1600 h 2589845"/>
                  <a:gd name="connsiteX267" fmla="*/ 83147 w 1060433"/>
                  <a:gd name="connsiteY267" fmla="*/ 207 h 2589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60433" h="2589845">
                    <a:moveTo>
                      <a:pt x="83147" y="207"/>
                    </a:moveTo>
                    <a:cubicBezTo>
                      <a:pt x="86599" y="720"/>
                      <a:pt x="91301" y="2186"/>
                      <a:pt x="97765" y="4532"/>
                    </a:cubicBezTo>
                    <a:cubicBezTo>
                      <a:pt x="110695" y="9816"/>
                      <a:pt x="123619" y="14508"/>
                      <a:pt x="135962" y="19206"/>
                    </a:cubicBezTo>
                    <a:cubicBezTo>
                      <a:pt x="162403" y="28590"/>
                      <a:pt x="189435" y="38567"/>
                      <a:pt x="215289" y="50303"/>
                    </a:cubicBezTo>
                    <a:cubicBezTo>
                      <a:pt x="258775" y="69077"/>
                      <a:pt x="293442" y="97246"/>
                      <a:pt x="318123" y="134800"/>
                    </a:cubicBezTo>
                    <a:cubicBezTo>
                      <a:pt x="336928" y="163550"/>
                      <a:pt x="344563" y="192301"/>
                      <a:pt x="341039" y="222224"/>
                    </a:cubicBezTo>
                    <a:cubicBezTo>
                      <a:pt x="341039" y="222811"/>
                      <a:pt x="341625" y="223402"/>
                      <a:pt x="341625" y="223989"/>
                    </a:cubicBezTo>
                    <a:cubicBezTo>
                      <a:pt x="386871" y="262716"/>
                      <a:pt x="430357" y="306721"/>
                      <a:pt x="474429" y="358944"/>
                    </a:cubicBezTo>
                    <a:cubicBezTo>
                      <a:pt x="445046" y="313765"/>
                      <a:pt x="425654" y="261538"/>
                      <a:pt x="415668" y="201104"/>
                    </a:cubicBezTo>
                    <a:cubicBezTo>
                      <a:pt x="406263" y="140078"/>
                      <a:pt x="405676" y="86097"/>
                      <a:pt x="413903" y="35634"/>
                    </a:cubicBezTo>
                    <a:cubicBezTo>
                      <a:pt x="414490" y="32115"/>
                      <a:pt x="415076" y="29177"/>
                      <a:pt x="416254" y="25071"/>
                    </a:cubicBezTo>
                    <a:lnTo>
                      <a:pt x="417427" y="19206"/>
                    </a:lnTo>
                    <a:cubicBezTo>
                      <a:pt x="418014" y="16268"/>
                      <a:pt x="420365" y="13922"/>
                      <a:pt x="422716" y="13335"/>
                    </a:cubicBezTo>
                    <a:cubicBezTo>
                      <a:pt x="425654" y="12749"/>
                      <a:pt x="428006" y="13335"/>
                      <a:pt x="430357" y="15095"/>
                    </a:cubicBezTo>
                    <a:cubicBezTo>
                      <a:pt x="433295" y="18033"/>
                      <a:pt x="436233" y="20966"/>
                      <a:pt x="439170" y="23312"/>
                    </a:cubicBezTo>
                    <a:lnTo>
                      <a:pt x="441522" y="25658"/>
                    </a:lnTo>
                    <a:cubicBezTo>
                      <a:pt x="449162" y="32115"/>
                      <a:pt x="456211" y="38567"/>
                      <a:pt x="462673" y="46197"/>
                    </a:cubicBezTo>
                    <a:cubicBezTo>
                      <a:pt x="525551" y="117193"/>
                      <a:pt x="562569" y="192301"/>
                      <a:pt x="575499" y="275625"/>
                    </a:cubicBezTo>
                    <a:cubicBezTo>
                      <a:pt x="580788" y="313178"/>
                      <a:pt x="578437" y="345448"/>
                      <a:pt x="567858" y="373612"/>
                    </a:cubicBezTo>
                    <a:cubicBezTo>
                      <a:pt x="564334" y="383002"/>
                      <a:pt x="559045" y="391218"/>
                      <a:pt x="553756" y="399430"/>
                    </a:cubicBezTo>
                    <a:cubicBezTo>
                      <a:pt x="550818" y="403541"/>
                      <a:pt x="548467" y="407060"/>
                      <a:pt x="546115" y="411166"/>
                    </a:cubicBezTo>
                    <a:cubicBezTo>
                      <a:pt x="544356" y="414098"/>
                      <a:pt x="544356" y="414685"/>
                      <a:pt x="544356" y="414685"/>
                    </a:cubicBezTo>
                    <a:cubicBezTo>
                      <a:pt x="545529" y="425834"/>
                      <a:pt x="546702" y="438157"/>
                      <a:pt x="549053" y="453412"/>
                    </a:cubicBezTo>
                    <a:cubicBezTo>
                      <a:pt x="549053" y="453412"/>
                      <a:pt x="549053" y="453998"/>
                      <a:pt x="550231" y="454590"/>
                    </a:cubicBezTo>
                    <a:lnTo>
                      <a:pt x="550818" y="455763"/>
                    </a:lnTo>
                    <a:cubicBezTo>
                      <a:pt x="585485" y="503874"/>
                      <a:pt x="617220" y="554337"/>
                      <a:pt x="646012" y="606559"/>
                    </a:cubicBezTo>
                    <a:cubicBezTo>
                      <a:pt x="634847" y="567246"/>
                      <a:pt x="625447" y="517956"/>
                      <a:pt x="626033" y="460455"/>
                    </a:cubicBezTo>
                    <a:cubicBezTo>
                      <a:pt x="627207" y="391805"/>
                      <a:pt x="643074" y="330193"/>
                      <a:pt x="674803" y="272687"/>
                    </a:cubicBezTo>
                    <a:cubicBezTo>
                      <a:pt x="675982" y="270341"/>
                      <a:pt x="678328" y="269168"/>
                      <a:pt x="680679" y="269168"/>
                    </a:cubicBezTo>
                    <a:cubicBezTo>
                      <a:pt x="684209" y="269168"/>
                      <a:pt x="685968" y="270341"/>
                      <a:pt x="687733" y="272100"/>
                    </a:cubicBezTo>
                    <a:cubicBezTo>
                      <a:pt x="688319" y="273273"/>
                      <a:pt x="689493" y="274446"/>
                      <a:pt x="690671" y="275625"/>
                    </a:cubicBezTo>
                    <a:cubicBezTo>
                      <a:pt x="692430" y="278557"/>
                      <a:pt x="694195" y="280903"/>
                      <a:pt x="695960" y="283836"/>
                    </a:cubicBezTo>
                    <a:cubicBezTo>
                      <a:pt x="721814" y="323736"/>
                      <a:pt x="735330" y="367160"/>
                      <a:pt x="744143" y="401189"/>
                    </a:cubicBezTo>
                    <a:cubicBezTo>
                      <a:pt x="760597" y="463388"/>
                      <a:pt x="768238" y="515024"/>
                      <a:pt x="768238" y="564313"/>
                    </a:cubicBezTo>
                    <a:cubicBezTo>
                      <a:pt x="768238" y="605973"/>
                      <a:pt x="760597" y="637661"/>
                      <a:pt x="744143" y="665238"/>
                    </a:cubicBezTo>
                    <a:cubicBezTo>
                      <a:pt x="739441" y="673455"/>
                      <a:pt x="732979" y="681080"/>
                      <a:pt x="726516" y="688123"/>
                    </a:cubicBezTo>
                    <a:cubicBezTo>
                      <a:pt x="722987" y="692229"/>
                      <a:pt x="719462" y="696335"/>
                      <a:pt x="716525" y="700446"/>
                    </a:cubicBezTo>
                    <a:cubicBezTo>
                      <a:pt x="714173" y="703379"/>
                      <a:pt x="713000" y="706311"/>
                      <a:pt x="713000" y="708071"/>
                    </a:cubicBezTo>
                    <a:cubicBezTo>
                      <a:pt x="712414" y="718047"/>
                      <a:pt x="713000" y="728023"/>
                      <a:pt x="713000" y="738000"/>
                    </a:cubicBezTo>
                    <a:lnTo>
                      <a:pt x="713000" y="744451"/>
                    </a:lnTo>
                    <a:cubicBezTo>
                      <a:pt x="713000" y="745625"/>
                      <a:pt x="713587" y="746798"/>
                      <a:pt x="714173" y="747971"/>
                    </a:cubicBezTo>
                    <a:cubicBezTo>
                      <a:pt x="734152" y="797260"/>
                      <a:pt x="752370" y="848896"/>
                      <a:pt x="767646" y="901118"/>
                    </a:cubicBezTo>
                    <a:cubicBezTo>
                      <a:pt x="765300" y="883517"/>
                      <a:pt x="764121" y="865916"/>
                      <a:pt x="763535" y="848896"/>
                    </a:cubicBezTo>
                    <a:cubicBezTo>
                      <a:pt x="761770" y="752668"/>
                      <a:pt x="791154" y="666998"/>
                      <a:pt x="851675" y="593650"/>
                    </a:cubicBezTo>
                    <a:lnTo>
                      <a:pt x="864018" y="578395"/>
                    </a:lnTo>
                    <a:cubicBezTo>
                      <a:pt x="865777" y="576636"/>
                      <a:pt x="867542" y="575462"/>
                      <a:pt x="869893" y="575462"/>
                    </a:cubicBezTo>
                    <a:lnTo>
                      <a:pt x="871067" y="576049"/>
                    </a:lnTo>
                    <a:cubicBezTo>
                      <a:pt x="874004" y="576049"/>
                      <a:pt x="876356" y="577809"/>
                      <a:pt x="876942" y="580741"/>
                    </a:cubicBezTo>
                    <a:cubicBezTo>
                      <a:pt x="878120" y="583679"/>
                      <a:pt x="879293" y="586612"/>
                      <a:pt x="880472" y="589544"/>
                    </a:cubicBezTo>
                    <a:cubicBezTo>
                      <a:pt x="882231" y="594823"/>
                      <a:pt x="884583" y="599521"/>
                      <a:pt x="886347" y="604799"/>
                    </a:cubicBezTo>
                    <a:cubicBezTo>
                      <a:pt x="899272" y="645286"/>
                      <a:pt x="905147" y="689297"/>
                      <a:pt x="906912" y="747971"/>
                    </a:cubicBezTo>
                    <a:lnTo>
                      <a:pt x="906912" y="749149"/>
                    </a:lnTo>
                    <a:cubicBezTo>
                      <a:pt x="907499" y="791395"/>
                      <a:pt x="909263" y="850069"/>
                      <a:pt x="891636" y="905815"/>
                    </a:cubicBezTo>
                    <a:cubicBezTo>
                      <a:pt x="874004" y="960384"/>
                      <a:pt x="844040" y="988548"/>
                      <a:pt x="838164" y="993245"/>
                    </a:cubicBezTo>
                    <a:lnTo>
                      <a:pt x="837572" y="993832"/>
                    </a:lnTo>
                    <a:cubicBezTo>
                      <a:pt x="821118" y="1007914"/>
                      <a:pt x="811132" y="1021409"/>
                      <a:pt x="808781" y="1029621"/>
                    </a:cubicBezTo>
                    <a:cubicBezTo>
                      <a:pt x="807607" y="1033145"/>
                      <a:pt x="807016" y="1036664"/>
                      <a:pt x="805843" y="1040183"/>
                    </a:cubicBezTo>
                    <a:cubicBezTo>
                      <a:pt x="801140" y="1054852"/>
                      <a:pt x="804078" y="1069521"/>
                      <a:pt x="807016" y="1084781"/>
                    </a:cubicBezTo>
                    <a:cubicBezTo>
                      <a:pt x="808781" y="1092406"/>
                      <a:pt x="810545" y="1100622"/>
                      <a:pt x="811132" y="1109425"/>
                    </a:cubicBezTo>
                    <a:cubicBezTo>
                      <a:pt x="812897" y="1142868"/>
                      <a:pt x="815834" y="1176316"/>
                      <a:pt x="818772" y="1209172"/>
                    </a:cubicBezTo>
                    <a:lnTo>
                      <a:pt x="818772" y="1212110"/>
                    </a:lnTo>
                    <a:cubicBezTo>
                      <a:pt x="819359" y="1220322"/>
                      <a:pt x="819945" y="1229125"/>
                      <a:pt x="820532" y="1237342"/>
                    </a:cubicBezTo>
                    <a:cubicBezTo>
                      <a:pt x="827586" y="1162234"/>
                      <a:pt x="852267" y="1094165"/>
                      <a:pt x="895161" y="1034318"/>
                    </a:cubicBezTo>
                    <a:cubicBezTo>
                      <a:pt x="921015" y="997351"/>
                      <a:pt x="952158" y="965663"/>
                      <a:pt x="988003" y="940431"/>
                    </a:cubicBezTo>
                    <a:cubicBezTo>
                      <a:pt x="989176" y="939258"/>
                      <a:pt x="990941" y="938085"/>
                      <a:pt x="993292" y="936912"/>
                    </a:cubicBezTo>
                    <a:cubicBezTo>
                      <a:pt x="993879" y="936326"/>
                      <a:pt x="995057" y="935739"/>
                      <a:pt x="996817" y="934566"/>
                    </a:cubicBezTo>
                    <a:cubicBezTo>
                      <a:pt x="999168" y="933393"/>
                      <a:pt x="1001519" y="933393"/>
                      <a:pt x="1003871" y="934566"/>
                    </a:cubicBezTo>
                    <a:cubicBezTo>
                      <a:pt x="1006222" y="935739"/>
                      <a:pt x="1007981" y="938085"/>
                      <a:pt x="1008568" y="940431"/>
                    </a:cubicBezTo>
                    <a:cubicBezTo>
                      <a:pt x="1008568" y="945129"/>
                      <a:pt x="1009160" y="949821"/>
                      <a:pt x="1009746" y="954518"/>
                    </a:cubicBezTo>
                    <a:cubicBezTo>
                      <a:pt x="1010919" y="964490"/>
                      <a:pt x="1012098" y="973293"/>
                      <a:pt x="1012098" y="983269"/>
                    </a:cubicBezTo>
                    <a:cubicBezTo>
                      <a:pt x="1012684" y="1080670"/>
                      <a:pt x="992119" y="1172797"/>
                      <a:pt x="950398" y="1255529"/>
                    </a:cubicBezTo>
                    <a:cubicBezTo>
                      <a:pt x="939233" y="1279001"/>
                      <a:pt x="923953" y="1298948"/>
                      <a:pt x="905147" y="1315382"/>
                    </a:cubicBezTo>
                    <a:cubicBezTo>
                      <a:pt x="886934" y="1331810"/>
                      <a:pt x="866956" y="1341199"/>
                      <a:pt x="844626" y="1344719"/>
                    </a:cubicBezTo>
                    <a:cubicBezTo>
                      <a:pt x="844040" y="1344719"/>
                      <a:pt x="842861" y="1345305"/>
                      <a:pt x="842275" y="1345892"/>
                    </a:cubicBezTo>
                    <a:cubicBezTo>
                      <a:pt x="841102" y="1347651"/>
                      <a:pt x="839924" y="1350584"/>
                      <a:pt x="838750" y="1352935"/>
                    </a:cubicBezTo>
                    <a:cubicBezTo>
                      <a:pt x="834634" y="1361147"/>
                      <a:pt x="829937" y="1370537"/>
                      <a:pt x="827586" y="1379340"/>
                    </a:cubicBezTo>
                    <a:cubicBezTo>
                      <a:pt x="825234" y="1386965"/>
                      <a:pt x="825234" y="1395181"/>
                      <a:pt x="825234" y="1403984"/>
                    </a:cubicBezTo>
                    <a:cubicBezTo>
                      <a:pt x="825234" y="1406917"/>
                      <a:pt x="825234" y="1410436"/>
                      <a:pt x="825234" y="1413369"/>
                    </a:cubicBezTo>
                    <a:cubicBezTo>
                      <a:pt x="823470" y="1489649"/>
                      <a:pt x="820532" y="1516054"/>
                      <a:pt x="808194" y="1583536"/>
                    </a:cubicBezTo>
                    <a:cubicBezTo>
                      <a:pt x="815834" y="1563584"/>
                      <a:pt x="825234" y="1543631"/>
                      <a:pt x="836986" y="1523684"/>
                    </a:cubicBezTo>
                    <a:cubicBezTo>
                      <a:pt x="885761" y="1445057"/>
                      <a:pt x="947460" y="1391662"/>
                      <a:pt x="1026200" y="1360560"/>
                    </a:cubicBezTo>
                    <a:cubicBezTo>
                      <a:pt x="1030898" y="1358801"/>
                      <a:pt x="1036187" y="1357041"/>
                      <a:pt x="1042062" y="1355281"/>
                    </a:cubicBezTo>
                    <a:lnTo>
                      <a:pt x="1043241" y="1355281"/>
                    </a:lnTo>
                    <a:cubicBezTo>
                      <a:pt x="1045592" y="1354695"/>
                      <a:pt x="1047938" y="1353522"/>
                      <a:pt x="1050881" y="1352935"/>
                    </a:cubicBezTo>
                    <a:cubicBezTo>
                      <a:pt x="1053227" y="1352349"/>
                      <a:pt x="1055578" y="1352349"/>
                      <a:pt x="1057930" y="1354108"/>
                    </a:cubicBezTo>
                    <a:cubicBezTo>
                      <a:pt x="1059694" y="1355868"/>
                      <a:pt x="1060867" y="1358214"/>
                      <a:pt x="1060281" y="1361147"/>
                    </a:cubicBezTo>
                    <a:cubicBezTo>
                      <a:pt x="1059694" y="1366431"/>
                      <a:pt x="1059694" y="1371710"/>
                      <a:pt x="1059103" y="1376402"/>
                    </a:cubicBezTo>
                    <a:cubicBezTo>
                      <a:pt x="1058516" y="1388138"/>
                      <a:pt x="1057930" y="1398700"/>
                      <a:pt x="1054992" y="1408677"/>
                    </a:cubicBezTo>
                    <a:cubicBezTo>
                      <a:pt x="1029724" y="1506669"/>
                      <a:pt x="987417" y="1584709"/>
                      <a:pt x="926890" y="1646908"/>
                    </a:cubicBezTo>
                    <a:cubicBezTo>
                      <a:pt x="900450" y="1673899"/>
                      <a:pt x="872831" y="1689154"/>
                      <a:pt x="842861" y="1693846"/>
                    </a:cubicBezTo>
                    <a:cubicBezTo>
                      <a:pt x="835221" y="1695019"/>
                      <a:pt x="825821" y="1695019"/>
                      <a:pt x="809954" y="1694432"/>
                    </a:cubicBezTo>
                    <a:lnTo>
                      <a:pt x="805256" y="1693846"/>
                    </a:lnTo>
                    <a:cubicBezTo>
                      <a:pt x="804670" y="1693846"/>
                      <a:pt x="804078" y="1693846"/>
                      <a:pt x="803491" y="1693846"/>
                    </a:cubicBezTo>
                    <a:cubicBezTo>
                      <a:pt x="801732" y="1693846"/>
                      <a:pt x="801732" y="1693846"/>
                      <a:pt x="801140" y="1695019"/>
                    </a:cubicBezTo>
                    <a:lnTo>
                      <a:pt x="779989" y="1724361"/>
                    </a:lnTo>
                    <a:cubicBezTo>
                      <a:pt x="779402" y="1724948"/>
                      <a:pt x="778811" y="1726121"/>
                      <a:pt x="778811" y="1727294"/>
                    </a:cubicBezTo>
                    <a:lnTo>
                      <a:pt x="778224" y="1727880"/>
                    </a:lnTo>
                    <a:cubicBezTo>
                      <a:pt x="756481" y="1802988"/>
                      <a:pt x="728868" y="1875157"/>
                      <a:pt x="696546" y="1943226"/>
                    </a:cubicBezTo>
                    <a:cubicBezTo>
                      <a:pt x="711236" y="1923274"/>
                      <a:pt x="727103" y="1905086"/>
                      <a:pt x="744730" y="1887480"/>
                    </a:cubicBezTo>
                    <a:cubicBezTo>
                      <a:pt x="826407" y="1808267"/>
                      <a:pt x="966260" y="1806507"/>
                      <a:pt x="982128" y="1806507"/>
                    </a:cubicBezTo>
                    <a:lnTo>
                      <a:pt x="985065" y="1806507"/>
                    </a:lnTo>
                    <a:cubicBezTo>
                      <a:pt x="989176" y="1807680"/>
                      <a:pt x="990941" y="1811786"/>
                      <a:pt x="989768" y="1815897"/>
                    </a:cubicBezTo>
                    <a:cubicBezTo>
                      <a:pt x="988590" y="1819416"/>
                      <a:pt x="988003" y="1822935"/>
                      <a:pt x="986830" y="1827046"/>
                    </a:cubicBezTo>
                    <a:cubicBezTo>
                      <a:pt x="984479" y="1835844"/>
                      <a:pt x="982128" y="1844061"/>
                      <a:pt x="978603" y="1852277"/>
                    </a:cubicBezTo>
                    <a:cubicBezTo>
                      <a:pt x="963322" y="1890412"/>
                      <a:pt x="938055" y="1927966"/>
                      <a:pt x="899863" y="1969044"/>
                    </a:cubicBezTo>
                    <a:cubicBezTo>
                      <a:pt x="873418" y="1997208"/>
                      <a:pt x="843448" y="2025959"/>
                      <a:pt x="805256" y="2044146"/>
                    </a:cubicBezTo>
                    <a:cubicBezTo>
                      <a:pt x="762357" y="2064099"/>
                      <a:pt x="724165" y="2068791"/>
                      <a:pt x="686555" y="2058820"/>
                    </a:cubicBezTo>
                    <a:cubicBezTo>
                      <a:pt x="680093" y="2057055"/>
                      <a:pt x="672452" y="2055296"/>
                      <a:pt x="665990" y="2051190"/>
                    </a:cubicBezTo>
                    <a:cubicBezTo>
                      <a:pt x="661287" y="2048257"/>
                      <a:pt x="660114" y="2048257"/>
                      <a:pt x="655412" y="2051776"/>
                    </a:cubicBezTo>
                    <a:cubicBezTo>
                      <a:pt x="650123" y="2055296"/>
                      <a:pt x="644833" y="2058820"/>
                      <a:pt x="639550" y="2061753"/>
                    </a:cubicBezTo>
                    <a:cubicBezTo>
                      <a:pt x="636020" y="2063512"/>
                      <a:pt x="633082" y="2065272"/>
                      <a:pt x="630144" y="2067618"/>
                    </a:cubicBezTo>
                    <a:cubicBezTo>
                      <a:pt x="630144" y="2067618"/>
                      <a:pt x="628971" y="2069378"/>
                      <a:pt x="628385" y="2069964"/>
                    </a:cubicBezTo>
                    <a:cubicBezTo>
                      <a:pt x="594299" y="2125711"/>
                      <a:pt x="556694" y="2177346"/>
                      <a:pt x="516151" y="2224285"/>
                    </a:cubicBezTo>
                    <a:cubicBezTo>
                      <a:pt x="537888" y="2208443"/>
                      <a:pt x="560805" y="2196707"/>
                      <a:pt x="584899" y="2189082"/>
                    </a:cubicBezTo>
                    <a:cubicBezTo>
                      <a:pt x="657763" y="2165610"/>
                      <a:pt x="734743" y="2168543"/>
                      <a:pt x="810545" y="2197880"/>
                    </a:cubicBezTo>
                    <a:cubicBezTo>
                      <a:pt x="821710" y="2202578"/>
                      <a:pt x="834634" y="2209030"/>
                      <a:pt x="834634" y="2209030"/>
                    </a:cubicBezTo>
                    <a:cubicBezTo>
                      <a:pt x="836986" y="2210789"/>
                      <a:pt x="838164" y="2212554"/>
                      <a:pt x="838750" y="2214313"/>
                    </a:cubicBezTo>
                    <a:cubicBezTo>
                      <a:pt x="838750" y="2216660"/>
                      <a:pt x="838164" y="2219006"/>
                      <a:pt x="836986" y="2220179"/>
                    </a:cubicBezTo>
                    <a:cubicBezTo>
                      <a:pt x="834634" y="2223698"/>
                      <a:pt x="832283" y="2226636"/>
                      <a:pt x="829937" y="2229569"/>
                    </a:cubicBezTo>
                    <a:lnTo>
                      <a:pt x="829345" y="2230155"/>
                    </a:lnTo>
                    <a:cubicBezTo>
                      <a:pt x="824648" y="2237199"/>
                      <a:pt x="818772" y="2245410"/>
                      <a:pt x="812305" y="2252454"/>
                    </a:cubicBezTo>
                    <a:cubicBezTo>
                      <a:pt x="782927" y="2283550"/>
                      <a:pt x="746495" y="2304676"/>
                      <a:pt x="711822" y="2322864"/>
                    </a:cubicBezTo>
                    <a:cubicBezTo>
                      <a:pt x="664225" y="2347508"/>
                      <a:pt x="614869" y="2361004"/>
                      <a:pt x="566685" y="2362177"/>
                    </a:cubicBezTo>
                    <a:cubicBezTo>
                      <a:pt x="564334" y="2362763"/>
                      <a:pt x="561983" y="2362763"/>
                      <a:pt x="559631" y="2362763"/>
                    </a:cubicBezTo>
                    <a:cubicBezTo>
                      <a:pt x="514972" y="2362763"/>
                      <a:pt x="480305" y="2348095"/>
                      <a:pt x="452686" y="2317585"/>
                    </a:cubicBezTo>
                    <a:cubicBezTo>
                      <a:pt x="452686" y="2317585"/>
                      <a:pt x="451508" y="2316998"/>
                      <a:pt x="450922" y="2316998"/>
                    </a:cubicBezTo>
                    <a:cubicBezTo>
                      <a:pt x="440935" y="2317585"/>
                      <a:pt x="430943" y="2319344"/>
                      <a:pt x="423895" y="2320517"/>
                    </a:cubicBezTo>
                    <a:cubicBezTo>
                      <a:pt x="422716" y="2320517"/>
                      <a:pt x="420957" y="2321691"/>
                      <a:pt x="420365" y="2322277"/>
                    </a:cubicBezTo>
                    <a:cubicBezTo>
                      <a:pt x="375120" y="2362177"/>
                      <a:pt x="327523" y="2396798"/>
                      <a:pt x="278166" y="2426721"/>
                    </a:cubicBezTo>
                    <a:cubicBezTo>
                      <a:pt x="285215" y="2424375"/>
                      <a:pt x="293442" y="2422616"/>
                      <a:pt x="301082" y="2420856"/>
                    </a:cubicBezTo>
                    <a:cubicBezTo>
                      <a:pt x="354555" y="2410880"/>
                      <a:pt x="408614" y="2416750"/>
                      <a:pt x="467962" y="2440803"/>
                    </a:cubicBezTo>
                    <a:cubicBezTo>
                      <a:pt x="508510" y="2456650"/>
                      <a:pt x="545529" y="2480117"/>
                      <a:pt x="582548" y="2512392"/>
                    </a:cubicBezTo>
                    <a:cubicBezTo>
                      <a:pt x="585485" y="2515324"/>
                      <a:pt x="585485" y="2519435"/>
                      <a:pt x="583134" y="2522954"/>
                    </a:cubicBezTo>
                    <a:cubicBezTo>
                      <a:pt x="570210" y="2539383"/>
                      <a:pt x="553169" y="2548772"/>
                      <a:pt x="538480" y="2555224"/>
                    </a:cubicBezTo>
                    <a:cubicBezTo>
                      <a:pt x="502635" y="2572244"/>
                      <a:pt x="461500" y="2582802"/>
                      <a:pt x="413903" y="2588086"/>
                    </a:cubicBezTo>
                    <a:cubicBezTo>
                      <a:pt x="413903" y="2588086"/>
                      <a:pt x="398627" y="2589845"/>
                      <a:pt x="376884" y="2589845"/>
                    </a:cubicBezTo>
                    <a:cubicBezTo>
                      <a:pt x="361017" y="2589845"/>
                      <a:pt x="346914" y="2588672"/>
                      <a:pt x="333985" y="2587499"/>
                    </a:cubicBezTo>
                    <a:cubicBezTo>
                      <a:pt x="321647" y="2586326"/>
                      <a:pt x="309309" y="2583980"/>
                      <a:pt x="296966" y="2581042"/>
                    </a:cubicBezTo>
                    <a:cubicBezTo>
                      <a:pt x="241734" y="2567547"/>
                      <a:pt x="204710" y="2540556"/>
                      <a:pt x="182973" y="2497137"/>
                    </a:cubicBezTo>
                    <a:cubicBezTo>
                      <a:pt x="182973" y="2497137"/>
                      <a:pt x="181208" y="2495963"/>
                      <a:pt x="178857" y="2495963"/>
                    </a:cubicBezTo>
                    <a:cubicBezTo>
                      <a:pt x="169457" y="2493026"/>
                      <a:pt x="160051" y="2491266"/>
                      <a:pt x="151824" y="2490093"/>
                    </a:cubicBezTo>
                    <a:cubicBezTo>
                      <a:pt x="149478" y="2490093"/>
                      <a:pt x="147127" y="2490680"/>
                      <a:pt x="144189" y="2491853"/>
                    </a:cubicBezTo>
                    <a:cubicBezTo>
                      <a:pt x="105992" y="2506521"/>
                      <a:pt x="66036" y="2518844"/>
                      <a:pt x="24315" y="2528233"/>
                    </a:cubicBezTo>
                    <a:cubicBezTo>
                      <a:pt x="21377" y="2528820"/>
                      <a:pt x="17852" y="2527060"/>
                      <a:pt x="16088" y="2524127"/>
                    </a:cubicBezTo>
                    <a:cubicBezTo>
                      <a:pt x="11972" y="2517084"/>
                      <a:pt x="7274" y="2510045"/>
                      <a:pt x="1985" y="2503588"/>
                    </a:cubicBezTo>
                    <a:cubicBezTo>
                      <a:pt x="220" y="2501242"/>
                      <a:pt x="-366" y="2498896"/>
                      <a:pt x="220" y="2495963"/>
                    </a:cubicBezTo>
                    <a:cubicBezTo>
                      <a:pt x="1399" y="2493617"/>
                      <a:pt x="3158" y="2491853"/>
                      <a:pt x="6096" y="2491266"/>
                    </a:cubicBezTo>
                    <a:cubicBezTo>
                      <a:pt x="56631" y="2480117"/>
                      <a:pt x="107165" y="2463689"/>
                      <a:pt x="160051" y="2441390"/>
                    </a:cubicBezTo>
                    <a:cubicBezTo>
                      <a:pt x="160643" y="2440803"/>
                      <a:pt x="162403" y="2439044"/>
                      <a:pt x="162989" y="2437284"/>
                    </a:cubicBezTo>
                    <a:cubicBezTo>
                      <a:pt x="168278" y="2419683"/>
                      <a:pt x="170043" y="2401490"/>
                      <a:pt x="168278" y="2382129"/>
                    </a:cubicBezTo>
                    <a:cubicBezTo>
                      <a:pt x="157705" y="2258906"/>
                      <a:pt x="231156" y="2129230"/>
                      <a:pt x="342804" y="2073489"/>
                    </a:cubicBezTo>
                    <a:cubicBezTo>
                      <a:pt x="345150" y="2072315"/>
                      <a:pt x="348093" y="2071142"/>
                      <a:pt x="351030" y="2069964"/>
                    </a:cubicBezTo>
                    <a:lnTo>
                      <a:pt x="353377" y="2068791"/>
                    </a:lnTo>
                    <a:cubicBezTo>
                      <a:pt x="355728" y="2067618"/>
                      <a:pt x="358666" y="2068205"/>
                      <a:pt x="361017" y="2069964"/>
                    </a:cubicBezTo>
                    <a:cubicBezTo>
                      <a:pt x="363368" y="2071729"/>
                      <a:pt x="364541" y="2074075"/>
                      <a:pt x="363955" y="2077008"/>
                    </a:cubicBezTo>
                    <a:lnTo>
                      <a:pt x="361017" y="2095782"/>
                    </a:lnTo>
                    <a:cubicBezTo>
                      <a:pt x="358079" y="2112802"/>
                      <a:pt x="355141" y="2129230"/>
                      <a:pt x="352790" y="2145658"/>
                    </a:cubicBezTo>
                    <a:lnTo>
                      <a:pt x="352204" y="2149769"/>
                    </a:lnTo>
                    <a:cubicBezTo>
                      <a:pt x="345150" y="2196121"/>
                      <a:pt x="337514" y="2244237"/>
                      <a:pt x="323412" y="2290594"/>
                    </a:cubicBezTo>
                    <a:cubicBezTo>
                      <a:pt x="309896" y="2332253"/>
                      <a:pt x="289918" y="2365110"/>
                      <a:pt x="262299" y="2390341"/>
                    </a:cubicBezTo>
                    <a:cubicBezTo>
                      <a:pt x="321061" y="2355725"/>
                      <a:pt x="376298" y="2314066"/>
                      <a:pt x="426241" y="2265949"/>
                    </a:cubicBezTo>
                    <a:cubicBezTo>
                      <a:pt x="427419" y="2264776"/>
                      <a:pt x="428592" y="2262425"/>
                      <a:pt x="428592" y="2260079"/>
                    </a:cubicBezTo>
                    <a:lnTo>
                      <a:pt x="429770" y="2226636"/>
                    </a:lnTo>
                    <a:cubicBezTo>
                      <a:pt x="429770" y="2226049"/>
                      <a:pt x="430357" y="2222525"/>
                      <a:pt x="429179" y="2221352"/>
                    </a:cubicBezTo>
                    <a:cubicBezTo>
                      <a:pt x="404503" y="2163851"/>
                      <a:pt x="398627" y="2099306"/>
                      <a:pt x="410379" y="2024199"/>
                    </a:cubicBezTo>
                    <a:cubicBezTo>
                      <a:pt x="421543" y="1951438"/>
                      <a:pt x="452686" y="1884547"/>
                      <a:pt x="502635" y="1825281"/>
                    </a:cubicBezTo>
                    <a:cubicBezTo>
                      <a:pt x="509683" y="1817070"/>
                      <a:pt x="516737" y="1813545"/>
                      <a:pt x="520848" y="1815310"/>
                    </a:cubicBezTo>
                    <a:cubicBezTo>
                      <a:pt x="523199" y="1816483"/>
                      <a:pt x="524372" y="1818829"/>
                      <a:pt x="524964" y="1821176"/>
                    </a:cubicBezTo>
                    <a:lnTo>
                      <a:pt x="526137" y="1832911"/>
                    </a:lnTo>
                    <a:cubicBezTo>
                      <a:pt x="527315" y="1841715"/>
                      <a:pt x="527902" y="1849926"/>
                      <a:pt x="529075" y="1858143"/>
                    </a:cubicBezTo>
                    <a:cubicBezTo>
                      <a:pt x="530840" y="1873398"/>
                      <a:pt x="532013" y="1888066"/>
                      <a:pt x="533778" y="1902735"/>
                    </a:cubicBezTo>
                    <a:lnTo>
                      <a:pt x="534364" y="1905086"/>
                    </a:lnTo>
                    <a:cubicBezTo>
                      <a:pt x="538480" y="1941462"/>
                      <a:pt x="542591" y="1980188"/>
                      <a:pt x="544942" y="2018328"/>
                    </a:cubicBezTo>
                    <a:lnTo>
                      <a:pt x="520910" y="2162894"/>
                    </a:lnTo>
                    <a:lnTo>
                      <a:pt x="520262" y="2163851"/>
                    </a:lnTo>
                    <a:cubicBezTo>
                      <a:pt x="520262" y="2163264"/>
                      <a:pt x="520262" y="2163264"/>
                      <a:pt x="520848" y="2163264"/>
                    </a:cubicBezTo>
                    <a:lnTo>
                      <a:pt x="520910" y="2162894"/>
                    </a:lnTo>
                    <a:lnTo>
                      <a:pt x="620158" y="2016569"/>
                    </a:lnTo>
                    <a:cubicBezTo>
                      <a:pt x="623096" y="2011877"/>
                      <a:pt x="623096" y="2007771"/>
                      <a:pt x="622509" y="2001900"/>
                    </a:cubicBezTo>
                    <a:cubicBezTo>
                      <a:pt x="620744" y="1976669"/>
                      <a:pt x="608993" y="1956135"/>
                      <a:pt x="596650" y="1937942"/>
                    </a:cubicBezTo>
                    <a:cubicBezTo>
                      <a:pt x="573147" y="1902735"/>
                      <a:pt x="558458" y="1861075"/>
                      <a:pt x="550231" y="1802988"/>
                    </a:cubicBezTo>
                    <a:cubicBezTo>
                      <a:pt x="538480" y="1721423"/>
                      <a:pt x="550231" y="1639864"/>
                      <a:pt x="585485" y="1560065"/>
                    </a:cubicBezTo>
                    <a:cubicBezTo>
                      <a:pt x="586664" y="1557718"/>
                      <a:pt x="587837" y="1555367"/>
                      <a:pt x="589015" y="1553021"/>
                    </a:cubicBezTo>
                    <a:lnTo>
                      <a:pt x="591953" y="1548329"/>
                    </a:lnTo>
                    <a:cubicBezTo>
                      <a:pt x="593126" y="1545396"/>
                      <a:pt x="595477" y="1544223"/>
                      <a:pt x="598415" y="1544223"/>
                    </a:cubicBezTo>
                    <a:cubicBezTo>
                      <a:pt x="601939" y="1544223"/>
                      <a:pt x="604290" y="1545983"/>
                      <a:pt x="605464" y="1548915"/>
                    </a:cubicBezTo>
                    <a:cubicBezTo>
                      <a:pt x="614282" y="1570627"/>
                      <a:pt x="622509" y="1591161"/>
                      <a:pt x="630731" y="1611700"/>
                    </a:cubicBezTo>
                    <a:lnTo>
                      <a:pt x="636020" y="1625196"/>
                    </a:lnTo>
                    <a:cubicBezTo>
                      <a:pt x="653652" y="1669201"/>
                      <a:pt x="673630" y="1720837"/>
                      <a:pt x="684795" y="1774232"/>
                    </a:cubicBezTo>
                    <a:cubicBezTo>
                      <a:pt x="693022" y="1811199"/>
                      <a:pt x="693609" y="1847580"/>
                      <a:pt x="686555" y="1882201"/>
                    </a:cubicBezTo>
                    <a:cubicBezTo>
                      <a:pt x="713587" y="1816483"/>
                      <a:pt x="736503" y="1747828"/>
                      <a:pt x="753543" y="1676245"/>
                    </a:cubicBezTo>
                    <a:cubicBezTo>
                      <a:pt x="754135" y="1675072"/>
                      <a:pt x="754135" y="1673312"/>
                      <a:pt x="752370" y="1668615"/>
                    </a:cubicBezTo>
                    <a:cubicBezTo>
                      <a:pt x="744143" y="1646316"/>
                      <a:pt x="729454" y="1626369"/>
                      <a:pt x="710649" y="1611700"/>
                    </a:cubicBezTo>
                    <a:cubicBezTo>
                      <a:pt x="670106" y="1580598"/>
                      <a:pt x="646598" y="1537179"/>
                      <a:pt x="629558" y="1498453"/>
                    </a:cubicBezTo>
                    <a:cubicBezTo>
                      <a:pt x="593712" y="1419826"/>
                      <a:pt x="584312" y="1335915"/>
                      <a:pt x="600180" y="1242620"/>
                    </a:cubicBezTo>
                    <a:cubicBezTo>
                      <a:pt x="600180" y="1242034"/>
                      <a:pt x="600180" y="1240861"/>
                      <a:pt x="600766" y="1239688"/>
                    </a:cubicBezTo>
                    <a:lnTo>
                      <a:pt x="600766" y="1239101"/>
                    </a:lnTo>
                    <a:cubicBezTo>
                      <a:pt x="601939" y="1236755"/>
                      <a:pt x="603117" y="1234990"/>
                      <a:pt x="605464" y="1234404"/>
                    </a:cubicBezTo>
                    <a:cubicBezTo>
                      <a:pt x="607228" y="1233231"/>
                      <a:pt x="609580" y="1233817"/>
                      <a:pt x="611344" y="1234404"/>
                    </a:cubicBezTo>
                    <a:cubicBezTo>
                      <a:pt x="613104" y="1234990"/>
                      <a:pt x="615455" y="1236163"/>
                      <a:pt x="617220" y="1238515"/>
                    </a:cubicBezTo>
                    <a:cubicBezTo>
                      <a:pt x="626033" y="1250251"/>
                      <a:pt x="634847" y="1261981"/>
                      <a:pt x="643660" y="1273717"/>
                    </a:cubicBezTo>
                    <a:lnTo>
                      <a:pt x="645425" y="1276068"/>
                    </a:lnTo>
                    <a:cubicBezTo>
                      <a:pt x="667755" y="1305992"/>
                      <a:pt x="691257" y="1337089"/>
                      <a:pt x="714173" y="1368190"/>
                    </a:cubicBezTo>
                    <a:cubicBezTo>
                      <a:pt x="740027" y="1403984"/>
                      <a:pt x="758832" y="1438600"/>
                      <a:pt x="770584" y="1474394"/>
                    </a:cubicBezTo>
                    <a:cubicBezTo>
                      <a:pt x="776459" y="1491996"/>
                      <a:pt x="779989" y="1508429"/>
                      <a:pt x="781748" y="1524857"/>
                    </a:cubicBezTo>
                    <a:cubicBezTo>
                      <a:pt x="789389" y="1466764"/>
                      <a:pt x="793505" y="1407504"/>
                      <a:pt x="794678" y="1347651"/>
                    </a:cubicBezTo>
                    <a:cubicBezTo>
                      <a:pt x="794678" y="1332983"/>
                      <a:pt x="792913" y="1321834"/>
                      <a:pt x="782927" y="1309511"/>
                    </a:cubicBezTo>
                    <a:cubicBezTo>
                      <a:pt x="772935" y="1296016"/>
                      <a:pt x="762948" y="1288977"/>
                      <a:pt x="750019" y="1283693"/>
                    </a:cubicBezTo>
                    <a:cubicBezTo>
                      <a:pt x="695373" y="1263746"/>
                      <a:pt x="660114" y="1221495"/>
                      <a:pt x="635433" y="1186879"/>
                    </a:cubicBezTo>
                    <a:cubicBezTo>
                      <a:pt x="596064" y="1131132"/>
                      <a:pt x="572561" y="1066588"/>
                      <a:pt x="564921" y="988548"/>
                    </a:cubicBezTo>
                    <a:cubicBezTo>
                      <a:pt x="563747" y="980336"/>
                      <a:pt x="563156" y="972120"/>
                      <a:pt x="562569" y="963903"/>
                    </a:cubicBezTo>
                    <a:lnTo>
                      <a:pt x="562569" y="961557"/>
                    </a:lnTo>
                    <a:cubicBezTo>
                      <a:pt x="562569" y="957451"/>
                      <a:pt x="561983" y="953340"/>
                      <a:pt x="561983" y="948648"/>
                    </a:cubicBezTo>
                    <a:cubicBezTo>
                      <a:pt x="561396" y="945715"/>
                      <a:pt x="563156" y="942783"/>
                      <a:pt x="566094" y="941610"/>
                    </a:cubicBezTo>
                    <a:cubicBezTo>
                      <a:pt x="568445" y="939845"/>
                      <a:pt x="571969" y="940431"/>
                      <a:pt x="574321" y="942196"/>
                    </a:cubicBezTo>
                    <a:lnTo>
                      <a:pt x="580788" y="948061"/>
                    </a:lnTo>
                    <a:cubicBezTo>
                      <a:pt x="583134" y="949821"/>
                      <a:pt x="585485" y="951581"/>
                      <a:pt x="587250" y="953340"/>
                    </a:cubicBezTo>
                    <a:cubicBezTo>
                      <a:pt x="597828" y="962143"/>
                      <a:pt x="608401" y="970360"/>
                      <a:pt x="618980" y="978572"/>
                    </a:cubicBezTo>
                    <a:lnTo>
                      <a:pt x="620158" y="979158"/>
                    </a:lnTo>
                    <a:cubicBezTo>
                      <a:pt x="643074" y="997351"/>
                      <a:pt x="667163" y="1016712"/>
                      <a:pt x="689493" y="1036078"/>
                    </a:cubicBezTo>
                    <a:cubicBezTo>
                      <a:pt x="733565" y="1073631"/>
                      <a:pt x="762357" y="1110599"/>
                      <a:pt x="778811" y="1153431"/>
                    </a:cubicBezTo>
                    <a:cubicBezTo>
                      <a:pt x="781748" y="1160475"/>
                      <a:pt x="784100" y="1167513"/>
                      <a:pt x="786451" y="1174557"/>
                    </a:cubicBezTo>
                    <a:cubicBezTo>
                      <a:pt x="779402" y="1106488"/>
                      <a:pt x="768238" y="1039597"/>
                      <a:pt x="752957" y="975052"/>
                    </a:cubicBezTo>
                    <a:cubicBezTo>
                      <a:pt x="750605" y="966836"/>
                      <a:pt x="750019" y="964490"/>
                      <a:pt x="745908" y="963316"/>
                    </a:cubicBezTo>
                    <a:cubicBezTo>
                      <a:pt x="743557" y="962143"/>
                      <a:pt x="741205" y="960970"/>
                      <a:pt x="739441" y="958624"/>
                    </a:cubicBezTo>
                    <a:cubicBezTo>
                      <a:pt x="728276" y="946302"/>
                      <a:pt x="713587" y="943956"/>
                      <a:pt x="699484" y="943956"/>
                    </a:cubicBezTo>
                    <a:cubicBezTo>
                      <a:pt x="651301" y="942783"/>
                      <a:pt x="613690" y="918724"/>
                      <a:pt x="582548" y="895839"/>
                    </a:cubicBezTo>
                    <a:cubicBezTo>
                      <a:pt x="507332" y="838920"/>
                      <a:pt x="455624" y="695162"/>
                      <a:pt x="455624" y="690470"/>
                    </a:cubicBezTo>
                    <a:cubicBezTo>
                      <a:pt x="455624" y="687537"/>
                      <a:pt x="456797" y="685191"/>
                      <a:pt x="458562" y="684013"/>
                    </a:cubicBezTo>
                    <a:cubicBezTo>
                      <a:pt x="460913" y="682253"/>
                      <a:pt x="463851" y="682253"/>
                      <a:pt x="466202" y="683426"/>
                    </a:cubicBezTo>
                    <a:cubicBezTo>
                      <a:pt x="481478" y="689883"/>
                      <a:pt x="497345" y="696335"/>
                      <a:pt x="513208" y="702792"/>
                    </a:cubicBezTo>
                    <a:cubicBezTo>
                      <a:pt x="549640" y="718047"/>
                      <a:pt x="586664" y="733302"/>
                      <a:pt x="621917" y="749735"/>
                    </a:cubicBezTo>
                    <a:cubicBezTo>
                      <a:pt x="657763" y="766750"/>
                      <a:pt x="685968" y="789635"/>
                      <a:pt x="706538" y="817213"/>
                    </a:cubicBezTo>
                    <a:cubicBezTo>
                      <a:pt x="687146" y="762644"/>
                      <a:pt x="664817" y="709244"/>
                      <a:pt x="639550" y="657608"/>
                    </a:cubicBezTo>
                    <a:cubicBezTo>
                      <a:pt x="636612" y="651743"/>
                      <a:pt x="623096" y="645872"/>
                      <a:pt x="603704" y="645872"/>
                    </a:cubicBezTo>
                    <a:cubicBezTo>
                      <a:pt x="597828" y="645872"/>
                      <a:pt x="591361" y="647051"/>
                      <a:pt x="586077" y="648224"/>
                    </a:cubicBezTo>
                    <a:cubicBezTo>
                      <a:pt x="540826" y="658781"/>
                      <a:pt x="495581" y="652329"/>
                      <a:pt x="445633" y="627685"/>
                    </a:cubicBezTo>
                    <a:cubicBezTo>
                      <a:pt x="394511" y="601867"/>
                      <a:pt x="352204" y="560207"/>
                      <a:pt x="316358" y="499769"/>
                    </a:cubicBezTo>
                    <a:cubicBezTo>
                      <a:pt x="315185" y="498595"/>
                      <a:pt x="314007" y="495076"/>
                      <a:pt x="313420" y="493317"/>
                    </a:cubicBezTo>
                    <a:cubicBezTo>
                      <a:pt x="312247" y="490965"/>
                      <a:pt x="312834" y="488033"/>
                      <a:pt x="314598" y="486273"/>
                    </a:cubicBezTo>
                    <a:cubicBezTo>
                      <a:pt x="315771" y="483927"/>
                      <a:pt x="318123" y="482754"/>
                      <a:pt x="320474" y="482754"/>
                    </a:cubicBezTo>
                    <a:lnTo>
                      <a:pt x="338688" y="483927"/>
                    </a:lnTo>
                    <a:cubicBezTo>
                      <a:pt x="349852" y="484513"/>
                      <a:pt x="361017" y="485687"/>
                      <a:pt x="371595" y="485687"/>
                    </a:cubicBezTo>
                    <a:lnTo>
                      <a:pt x="382760" y="486273"/>
                    </a:lnTo>
                    <a:cubicBezTo>
                      <a:pt x="417427" y="488033"/>
                      <a:pt x="452686" y="489792"/>
                      <a:pt x="487354" y="498009"/>
                    </a:cubicBezTo>
                    <a:cubicBezTo>
                      <a:pt x="526724" y="507985"/>
                      <a:pt x="555521" y="522067"/>
                      <a:pt x="577850" y="543774"/>
                    </a:cubicBezTo>
                    <a:cubicBezTo>
                      <a:pt x="551405" y="500355"/>
                      <a:pt x="523199" y="458696"/>
                      <a:pt x="493821" y="419382"/>
                    </a:cubicBezTo>
                    <a:cubicBezTo>
                      <a:pt x="492643" y="418796"/>
                      <a:pt x="489119" y="417036"/>
                      <a:pt x="486181" y="416450"/>
                    </a:cubicBezTo>
                    <a:cubicBezTo>
                      <a:pt x="484416" y="415863"/>
                      <a:pt x="478540" y="414685"/>
                      <a:pt x="470900" y="414685"/>
                    </a:cubicBezTo>
                    <a:cubicBezTo>
                      <a:pt x="460913" y="414685"/>
                      <a:pt x="452100" y="417036"/>
                      <a:pt x="445046" y="421142"/>
                    </a:cubicBezTo>
                    <a:cubicBezTo>
                      <a:pt x="397449" y="444027"/>
                      <a:pt x="343977" y="445787"/>
                      <a:pt x="286388" y="425834"/>
                    </a:cubicBezTo>
                    <a:cubicBezTo>
                      <a:pt x="238791" y="409993"/>
                      <a:pt x="198835" y="380069"/>
                      <a:pt x="163581" y="334299"/>
                    </a:cubicBezTo>
                    <a:cubicBezTo>
                      <a:pt x="162403" y="332539"/>
                      <a:pt x="161230" y="331366"/>
                      <a:pt x="160051" y="329606"/>
                    </a:cubicBezTo>
                    <a:cubicBezTo>
                      <a:pt x="158878" y="327260"/>
                      <a:pt x="158878" y="325496"/>
                      <a:pt x="160051" y="323149"/>
                    </a:cubicBezTo>
                    <a:cubicBezTo>
                      <a:pt x="162989" y="317871"/>
                      <a:pt x="174746" y="314938"/>
                      <a:pt x="179443" y="313765"/>
                    </a:cubicBezTo>
                    <a:cubicBezTo>
                      <a:pt x="191786" y="312000"/>
                      <a:pt x="205302" y="309654"/>
                      <a:pt x="219405" y="307894"/>
                    </a:cubicBezTo>
                    <a:cubicBezTo>
                      <a:pt x="225280" y="306721"/>
                      <a:pt x="231742" y="305548"/>
                      <a:pt x="238205" y="304962"/>
                    </a:cubicBezTo>
                    <a:lnTo>
                      <a:pt x="238791" y="304962"/>
                    </a:lnTo>
                    <a:cubicBezTo>
                      <a:pt x="259948" y="301442"/>
                      <a:pt x="282277" y="298505"/>
                      <a:pt x="304607" y="297332"/>
                    </a:cubicBezTo>
                    <a:cubicBezTo>
                      <a:pt x="345150" y="294985"/>
                      <a:pt x="380995" y="303202"/>
                      <a:pt x="410965" y="321976"/>
                    </a:cubicBezTo>
                    <a:cubicBezTo>
                      <a:pt x="390987" y="300856"/>
                      <a:pt x="370417" y="280903"/>
                      <a:pt x="349852" y="262129"/>
                    </a:cubicBezTo>
                    <a:cubicBezTo>
                      <a:pt x="343390" y="255672"/>
                      <a:pt x="336336" y="249807"/>
                      <a:pt x="326350" y="242763"/>
                    </a:cubicBezTo>
                    <a:cubicBezTo>
                      <a:pt x="325171" y="241590"/>
                      <a:pt x="323412" y="241004"/>
                      <a:pt x="321061" y="241004"/>
                    </a:cubicBezTo>
                    <a:cubicBezTo>
                      <a:pt x="249956" y="238071"/>
                      <a:pt x="190608" y="206969"/>
                      <a:pt x="140073" y="145357"/>
                    </a:cubicBezTo>
                    <a:cubicBezTo>
                      <a:pt x="112454" y="111328"/>
                      <a:pt x="91303" y="69077"/>
                      <a:pt x="75436" y="15682"/>
                    </a:cubicBezTo>
                    <a:lnTo>
                      <a:pt x="74849" y="13922"/>
                    </a:lnTo>
                    <a:cubicBezTo>
                      <a:pt x="73085" y="8057"/>
                      <a:pt x="71911" y="5124"/>
                      <a:pt x="76022" y="1600"/>
                    </a:cubicBezTo>
                    <a:cubicBezTo>
                      <a:pt x="77491" y="134"/>
                      <a:pt x="79695" y="-307"/>
                      <a:pt x="83147" y="2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7558BAB-6E07-1EF3-E233-ED74F6B6925C}"/>
                </a:ext>
              </a:extLst>
            </p:cNvPr>
            <p:cNvGrpSpPr/>
            <p:nvPr/>
          </p:nvGrpSpPr>
          <p:grpSpPr>
            <a:xfrm>
              <a:off x="1234205" y="3910521"/>
              <a:ext cx="2193386" cy="547307"/>
              <a:chOff x="1234207" y="3910521"/>
              <a:chExt cx="2193386" cy="547307"/>
            </a:xfrm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572C1D2D-4F70-9155-1565-D53FD186BC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34207" y="3910521"/>
                <a:ext cx="224150" cy="547180"/>
              </a:xfrm>
              <a:custGeom>
                <a:avLst/>
                <a:gdLst>
                  <a:gd name="connsiteX0" fmla="*/ 977354 w 1060670"/>
                  <a:gd name="connsiteY0" fmla="*/ 182 h 2589242"/>
                  <a:gd name="connsiteX1" fmla="*/ 984259 w 1060670"/>
                  <a:gd name="connsiteY1" fmla="*/ 1722 h 2589242"/>
                  <a:gd name="connsiteX2" fmla="*/ 986018 w 1060670"/>
                  <a:gd name="connsiteY2" fmla="*/ 14044 h 2589242"/>
                  <a:gd name="connsiteX3" fmla="*/ 985432 w 1060670"/>
                  <a:gd name="connsiteY3" fmla="*/ 15804 h 2589242"/>
                  <a:gd name="connsiteX4" fmla="*/ 920794 w 1060670"/>
                  <a:gd name="connsiteY4" fmla="*/ 145474 h 2589242"/>
                  <a:gd name="connsiteX5" fmla="*/ 739807 w 1060670"/>
                  <a:gd name="connsiteY5" fmla="*/ 241110 h 2589242"/>
                  <a:gd name="connsiteX6" fmla="*/ 734518 w 1060670"/>
                  <a:gd name="connsiteY6" fmla="*/ 242283 h 2589242"/>
                  <a:gd name="connsiteX7" fmla="*/ 710429 w 1060670"/>
                  <a:gd name="connsiteY7" fmla="*/ 262236 h 2589242"/>
                  <a:gd name="connsiteX8" fmla="*/ 649902 w 1060670"/>
                  <a:gd name="connsiteY8" fmla="*/ 322083 h 2589242"/>
                  <a:gd name="connsiteX9" fmla="*/ 756261 w 1060670"/>
                  <a:gd name="connsiteY9" fmla="*/ 297438 h 2589242"/>
                  <a:gd name="connsiteX10" fmla="*/ 821485 w 1060670"/>
                  <a:gd name="connsiteY10" fmla="*/ 305068 h 2589242"/>
                  <a:gd name="connsiteX11" fmla="*/ 822663 w 1060670"/>
                  <a:gd name="connsiteY11" fmla="*/ 305068 h 2589242"/>
                  <a:gd name="connsiteX12" fmla="*/ 841463 w 1060670"/>
                  <a:gd name="connsiteY12" fmla="*/ 307414 h 2589242"/>
                  <a:gd name="connsiteX13" fmla="*/ 880838 w 1060670"/>
                  <a:gd name="connsiteY13" fmla="*/ 313866 h 2589242"/>
                  <a:gd name="connsiteX14" fmla="*/ 900816 w 1060670"/>
                  <a:gd name="connsiteY14" fmla="*/ 323256 h 2589242"/>
                  <a:gd name="connsiteX15" fmla="*/ 900230 w 1060670"/>
                  <a:gd name="connsiteY15" fmla="*/ 329708 h 2589242"/>
                  <a:gd name="connsiteX16" fmla="*/ 897292 w 1060670"/>
                  <a:gd name="connsiteY16" fmla="*/ 334405 h 2589242"/>
                  <a:gd name="connsiteX17" fmla="*/ 774480 w 1060670"/>
                  <a:gd name="connsiteY17" fmla="*/ 425936 h 2589242"/>
                  <a:gd name="connsiteX18" fmla="*/ 615822 w 1060670"/>
                  <a:gd name="connsiteY18" fmla="*/ 421243 h 2589242"/>
                  <a:gd name="connsiteX19" fmla="*/ 589376 w 1060670"/>
                  <a:gd name="connsiteY19" fmla="*/ 414786 h 2589242"/>
                  <a:gd name="connsiteX20" fmla="*/ 574687 w 1060670"/>
                  <a:gd name="connsiteY20" fmla="*/ 416546 h 2589242"/>
                  <a:gd name="connsiteX21" fmla="*/ 567047 w 1060670"/>
                  <a:gd name="connsiteY21" fmla="*/ 419479 h 2589242"/>
                  <a:gd name="connsiteX22" fmla="*/ 482431 w 1060670"/>
                  <a:gd name="connsiteY22" fmla="*/ 543870 h 2589242"/>
                  <a:gd name="connsiteX23" fmla="*/ 573514 w 1060670"/>
                  <a:gd name="connsiteY23" fmla="*/ 498105 h 2589242"/>
                  <a:gd name="connsiteX24" fmla="*/ 677521 w 1060670"/>
                  <a:gd name="connsiteY24" fmla="*/ 486369 h 2589242"/>
                  <a:gd name="connsiteX25" fmla="*/ 689272 w 1060670"/>
                  <a:gd name="connsiteY25" fmla="*/ 485783 h 2589242"/>
                  <a:gd name="connsiteX26" fmla="*/ 721594 w 1060670"/>
                  <a:gd name="connsiteY26" fmla="*/ 484023 h 2589242"/>
                  <a:gd name="connsiteX27" fmla="*/ 739807 w 1060670"/>
                  <a:gd name="connsiteY27" fmla="*/ 482850 h 2589242"/>
                  <a:gd name="connsiteX28" fmla="*/ 746269 w 1060670"/>
                  <a:gd name="connsiteY28" fmla="*/ 485783 h 2589242"/>
                  <a:gd name="connsiteX29" fmla="*/ 747447 w 1060670"/>
                  <a:gd name="connsiteY29" fmla="*/ 493408 h 2589242"/>
                  <a:gd name="connsiteX30" fmla="*/ 744510 w 1060670"/>
                  <a:gd name="connsiteY30" fmla="*/ 499865 h 2589242"/>
                  <a:gd name="connsiteX31" fmla="*/ 614643 w 1060670"/>
                  <a:gd name="connsiteY31" fmla="*/ 627184 h 2589242"/>
                  <a:gd name="connsiteX32" fmla="*/ 474204 w 1060670"/>
                  <a:gd name="connsiteY32" fmla="*/ 648310 h 2589242"/>
                  <a:gd name="connsiteX33" fmla="*/ 456577 w 1060670"/>
                  <a:gd name="connsiteY33" fmla="*/ 645964 h 2589242"/>
                  <a:gd name="connsiteX34" fmla="*/ 420732 w 1060670"/>
                  <a:gd name="connsiteY34" fmla="*/ 657699 h 2589242"/>
                  <a:gd name="connsiteX35" fmla="*/ 354330 w 1060670"/>
                  <a:gd name="connsiteY35" fmla="*/ 817288 h 2589242"/>
                  <a:gd name="connsiteX36" fmla="*/ 438358 w 1060670"/>
                  <a:gd name="connsiteY36" fmla="*/ 749816 h 2589242"/>
                  <a:gd name="connsiteX37" fmla="*/ 547068 w 1060670"/>
                  <a:gd name="connsiteY37" fmla="*/ 702878 h 2589242"/>
                  <a:gd name="connsiteX38" fmla="*/ 594665 w 1060670"/>
                  <a:gd name="connsiteY38" fmla="*/ 683512 h 2589242"/>
                  <a:gd name="connsiteX39" fmla="*/ 601719 w 1060670"/>
                  <a:gd name="connsiteY39" fmla="*/ 684099 h 2589242"/>
                  <a:gd name="connsiteX40" fmla="*/ 605243 w 1060670"/>
                  <a:gd name="connsiteY40" fmla="*/ 689969 h 2589242"/>
                  <a:gd name="connsiteX41" fmla="*/ 477734 w 1060670"/>
                  <a:gd name="connsiteY41" fmla="*/ 895915 h 2589242"/>
                  <a:gd name="connsiteX42" fmla="*/ 361383 w 1060670"/>
                  <a:gd name="connsiteY42" fmla="*/ 944026 h 2589242"/>
                  <a:gd name="connsiteX43" fmla="*/ 320840 w 1060670"/>
                  <a:gd name="connsiteY43" fmla="*/ 958695 h 2589242"/>
                  <a:gd name="connsiteX44" fmla="*/ 314960 w 1060670"/>
                  <a:gd name="connsiteY44" fmla="*/ 963387 h 2589242"/>
                  <a:gd name="connsiteX45" fmla="*/ 307911 w 1060670"/>
                  <a:gd name="connsiteY45" fmla="*/ 974536 h 2589242"/>
                  <a:gd name="connsiteX46" fmla="*/ 274417 w 1060670"/>
                  <a:gd name="connsiteY46" fmla="*/ 1174612 h 2589242"/>
                  <a:gd name="connsiteX47" fmla="*/ 281465 w 1060670"/>
                  <a:gd name="connsiteY47" fmla="*/ 1153491 h 2589242"/>
                  <a:gd name="connsiteX48" fmla="*/ 370783 w 1060670"/>
                  <a:gd name="connsiteY48" fmla="*/ 1036143 h 2589242"/>
                  <a:gd name="connsiteX49" fmla="*/ 440710 w 1060670"/>
                  <a:gd name="connsiteY49" fmla="*/ 979229 h 2589242"/>
                  <a:gd name="connsiteX50" fmla="*/ 441888 w 1060670"/>
                  <a:gd name="connsiteY50" fmla="*/ 978642 h 2589242"/>
                  <a:gd name="connsiteX51" fmla="*/ 473031 w 1060670"/>
                  <a:gd name="connsiteY51" fmla="*/ 953411 h 2589242"/>
                  <a:gd name="connsiteX52" fmla="*/ 479493 w 1060670"/>
                  <a:gd name="connsiteY52" fmla="*/ 948132 h 2589242"/>
                  <a:gd name="connsiteX53" fmla="*/ 486547 w 1060670"/>
                  <a:gd name="connsiteY53" fmla="*/ 942267 h 2589242"/>
                  <a:gd name="connsiteX54" fmla="*/ 494774 w 1060670"/>
                  <a:gd name="connsiteY54" fmla="*/ 941680 h 2589242"/>
                  <a:gd name="connsiteX55" fmla="*/ 498885 w 1060670"/>
                  <a:gd name="connsiteY55" fmla="*/ 948719 h 2589242"/>
                  <a:gd name="connsiteX56" fmla="*/ 497712 w 1060670"/>
                  <a:gd name="connsiteY56" fmla="*/ 961627 h 2589242"/>
                  <a:gd name="connsiteX57" fmla="*/ 497712 w 1060670"/>
                  <a:gd name="connsiteY57" fmla="*/ 963974 h 2589242"/>
                  <a:gd name="connsiteX58" fmla="*/ 495947 w 1060670"/>
                  <a:gd name="connsiteY58" fmla="*/ 988618 h 2589242"/>
                  <a:gd name="connsiteX59" fmla="*/ 424848 w 1060670"/>
                  <a:gd name="connsiteY59" fmla="*/ 1186934 h 2589242"/>
                  <a:gd name="connsiteX60" fmla="*/ 310849 w 1060670"/>
                  <a:gd name="connsiteY60" fmla="*/ 1283748 h 2589242"/>
                  <a:gd name="connsiteX61" fmla="*/ 277354 w 1060670"/>
                  <a:gd name="connsiteY61" fmla="*/ 1309566 h 2589242"/>
                  <a:gd name="connsiteX62" fmla="*/ 266190 w 1060670"/>
                  <a:gd name="connsiteY62" fmla="*/ 1347701 h 2589242"/>
                  <a:gd name="connsiteX63" fmla="*/ 278527 w 1060670"/>
                  <a:gd name="connsiteY63" fmla="*/ 1524897 h 2589242"/>
                  <a:gd name="connsiteX64" fmla="*/ 290284 w 1060670"/>
                  <a:gd name="connsiteY64" fmla="*/ 1474439 h 2589242"/>
                  <a:gd name="connsiteX65" fmla="*/ 346694 w 1060670"/>
                  <a:gd name="connsiteY65" fmla="*/ 1368240 h 2589242"/>
                  <a:gd name="connsiteX66" fmla="*/ 415442 w 1060670"/>
                  <a:gd name="connsiteY66" fmla="*/ 1276118 h 2589242"/>
                  <a:gd name="connsiteX67" fmla="*/ 416621 w 1060670"/>
                  <a:gd name="connsiteY67" fmla="*/ 1273772 h 2589242"/>
                  <a:gd name="connsiteX68" fmla="*/ 443648 w 1060670"/>
                  <a:gd name="connsiteY68" fmla="*/ 1237983 h 2589242"/>
                  <a:gd name="connsiteX69" fmla="*/ 448937 w 1060670"/>
                  <a:gd name="connsiteY69" fmla="*/ 1234459 h 2589242"/>
                  <a:gd name="connsiteX70" fmla="*/ 455404 w 1060670"/>
                  <a:gd name="connsiteY70" fmla="*/ 1234459 h 2589242"/>
                  <a:gd name="connsiteX71" fmla="*/ 459515 w 1060670"/>
                  <a:gd name="connsiteY71" fmla="*/ 1239156 h 2589242"/>
                  <a:gd name="connsiteX72" fmla="*/ 460101 w 1060670"/>
                  <a:gd name="connsiteY72" fmla="*/ 1239743 h 2589242"/>
                  <a:gd name="connsiteX73" fmla="*/ 460688 w 1060670"/>
                  <a:gd name="connsiteY73" fmla="*/ 1242676 h 2589242"/>
                  <a:gd name="connsiteX74" fmla="*/ 431310 w 1060670"/>
                  <a:gd name="connsiteY74" fmla="*/ 1498492 h 2589242"/>
                  <a:gd name="connsiteX75" fmla="*/ 349632 w 1060670"/>
                  <a:gd name="connsiteY75" fmla="*/ 1611735 h 2589242"/>
                  <a:gd name="connsiteX76" fmla="*/ 308497 w 1060670"/>
                  <a:gd name="connsiteY76" fmla="*/ 1668063 h 2589242"/>
                  <a:gd name="connsiteX77" fmla="*/ 306733 w 1060670"/>
                  <a:gd name="connsiteY77" fmla="*/ 1675688 h 2589242"/>
                  <a:gd name="connsiteX78" fmla="*/ 374313 w 1060670"/>
                  <a:gd name="connsiteY78" fmla="*/ 1882220 h 2589242"/>
                  <a:gd name="connsiteX79" fmla="*/ 375486 w 1060670"/>
                  <a:gd name="connsiteY79" fmla="*/ 1773675 h 2589242"/>
                  <a:gd name="connsiteX80" fmla="*/ 424848 w 1060670"/>
                  <a:gd name="connsiteY80" fmla="*/ 1625230 h 2589242"/>
                  <a:gd name="connsiteX81" fmla="*/ 430137 w 1060670"/>
                  <a:gd name="connsiteY81" fmla="*/ 1611735 h 2589242"/>
                  <a:gd name="connsiteX82" fmla="*/ 454812 w 1060670"/>
                  <a:gd name="connsiteY82" fmla="*/ 1548955 h 2589242"/>
                  <a:gd name="connsiteX83" fmla="*/ 461866 w 1060670"/>
                  <a:gd name="connsiteY83" fmla="*/ 1544257 h 2589242"/>
                  <a:gd name="connsiteX84" fmla="*/ 468915 w 1060670"/>
                  <a:gd name="connsiteY84" fmla="*/ 1547782 h 2589242"/>
                  <a:gd name="connsiteX85" fmla="*/ 471853 w 1060670"/>
                  <a:gd name="connsiteY85" fmla="*/ 1553061 h 2589242"/>
                  <a:gd name="connsiteX86" fmla="*/ 474791 w 1060670"/>
                  <a:gd name="connsiteY86" fmla="*/ 1560099 h 2589242"/>
                  <a:gd name="connsiteX87" fmla="*/ 510636 w 1060670"/>
                  <a:gd name="connsiteY87" fmla="*/ 1803012 h 2589242"/>
                  <a:gd name="connsiteX88" fmla="*/ 464218 w 1060670"/>
                  <a:gd name="connsiteY88" fmla="*/ 1937961 h 2589242"/>
                  <a:gd name="connsiteX89" fmla="*/ 437772 w 1060670"/>
                  <a:gd name="connsiteY89" fmla="*/ 2001914 h 2589242"/>
                  <a:gd name="connsiteX90" fmla="*/ 440123 w 1060670"/>
                  <a:gd name="connsiteY90" fmla="*/ 2016583 h 2589242"/>
                  <a:gd name="connsiteX91" fmla="*/ 540606 w 1060670"/>
                  <a:gd name="connsiteY91" fmla="*/ 2163855 h 2589242"/>
                  <a:gd name="connsiteX92" fmla="*/ 540020 w 1060670"/>
                  <a:gd name="connsiteY92" fmla="*/ 2162681 h 2589242"/>
                  <a:gd name="connsiteX93" fmla="*/ 515339 w 1060670"/>
                  <a:gd name="connsiteY93" fmla="*/ 2018342 h 2589242"/>
                  <a:gd name="connsiteX94" fmla="*/ 526504 w 1060670"/>
                  <a:gd name="connsiteY94" fmla="*/ 1904519 h 2589242"/>
                  <a:gd name="connsiteX95" fmla="*/ 526504 w 1060670"/>
                  <a:gd name="connsiteY95" fmla="*/ 1902759 h 2589242"/>
                  <a:gd name="connsiteX96" fmla="*/ 531793 w 1060670"/>
                  <a:gd name="connsiteY96" fmla="*/ 1858167 h 2589242"/>
                  <a:gd name="connsiteX97" fmla="*/ 534730 w 1060670"/>
                  <a:gd name="connsiteY97" fmla="*/ 1832936 h 2589242"/>
                  <a:gd name="connsiteX98" fmla="*/ 535904 w 1060670"/>
                  <a:gd name="connsiteY98" fmla="*/ 1821200 h 2589242"/>
                  <a:gd name="connsiteX99" fmla="*/ 540020 w 1060670"/>
                  <a:gd name="connsiteY99" fmla="*/ 1815334 h 2589242"/>
                  <a:gd name="connsiteX100" fmla="*/ 542957 w 1060670"/>
                  <a:gd name="connsiteY100" fmla="*/ 1814748 h 2589242"/>
                  <a:gd name="connsiteX101" fmla="*/ 558233 w 1060670"/>
                  <a:gd name="connsiteY101" fmla="*/ 1825306 h 2589242"/>
                  <a:gd name="connsiteX102" fmla="*/ 650489 w 1060670"/>
                  <a:gd name="connsiteY102" fmla="*/ 2024213 h 2589242"/>
                  <a:gd name="connsiteX103" fmla="*/ 631097 w 1060670"/>
                  <a:gd name="connsiteY103" fmla="*/ 2221356 h 2589242"/>
                  <a:gd name="connsiteX104" fmla="*/ 630511 w 1060670"/>
                  <a:gd name="connsiteY104" fmla="*/ 2226640 h 2589242"/>
                  <a:gd name="connsiteX105" fmla="*/ 631689 w 1060670"/>
                  <a:gd name="connsiteY105" fmla="*/ 2260082 h 2589242"/>
                  <a:gd name="connsiteX106" fmla="*/ 634627 w 1060670"/>
                  <a:gd name="connsiteY106" fmla="*/ 2265948 h 2589242"/>
                  <a:gd name="connsiteX107" fmla="*/ 798569 w 1060670"/>
                  <a:gd name="connsiteY107" fmla="*/ 2390339 h 2589242"/>
                  <a:gd name="connsiteX108" fmla="*/ 737456 w 1060670"/>
                  <a:gd name="connsiteY108" fmla="*/ 2290592 h 2589242"/>
                  <a:gd name="connsiteX109" fmla="*/ 708078 w 1060670"/>
                  <a:gd name="connsiteY109" fmla="*/ 2149773 h 2589242"/>
                  <a:gd name="connsiteX110" fmla="*/ 707491 w 1060670"/>
                  <a:gd name="connsiteY110" fmla="*/ 2145080 h 2589242"/>
                  <a:gd name="connsiteX111" fmla="*/ 699851 w 1060670"/>
                  <a:gd name="connsiteY111" fmla="*/ 2095796 h 2589242"/>
                  <a:gd name="connsiteX112" fmla="*/ 696913 w 1060670"/>
                  <a:gd name="connsiteY112" fmla="*/ 2077017 h 2589242"/>
                  <a:gd name="connsiteX113" fmla="*/ 699851 w 1060670"/>
                  <a:gd name="connsiteY113" fmla="*/ 2069978 h 2589242"/>
                  <a:gd name="connsiteX114" fmla="*/ 706899 w 1060670"/>
                  <a:gd name="connsiteY114" fmla="*/ 2068805 h 2589242"/>
                  <a:gd name="connsiteX115" fmla="*/ 709837 w 1060670"/>
                  <a:gd name="connsiteY115" fmla="*/ 2069978 h 2589242"/>
                  <a:gd name="connsiteX116" fmla="*/ 717478 w 1060670"/>
                  <a:gd name="connsiteY116" fmla="*/ 2073497 h 2589242"/>
                  <a:gd name="connsiteX117" fmla="*/ 892589 w 1060670"/>
                  <a:gd name="connsiteY117" fmla="*/ 2382123 h 2589242"/>
                  <a:gd name="connsiteX118" fmla="*/ 897878 w 1060670"/>
                  <a:gd name="connsiteY118" fmla="*/ 2437278 h 2589242"/>
                  <a:gd name="connsiteX119" fmla="*/ 900230 w 1060670"/>
                  <a:gd name="connsiteY119" fmla="*/ 2441383 h 2589242"/>
                  <a:gd name="connsiteX120" fmla="*/ 1054772 w 1060670"/>
                  <a:gd name="connsiteY120" fmla="*/ 2491254 h 2589242"/>
                  <a:gd name="connsiteX121" fmla="*/ 1060061 w 1060670"/>
                  <a:gd name="connsiteY121" fmla="*/ 2495952 h 2589242"/>
                  <a:gd name="connsiteX122" fmla="*/ 1058883 w 1060670"/>
                  <a:gd name="connsiteY122" fmla="*/ 2503577 h 2589242"/>
                  <a:gd name="connsiteX123" fmla="*/ 1044780 w 1060670"/>
                  <a:gd name="connsiteY123" fmla="*/ 2524116 h 2589242"/>
                  <a:gd name="connsiteX124" fmla="*/ 1037731 w 1060670"/>
                  <a:gd name="connsiteY124" fmla="*/ 2528221 h 2589242"/>
                  <a:gd name="connsiteX125" fmla="*/ 1035966 w 1060670"/>
                  <a:gd name="connsiteY125" fmla="*/ 2528221 h 2589242"/>
                  <a:gd name="connsiteX126" fmla="*/ 916678 w 1060670"/>
                  <a:gd name="connsiteY126" fmla="*/ 2491841 h 2589242"/>
                  <a:gd name="connsiteX127" fmla="*/ 909043 w 1060670"/>
                  <a:gd name="connsiteY127" fmla="*/ 2490081 h 2589242"/>
                  <a:gd name="connsiteX128" fmla="*/ 881425 w 1060670"/>
                  <a:gd name="connsiteY128" fmla="*/ 2495365 h 2589242"/>
                  <a:gd name="connsiteX129" fmla="*/ 877309 w 1060670"/>
                  <a:gd name="connsiteY129" fmla="*/ 2497711 h 2589242"/>
                  <a:gd name="connsiteX130" fmla="*/ 763315 w 1060670"/>
                  <a:gd name="connsiteY130" fmla="*/ 2581025 h 2589242"/>
                  <a:gd name="connsiteX131" fmla="*/ 726883 w 1060670"/>
                  <a:gd name="connsiteY131" fmla="*/ 2587482 h 2589242"/>
                  <a:gd name="connsiteX132" fmla="*/ 683983 w 1060670"/>
                  <a:gd name="connsiteY132" fmla="*/ 2589242 h 2589242"/>
                  <a:gd name="connsiteX133" fmla="*/ 646965 w 1060670"/>
                  <a:gd name="connsiteY133" fmla="*/ 2588069 h 2589242"/>
                  <a:gd name="connsiteX134" fmla="*/ 521801 w 1060670"/>
                  <a:gd name="connsiteY134" fmla="*/ 2555212 h 2589242"/>
                  <a:gd name="connsiteX135" fmla="*/ 477142 w 1060670"/>
                  <a:gd name="connsiteY135" fmla="*/ 2522943 h 2589242"/>
                  <a:gd name="connsiteX136" fmla="*/ 478320 w 1060670"/>
                  <a:gd name="connsiteY136" fmla="*/ 2512380 h 2589242"/>
                  <a:gd name="connsiteX137" fmla="*/ 592314 w 1060670"/>
                  <a:gd name="connsiteY137" fmla="*/ 2440797 h 2589242"/>
                  <a:gd name="connsiteX138" fmla="*/ 759199 w 1060670"/>
                  <a:gd name="connsiteY138" fmla="*/ 2420850 h 2589242"/>
                  <a:gd name="connsiteX139" fmla="*/ 782701 w 1060670"/>
                  <a:gd name="connsiteY139" fmla="*/ 2426128 h 2589242"/>
                  <a:gd name="connsiteX140" fmla="*/ 640502 w 1060670"/>
                  <a:gd name="connsiteY140" fmla="*/ 2322276 h 2589242"/>
                  <a:gd name="connsiteX141" fmla="*/ 636973 w 1060670"/>
                  <a:gd name="connsiteY141" fmla="*/ 2320516 h 2589242"/>
                  <a:gd name="connsiteX142" fmla="*/ 609359 w 1060670"/>
                  <a:gd name="connsiteY142" fmla="*/ 2316997 h 2589242"/>
                  <a:gd name="connsiteX143" fmla="*/ 607595 w 1060670"/>
                  <a:gd name="connsiteY143" fmla="*/ 2317583 h 2589242"/>
                  <a:gd name="connsiteX144" fmla="*/ 500650 w 1060670"/>
                  <a:gd name="connsiteY144" fmla="*/ 2362762 h 2589242"/>
                  <a:gd name="connsiteX145" fmla="*/ 494182 w 1060670"/>
                  <a:gd name="connsiteY145" fmla="*/ 2362175 h 2589242"/>
                  <a:gd name="connsiteX146" fmla="*/ 348454 w 1060670"/>
                  <a:gd name="connsiteY146" fmla="*/ 2322862 h 2589242"/>
                  <a:gd name="connsiteX147" fmla="*/ 248563 w 1060670"/>
                  <a:gd name="connsiteY147" fmla="*/ 2251866 h 2589242"/>
                  <a:gd name="connsiteX148" fmla="*/ 230931 w 1060670"/>
                  <a:gd name="connsiteY148" fmla="*/ 2230159 h 2589242"/>
                  <a:gd name="connsiteX149" fmla="*/ 230344 w 1060670"/>
                  <a:gd name="connsiteY149" fmla="*/ 2229572 h 2589242"/>
                  <a:gd name="connsiteX150" fmla="*/ 223295 w 1060670"/>
                  <a:gd name="connsiteY150" fmla="*/ 2220182 h 2589242"/>
                  <a:gd name="connsiteX151" fmla="*/ 222117 w 1060670"/>
                  <a:gd name="connsiteY151" fmla="*/ 2214317 h 2589242"/>
                  <a:gd name="connsiteX152" fmla="*/ 225055 w 1060670"/>
                  <a:gd name="connsiteY152" fmla="*/ 2209620 h 2589242"/>
                  <a:gd name="connsiteX153" fmla="*/ 249736 w 1060670"/>
                  <a:gd name="connsiteY153" fmla="*/ 2197889 h 2589242"/>
                  <a:gd name="connsiteX154" fmla="*/ 475969 w 1060670"/>
                  <a:gd name="connsiteY154" fmla="*/ 2189086 h 2589242"/>
                  <a:gd name="connsiteX155" fmla="*/ 544130 w 1060670"/>
                  <a:gd name="connsiteY155" fmla="*/ 2224288 h 2589242"/>
                  <a:gd name="connsiteX156" fmla="*/ 431896 w 1060670"/>
                  <a:gd name="connsiteY156" fmla="*/ 2069978 h 2589242"/>
                  <a:gd name="connsiteX157" fmla="*/ 430137 w 1060670"/>
                  <a:gd name="connsiteY157" fmla="*/ 2067045 h 2589242"/>
                  <a:gd name="connsiteX158" fmla="*/ 421318 w 1060670"/>
                  <a:gd name="connsiteY158" fmla="*/ 2061761 h 2589242"/>
                  <a:gd name="connsiteX159" fmla="*/ 404869 w 1060670"/>
                  <a:gd name="connsiteY159" fmla="*/ 2051204 h 2589242"/>
                  <a:gd name="connsiteX160" fmla="*/ 394291 w 1060670"/>
                  <a:gd name="connsiteY160" fmla="*/ 2051204 h 2589242"/>
                  <a:gd name="connsiteX161" fmla="*/ 374313 w 1060670"/>
                  <a:gd name="connsiteY161" fmla="*/ 2058829 h 2589242"/>
                  <a:gd name="connsiteX162" fmla="*/ 255611 w 1060670"/>
                  <a:gd name="connsiteY162" fmla="*/ 2044160 h 2589242"/>
                  <a:gd name="connsiteX163" fmla="*/ 160418 w 1060670"/>
                  <a:gd name="connsiteY163" fmla="*/ 1969058 h 2589242"/>
                  <a:gd name="connsiteX164" fmla="*/ 81678 w 1060670"/>
                  <a:gd name="connsiteY164" fmla="*/ 1851710 h 2589242"/>
                  <a:gd name="connsiteX165" fmla="*/ 74037 w 1060670"/>
                  <a:gd name="connsiteY165" fmla="*/ 1827657 h 2589242"/>
                  <a:gd name="connsiteX166" fmla="*/ 70513 w 1060670"/>
                  <a:gd name="connsiteY166" fmla="*/ 1815921 h 2589242"/>
                  <a:gd name="connsiteX167" fmla="*/ 75216 w 1060670"/>
                  <a:gd name="connsiteY167" fmla="*/ 1806531 h 2589242"/>
                  <a:gd name="connsiteX168" fmla="*/ 76389 w 1060670"/>
                  <a:gd name="connsiteY168" fmla="*/ 1805945 h 2589242"/>
                  <a:gd name="connsiteX169" fmla="*/ 78740 w 1060670"/>
                  <a:gd name="connsiteY169" fmla="*/ 1805945 h 2589242"/>
                  <a:gd name="connsiteX170" fmla="*/ 315551 w 1060670"/>
                  <a:gd name="connsiteY170" fmla="*/ 1887504 h 2589242"/>
                  <a:gd name="connsiteX171" fmla="*/ 363735 w 1060670"/>
                  <a:gd name="connsiteY171" fmla="*/ 1943240 h 2589242"/>
                  <a:gd name="connsiteX172" fmla="*/ 282057 w 1060670"/>
                  <a:gd name="connsiteY172" fmla="*/ 1727910 h 2589242"/>
                  <a:gd name="connsiteX173" fmla="*/ 281465 w 1060670"/>
                  <a:gd name="connsiteY173" fmla="*/ 1726737 h 2589242"/>
                  <a:gd name="connsiteX174" fmla="*/ 280879 w 1060670"/>
                  <a:gd name="connsiteY174" fmla="*/ 1724391 h 2589242"/>
                  <a:gd name="connsiteX175" fmla="*/ 259727 w 1060670"/>
                  <a:gd name="connsiteY175" fmla="*/ 1695054 h 2589242"/>
                  <a:gd name="connsiteX176" fmla="*/ 257376 w 1060670"/>
                  <a:gd name="connsiteY176" fmla="*/ 1693880 h 2589242"/>
                  <a:gd name="connsiteX177" fmla="*/ 255611 w 1060670"/>
                  <a:gd name="connsiteY177" fmla="*/ 1693880 h 2589242"/>
                  <a:gd name="connsiteX178" fmla="*/ 250914 w 1060670"/>
                  <a:gd name="connsiteY178" fmla="*/ 1693880 h 2589242"/>
                  <a:gd name="connsiteX179" fmla="*/ 218006 w 1060670"/>
                  <a:gd name="connsiteY179" fmla="*/ 1693880 h 2589242"/>
                  <a:gd name="connsiteX180" fmla="*/ 133977 w 1060670"/>
                  <a:gd name="connsiteY180" fmla="*/ 1646937 h 2589242"/>
                  <a:gd name="connsiteX181" fmla="*/ 5876 w 1060670"/>
                  <a:gd name="connsiteY181" fmla="*/ 1408722 h 2589242"/>
                  <a:gd name="connsiteX182" fmla="*/ 1173 w 1060670"/>
                  <a:gd name="connsiteY182" fmla="*/ 1376452 h 2589242"/>
                  <a:gd name="connsiteX183" fmla="*/ 0 w 1060670"/>
                  <a:gd name="connsiteY183" fmla="*/ 1361197 h 2589242"/>
                  <a:gd name="connsiteX184" fmla="*/ 2938 w 1060670"/>
                  <a:gd name="connsiteY184" fmla="*/ 1354158 h 2589242"/>
                  <a:gd name="connsiteX185" fmla="*/ 9992 w 1060670"/>
                  <a:gd name="connsiteY185" fmla="*/ 1352980 h 2589242"/>
                  <a:gd name="connsiteX186" fmla="*/ 17627 w 1060670"/>
                  <a:gd name="connsiteY186" fmla="*/ 1355331 h 2589242"/>
                  <a:gd name="connsiteX187" fmla="*/ 18805 w 1060670"/>
                  <a:gd name="connsiteY187" fmla="*/ 1355331 h 2589242"/>
                  <a:gd name="connsiteX188" fmla="*/ 34667 w 1060670"/>
                  <a:gd name="connsiteY188" fmla="*/ 1360610 h 2589242"/>
                  <a:gd name="connsiteX189" fmla="*/ 223295 w 1060670"/>
                  <a:gd name="connsiteY189" fmla="*/ 1523724 h 2589242"/>
                  <a:gd name="connsiteX190" fmla="*/ 252087 w 1060670"/>
                  <a:gd name="connsiteY190" fmla="*/ 1583571 h 2589242"/>
                  <a:gd name="connsiteX191" fmla="*/ 235047 w 1060670"/>
                  <a:gd name="connsiteY191" fmla="*/ 1413419 h 2589242"/>
                  <a:gd name="connsiteX192" fmla="*/ 235047 w 1060670"/>
                  <a:gd name="connsiteY192" fmla="*/ 1404029 h 2589242"/>
                  <a:gd name="connsiteX193" fmla="*/ 233282 w 1060670"/>
                  <a:gd name="connsiteY193" fmla="*/ 1379384 h 2589242"/>
                  <a:gd name="connsiteX194" fmla="*/ 221531 w 1060670"/>
                  <a:gd name="connsiteY194" fmla="*/ 1352980 h 2589242"/>
                  <a:gd name="connsiteX195" fmla="*/ 218006 w 1060670"/>
                  <a:gd name="connsiteY195" fmla="*/ 1345355 h 2589242"/>
                  <a:gd name="connsiteX196" fmla="*/ 216241 w 1060670"/>
                  <a:gd name="connsiteY196" fmla="*/ 1344769 h 2589242"/>
                  <a:gd name="connsiteX197" fmla="*/ 155129 w 1060670"/>
                  <a:gd name="connsiteY197" fmla="*/ 1315432 h 2589242"/>
                  <a:gd name="connsiteX198" fmla="*/ 109883 w 1060670"/>
                  <a:gd name="connsiteY198" fmla="*/ 1255584 h 2589242"/>
                  <a:gd name="connsiteX199" fmla="*/ 48184 w 1060670"/>
                  <a:gd name="connsiteY199" fmla="*/ 982748 h 2589242"/>
                  <a:gd name="connsiteX200" fmla="*/ 50535 w 1060670"/>
                  <a:gd name="connsiteY200" fmla="*/ 954589 h 2589242"/>
                  <a:gd name="connsiteX201" fmla="*/ 52300 w 1060670"/>
                  <a:gd name="connsiteY201" fmla="*/ 940507 h 2589242"/>
                  <a:gd name="connsiteX202" fmla="*/ 56410 w 1060670"/>
                  <a:gd name="connsiteY202" fmla="*/ 934637 h 2589242"/>
                  <a:gd name="connsiteX203" fmla="*/ 64051 w 1060670"/>
                  <a:gd name="connsiteY203" fmla="*/ 934637 h 2589242"/>
                  <a:gd name="connsiteX204" fmla="*/ 67575 w 1060670"/>
                  <a:gd name="connsiteY204" fmla="*/ 936983 h 2589242"/>
                  <a:gd name="connsiteX205" fmla="*/ 72864 w 1060670"/>
                  <a:gd name="connsiteY205" fmla="*/ 940507 h 2589242"/>
                  <a:gd name="connsiteX206" fmla="*/ 165707 w 1060670"/>
                  <a:gd name="connsiteY206" fmla="*/ 1034384 h 2589242"/>
                  <a:gd name="connsiteX207" fmla="*/ 239749 w 1060670"/>
                  <a:gd name="connsiteY207" fmla="*/ 1237397 h 2589242"/>
                  <a:gd name="connsiteX208" fmla="*/ 242095 w 1060670"/>
                  <a:gd name="connsiteY208" fmla="*/ 1212165 h 2589242"/>
                  <a:gd name="connsiteX209" fmla="*/ 242095 w 1060670"/>
                  <a:gd name="connsiteY209" fmla="*/ 1209233 h 2589242"/>
                  <a:gd name="connsiteX210" fmla="*/ 249736 w 1060670"/>
                  <a:gd name="connsiteY210" fmla="*/ 1109486 h 2589242"/>
                  <a:gd name="connsiteX211" fmla="*/ 253260 w 1060670"/>
                  <a:gd name="connsiteY211" fmla="*/ 1084841 h 2589242"/>
                  <a:gd name="connsiteX212" fmla="*/ 254438 w 1060670"/>
                  <a:gd name="connsiteY212" fmla="*/ 1040249 h 2589242"/>
                  <a:gd name="connsiteX213" fmla="*/ 252087 w 1060670"/>
                  <a:gd name="connsiteY213" fmla="*/ 1029691 h 2589242"/>
                  <a:gd name="connsiteX214" fmla="*/ 223295 w 1060670"/>
                  <a:gd name="connsiteY214" fmla="*/ 993897 h 2589242"/>
                  <a:gd name="connsiteX215" fmla="*/ 222704 w 1060670"/>
                  <a:gd name="connsiteY215" fmla="*/ 993311 h 2589242"/>
                  <a:gd name="connsiteX216" fmla="*/ 169231 w 1060670"/>
                  <a:gd name="connsiteY216" fmla="*/ 905886 h 2589242"/>
                  <a:gd name="connsiteX217" fmla="*/ 153955 w 1060670"/>
                  <a:gd name="connsiteY217" fmla="*/ 749230 h 2589242"/>
                  <a:gd name="connsiteX218" fmla="*/ 153955 w 1060670"/>
                  <a:gd name="connsiteY218" fmla="*/ 748057 h 2589242"/>
                  <a:gd name="connsiteX219" fmla="*/ 174520 w 1060670"/>
                  <a:gd name="connsiteY219" fmla="*/ 604891 h 2589242"/>
                  <a:gd name="connsiteX220" fmla="*/ 180396 w 1060670"/>
                  <a:gd name="connsiteY220" fmla="*/ 589636 h 2589242"/>
                  <a:gd name="connsiteX221" fmla="*/ 183334 w 1060670"/>
                  <a:gd name="connsiteY221" fmla="*/ 580832 h 2589242"/>
                  <a:gd name="connsiteX222" fmla="*/ 189215 w 1060670"/>
                  <a:gd name="connsiteY222" fmla="*/ 576140 h 2589242"/>
                  <a:gd name="connsiteX223" fmla="*/ 190388 w 1060670"/>
                  <a:gd name="connsiteY223" fmla="*/ 575554 h 2589242"/>
                  <a:gd name="connsiteX224" fmla="*/ 196263 w 1060670"/>
                  <a:gd name="connsiteY224" fmla="*/ 578486 h 2589242"/>
                  <a:gd name="connsiteX225" fmla="*/ 209193 w 1060670"/>
                  <a:gd name="connsiteY225" fmla="*/ 593741 h 2589242"/>
                  <a:gd name="connsiteX226" fmla="*/ 296746 w 1060670"/>
                  <a:gd name="connsiteY226" fmla="*/ 848972 h 2589242"/>
                  <a:gd name="connsiteX227" fmla="*/ 293222 w 1060670"/>
                  <a:gd name="connsiteY227" fmla="*/ 901194 h 2589242"/>
                  <a:gd name="connsiteX228" fmla="*/ 346694 w 1060670"/>
                  <a:gd name="connsiteY228" fmla="*/ 748057 h 2589242"/>
                  <a:gd name="connsiteX229" fmla="*/ 347281 w 1060670"/>
                  <a:gd name="connsiteY229" fmla="*/ 744532 h 2589242"/>
                  <a:gd name="connsiteX230" fmla="*/ 347281 w 1060670"/>
                  <a:gd name="connsiteY230" fmla="*/ 738080 h 2589242"/>
                  <a:gd name="connsiteX231" fmla="*/ 347281 w 1060670"/>
                  <a:gd name="connsiteY231" fmla="*/ 708157 h 2589242"/>
                  <a:gd name="connsiteX232" fmla="*/ 344343 w 1060670"/>
                  <a:gd name="connsiteY232" fmla="*/ 700527 h 2589242"/>
                  <a:gd name="connsiteX233" fmla="*/ 334351 w 1060670"/>
                  <a:gd name="connsiteY233" fmla="*/ 688209 h 2589242"/>
                  <a:gd name="connsiteX234" fmla="*/ 316138 w 1060670"/>
                  <a:gd name="connsiteY234" fmla="*/ 665324 h 2589242"/>
                  <a:gd name="connsiteX235" fmla="*/ 292630 w 1060670"/>
                  <a:gd name="connsiteY235" fmla="*/ 563818 h 2589242"/>
                  <a:gd name="connsiteX236" fmla="*/ 316138 w 1060670"/>
                  <a:gd name="connsiteY236" fmla="*/ 401291 h 2589242"/>
                  <a:gd name="connsiteX237" fmla="*/ 364321 w 1060670"/>
                  <a:gd name="connsiteY237" fmla="*/ 283943 h 2589242"/>
                  <a:gd name="connsiteX238" fmla="*/ 370197 w 1060670"/>
                  <a:gd name="connsiteY238" fmla="*/ 275731 h 2589242"/>
                  <a:gd name="connsiteX239" fmla="*/ 373135 w 1060670"/>
                  <a:gd name="connsiteY239" fmla="*/ 272207 h 2589242"/>
                  <a:gd name="connsiteX240" fmla="*/ 379010 w 1060670"/>
                  <a:gd name="connsiteY240" fmla="*/ 269274 h 2589242"/>
                  <a:gd name="connsiteX241" fmla="*/ 385478 w 1060670"/>
                  <a:gd name="connsiteY241" fmla="*/ 272799 h 2589242"/>
                  <a:gd name="connsiteX242" fmla="*/ 434248 w 1060670"/>
                  <a:gd name="connsiteY242" fmla="*/ 460552 h 2589242"/>
                  <a:gd name="connsiteX243" fmla="*/ 414856 w 1060670"/>
                  <a:gd name="connsiteY243" fmla="*/ 606650 h 2589242"/>
                  <a:gd name="connsiteX244" fmla="*/ 509463 w 1060670"/>
                  <a:gd name="connsiteY244" fmla="*/ 455859 h 2589242"/>
                  <a:gd name="connsiteX245" fmla="*/ 510636 w 1060670"/>
                  <a:gd name="connsiteY245" fmla="*/ 454686 h 2589242"/>
                  <a:gd name="connsiteX246" fmla="*/ 511814 w 1060670"/>
                  <a:gd name="connsiteY246" fmla="*/ 452927 h 2589242"/>
                  <a:gd name="connsiteX247" fmla="*/ 516512 w 1060670"/>
                  <a:gd name="connsiteY247" fmla="*/ 414786 h 2589242"/>
                  <a:gd name="connsiteX248" fmla="*/ 514166 w 1060670"/>
                  <a:gd name="connsiteY248" fmla="*/ 411267 h 2589242"/>
                  <a:gd name="connsiteX249" fmla="*/ 507112 w 1060670"/>
                  <a:gd name="connsiteY249" fmla="*/ 399531 h 2589242"/>
                  <a:gd name="connsiteX250" fmla="*/ 492423 w 1060670"/>
                  <a:gd name="connsiteY250" fmla="*/ 373713 h 2589242"/>
                  <a:gd name="connsiteX251" fmla="*/ 485369 w 1060670"/>
                  <a:gd name="connsiteY251" fmla="*/ 275731 h 2589242"/>
                  <a:gd name="connsiteX252" fmla="*/ 597603 w 1060670"/>
                  <a:gd name="connsiteY252" fmla="*/ 46314 h 2589242"/>
                  <a:gd name="connsiteX253" fmla="*/ 619346 w 1060670"/>
                  <a:gd name="connsiteY253" fmla="*/ 25193 h 2589242"/>
                  <a:gd name="connsiteX254" fmla="*/ 621111 w 1060670"/>
                  <a:gd name="connsiteY254" fmla="*/ 23434 h 2589242"/>
                  <a:gd name="connsiteX255" fmla="*/ 630511 w 1060670"/>
                  <a:gd name="connsiteY255" fmla="*/ 15217 h 2589242"/>
                  <a:gd name="connsiteX256" fmla="*/ 637565 w 1060670"/>
                  <a:gd name="connsiteY256" fmla="*/ 13457 h 2589242"/>
                  <a:gd name="connsiteX257" fmla="*/ 642854 w 1060670"/>
                  <a:gd name="connsiteY257" fmla="*/ 18736 h 2589242"/>
                  <a:gd name="connsiteX258" fmla="*/ 644613 w 1060670"/>
                  <a:gd name="connsiteY258" fmla="*/ 25193 h 2589242"/>
                  <a:gd name="connsiteX259" fmla="*/ 646378 w 1060670"/>
                  <a:gd name="connsiteY259" fmla="*/ 35164 h 2589242"/>
                  <a:gd name="connsiteX260" fmla="*/ 644613 w 1060670"/>
                  <a:gd name="connsiteY260" fmla="*/ 201216 h 2589242"/>
                  <a:gd name="connsiteX261" fmla="*/ 585852 w 1060670"/>
                  <a:gd name="connsiteY261" fmla="*/ 359045 h 2589242"/>
                  <a:gd name="connsiteX262" fmla="*/ 719242 w 1060670"/>
                  <a:gd name="connsiteY262" fmla="*/ 223509 h 2589242"/>
                  <a:gd name="connsiteX263" fmla="*/ 719242 w 1060670"/>
                  <a:gd name="connsiteY263" fmla="*/ 222336 h 2589242"/>
                  <a:gd name="connsiteX264" fmla="*/ 742158 w 1060670"/>
                  <a:gd name="connsiteY264" fmla="*/ 134911 h 2589242"/>
                  <a:gd name="connsiteX265" fmla="*/ 845579 w 1060670"/>
                  <a:gd name="connsiteY265" fmla="*/ 50419 h 2589242"/>
                  <a:gd name="connsiteX266" fmla="*/ 924319 w 1060670"/>
                  <a:gd name="connsiteY266" fmla="*/ 19323 h 2589242"/>
                  <a:gd name="connsiteX267" fmla="*/ 962516 w 1060670"/>
                  <a:gd name="connsiteY267" fmla="*/ 5241 h 2589242"/>
                  <a:gd name="connsiteX268" fmla="*/ 977354 w 1060670"/>
                  <a:gd name="connsiteY268" fmla="*/ 182 h 258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1060670" h="2589242">
                    <a:moveTo>
                      <a:pt x="977354" y="182"/>
                    </a:moveTo>
                    <a:cubicBezTo>
                      <a:pt x="980733" y="-331"/>
                      <a:pt x="982790" y="256"/>
                      <a:pt x="984259" y="1722"/>
                    </a:cubicBezTo>
                    <a:cubicBezTo>
                      <a:pt x="988370" y="5241"/>
                      <a:pt x="987783" y="8179"/>
                      <a:pt x="986018" y="14044"/>
                    </a:cubicBezTo>
                    <a:lnTo>
                      <a:pt x="985432" y="15804"/>
                    </a:lnTo>
                    <a:cubicBezTo>
                      <a:pt x="969564" y="69199"/>
                      <a:pt x="948413" y="111445"/>
                      <a:pt x="920794" y="145474"/>
                    </a:cubicBezTo>
                    <a:cubicBezTo>
                      <a:pt x="870260" y="207081"/>
                      <a:pt x="810912" y="238178"/>
                      <a:pt x="739807" y="241110"/>
                    </a:cubicBezTo>
                    <a:cubicBezTo>
                      <a:pt x="737456" y="241110"/>
                      <a:pt x="735104" y="241697"/>
                      <a:pt x="734518" y="242283"/>
                    </a:cubicBezTo>
                    <a:cubicBezTo>
                      <a:pt x="724531" y="249913"/>
                      <a:pt x="716891" y="255779"/>
                      <a:pt x="710429" y="262236"/>
                    </a:cubicBezTo>
                    <a:cubicBezTo>
                      <a:pt x="689859" y="281010"/>
                      <a:pt x="669881" y="300957"/>
                      <a:pt x="649902" y="322083"/>
                    </a:cubicBezTo>
                    <a:cubicBezTo>
                      <a:pt x="679286" y="303309"/>
                      <a:pt x="715718" y="295092"/>
                      <a:pt x="756261" y="297438"/>
                    </a:cubicBezTo>
                    <a:cubicBezTo>
                      <a:pt x="778590" y="298611"/>
                      <a:pt x="800333" y="301544"/>
                      <a:pt x="821485" y="305068"/>
                    </a:cubicBezTo>
                    <a:lnTo>
                      <a:pt x="822663" y="305068"/>
                    </a:lnTo>
                    <a:cubicBezTo>
                      <a:pt x="828539" y="305655"/>
                      <a:pt x="835001" y="306828"/>
                      <a:pt x="841463" y="307414"/>
                    </a:cubicBezTo>
                    <a:cubicBezTo>
                      <a:pt x="854979" y="309761"/>
                      <a:pt x="869082" y="312107"/>
                      <a:pt x="880838" y="313866"/>
                    </a:cubicBezTo>
                    <a:cubicBezTo>
                      <a:pt x="886127" y="315039"/>
                      <a:pt x="897878" y="317977"/>
                      <a:pt x="900816" y="323256"/>
                    </a:cubicBezTo>
                    <a:cubicBezTo>
                      <a:pt x="901403" y="325602"/>
                      <a:pt x="901403" y="327362"/>
                      <a:pt x="900230" y="329708"/>
                    </a:cubicBezTo>
                    <a:cubicBezTo>
                      <a:pt x="899638" y="330881"/>
                      <a:pt x="898465" y="332646"/>
                      <a:pt x="897292" y="334405"/>
                    </a:cubicBezTo>
                    <a:cubicBezTo>
                      <a:pt x="862033" y="379584"/>
                      <a:pt x="822076" y="410094"/>
                      <a:pt x="774480" y="425936"/>
                    </a:cubicBezTo>
                    <a:cubicBezTo>
                      <a:pt x="716304" y="445883"/>
                      <a:pt x="663418" y="444123"/>
                      <a:pt x="615822" y="421243"/>
                    </a:cubicBezTo>
                    <a:cubicBezTo>
                      <a:pt x="608181" y="417132"/>
                      <a:pt x="599368" y="414786"/>
                      <a:pt x="589376" y="414786"/>
                    </a:cubicBezTo>
                    <a:cubicBezTo>
                      <a:pt x="581741" y="414786"/>
                      <a:pt x="576452" y="415959"/>
                      <a:pt x="574687" y="416546"/>
                    </a:cubicBezTo>
                    <a:cubicBezTo>
                      <a:pt x="571749" y="417132"/>
                      <a:pt x="567638" y="418306"/>
                      <a:pt x="567047" y="419479"/>
                    </a:cubicBezTo>
                    <a:cubicBezTo>
                      <a:pt x="537082" y="458792"/>
                      <a:pt x="508877" y="500451"/>
                      <a:pt x="482431" y="543870"/>
                    </a:cubicBezTo>
                    <a:cubicBezTo>
                      <a:pt x="504761" y="522158"/>
                      <a:pt x="534144" y="508076"/>
                      <a:pt x="573514" y="498105"/>
                    </a:cubicBezTo>
                    <a:cubicBezTo>
                      <a:pt x="608181" y="489889"/>
                      <a:pt x="643440" y="488129"/>
                      <a:pt x="677521" y="486369"/>
                    </a:cubicBezTo>
                    <a:lnTo>
                      <a:pt x="689272" y="485783"/>
                    </a:lnTo>
                    <a:cubicBezTo>
                      <a:pt x="699851" y="485196"/>
                      <a:pt x="710429" y="484610"/>
                      <a:pt x="721594" y="484023"/>
                    </a:cubicBezTo>
                    <a:lnTo>
                      <a:pt x="739807" y="482850"/>
                    </a:lnTo>
                    <a:cubicBezTo>
                      <a:pt x="742745" y="482850"/>
                      <a:pt x="745096" y="484023"/>
                      <a:pt x="746269" y="485783"/>
                    </a:cubicBezTo>
                    <a:cubicBezTo>
                      <a:pt x="748034" y="488129"/>
                      <a:pt x="748034" y="491062"/>
                      <a:pt x="747447" y="493408"/>
                    </a:cubicBezTo>
                    <a:cubicBezTo>
                      <a:pt x="746269" y="495173"/>
                      <a:pt x="745096" y="498692"/>
                      <a:pt x="744510" y="499865"/>
                    </a:cubicBezTo>
                    <a:cubicBezTo>
                      <a:pt x="708664" y="560299"/>
                      <a:pt x="665770" y="601958"/>
                      <a:pt x="614643" y="627184"/>
                    </a:cubicBezTo>
                    <a:cubicBezTo>
                      <a:pt x="564700" y="652415"/>
                      <a:pt x="520041" y="658872"/>
                      <a:pt x="474204" y="648310"/>
                    </a:cubicBezTo>
                    <a:cubicBezTo>
                      <a:pt x="468915" y="646550"/>
                      <a:pt x="463039" y="645964"/>
                      <a:pt x="456577" y="645964"/>
                    </a:cubicBezTo>
                    <a:cubicBezTo>
                      <a:pt x="437185" y="645964"/>
                      <a:pt x="423669" y="651829"/>
                      <a:pt x="420732" y="657699"/>
                    </a:cubicBezTo>
                    <a:cubicBezTo>
                      <a:pt x="396051" y="709330"/>
                      <a:pt x="373721" y="762725"/>
                      <a:pt x="354330" y="817288"/>
                    </a:cubicBezTo>
                    <a:cubicBezTo>
                      <a:pt x="374313" y="789711"/>
                      <a:pt x="402518" y="766831"/>
                      <a:pt x="438358" y="749816"/>
                    </a:cubicBezTo>
                    <a:cubicBezTo>
                      <a:pt x="474204" y="733388"/>
                      <a:pt x="511228" y="718133"/>
                      <a:pt x="547068" y="702878"/>
                    </a:cubicBezTo>
                    <a:cubicBezTo>
                      <a:pt x="562936" y="696421"/>
                      <a:pt x="578803" y="689969"/>
                      <a:pt x="594665" y="683512"/>
                    </a:cubicBezTo>
                    <a:cubicBezTo>
                      <a:pt x="597016" y="682339"/>
                      <a:pt x="599954" y="682339"/>
                      <a:pt x="601719" y="684099"/>
                    </a:cubicBezTo>
                    <a:cubicBezTo>
                      <a:pt x="604070" y="685272"/>
                      <a:pt x="605243" y="687623"/>
                      <a:pt x="605243" y="689969"/>
                    </a:cubicBezTo>
                    <a:cubicBezTo>
                      <a:pt x="605243" y="695248"/>
                      <a:pt x="553536" y="839000"/>
                      <a:pt x="477734" y="895915"/>
                    </a:cubicBezTo>
                    <a:cubicBezTo>
                      <a:pt x="447177" y="918795"/>
                      <a:pt x="408980" y="942853"/>
                      <a:pt x="361383" y="944026"/>
                    </a:cubicBezTo>
                    <a:cubicBezTo>
                      <a:pt x="347281" y="944026"/>
                      <a:pt x="332005" y="946372"/>
                      <a:pt x="320840" y="958695"/>
                    </a:cubicBezTo>
                    <a:cubicBezTo>
                      <a:pt x="319662" y="961041"/>
                      <a:pt x="317311" y="962214"/>
                      <a:pt x="314960" y="963387"/>
                    </a:cubicBezTo>
                    <a:cubicBezTo>
                      <a:pt x="310849" y="964560"/>
                      <a:pt x="309676" y="966906"/>
                      <a:pt x="307911" y="974536"/>
                    </a:cubicBezTo>
                    <a:cubicBezTo>
                      <a:pt x="292630" y="1039662"/>
                      <a:pt x="280879" y="1106553"/>
                      <a:pt x="274417" y="1174612"/>
                    </a:cubicBezTo>
                    <a:cubicBezTo>
                      <a:pt x="276181" y="1167573"/>
                      <a:pt x="278527" y="1160530"/>
                      <a:pt x="281465" y="1153491"/>
                    </a:cubicBezTo>
                    <a:cubicBezTo>
                      <a:pt x="298511" y="1110659"/>
                      <a:pt x="326716" y="1073697"/>
                      <a:pt x="370783" y="1036143"/>
                    </a:cubicBezTo>
                    <a:cubicBezTo>
                      <a:pt x="393705" y="1016196"/>
                      <a:pt x="417794" y="997416"/>
                      <a:pt x="440710" y="979229"/>
                    </a:cubicBezTo>
                    <a:lnTo>
                      <a:pt x="441888" y="978642"/>
                    </a:lnTo>
                    <a:cubicBezTo>
                      <a:pt x="451875" y="970431"/>
                      <a:pt x="462453" y="962214"/>
                      <a:pt x="473031" y="953411"/>
                    </a:cubicBezTo>
                    <a:cubicBezTo>
                      <a:pt x="475382" y="951651"/>
                      <a:pt x="477142" y="949892"/>
                      <a:pt x="479493" y="948132"/>
                    </a:cubicBezTo>
                    <a:lnTo>
                      <a:pt x="486547" y="942267"/>
                    </a:lnTo>
                    <a:cubicBezTo>
                      <a:pt x="488307" y="940507"/>
                      <a:pt x="491836" y="939920"/>
                      <a:pt x="494774" y="941680"/>
                    </a:cubicBezTo>
                    <a:cubicBezTo>
                      <a:pt x="497120" y="942853"/>
                      <a:pt x="498885" y="945786"/>
                      <a:pt x="498885" y="948719"/>
                    </a:cubicBezTo>
                    <a:cubicBezTo>
                      <a:pt x="498298" y="953411"/>
                      <a:pt x="498298" y="957522"/>
                      <a:pt x="497712" y="961627"/>
                    </a:cubicBezTo>
                    <a:lnTo>
                      <a:pt x="497712" y="963974"/>
                    </a:lnTo>
                    <a:cubicBezTo>
                      <a:pt x="497120" y="972190"/>
                      <a:pt x="496534" y="980402"/>
                      <a:pt x="495947" y="988618"/>
                    </a:cubicBezTo>
                    <a:cubicBezTo>
                      <a:pt x="487720" y="1066067"/>
                      <a:pt x="464804" y="1131198"/>
                      <a:pt x="424848" y="1186934"/>
                    </a:cubicBezTo>
                    <a:cubicBezTo>
                      <a:pt x="400753" y="1221555"/>
                      <a:pt x="365494" y="1263796"/>
                      <a:pt x="310849" y="1283748"/>
                    </a:cubicBezTo>
                    <a:cubicBezTo>
                      <a:pt x="297333" y="1288441"/>
                      <a:pt x="287933" y="1296071"/>
                      <a:pt x="277354" y="1309566"/>
                    </a:cubicBezTo>
                    <a:cubicBezTo>
                      <a:pt x="267954" y="1321883"/>
                      <a:pt x="265603" y="1333033"/>
                      <a:pt x="266190" y="1347701"/>
                    </a:cubicBezTo>
                    <a:cubicBezTo>
                      <a:pt x="266776" y="1407548"/>
                      <a:pt x="271479" y="1466809"/>
                      <a:pt x="278527" y="1524897"/>
                    </a:cubicBezTo>
                    <a:cubicBezTo>
                      <a:pt x="280292" y="1508469"/>
                      <a:pt x="284408" y="1492040"/>
                      <a:pt x="290284" y="1474439"/>
                    </a:cubicBezTo>
                    <a:cubicBezTo>
                      <a:pt x="302035" y="1438645"/>
                      <a:pt x="320249" y="1404029"/>
                      <a:pt x="346694" y="1368240"/>
                    </a:cubicBezTo>
                    <a:cubicBezTo>
                      <a:pt x="369024" y="1337139"/>
                      <a:pt x="392526" y="1306042"/>
                      <a:pt x="415442" y="1276118"/>
                    </a:cubicBezTo>
                    <a:lnTo>
                      <a:pt x="416621" y="1273772"/>
                    </a:lnTo>
                    <a:cubicBezTo>
                      <a:pt x="426021" y="1262036"/>
                      <a:pt x="434834" y="1249719"/>
                      <a:pt x="443648" y="1237983"/>
                    </a:cubicBezTo>
                    <a:cubicBezTo>
                      <a:pt x="445412" y="1235637"/>
                      <a:pt x="447764" y="1235051"/>
                      <a:pt x="448937" y="1234459"/>
                    </a:cubicBezTo>
                    <a:cubicBezTo>
                      <a:pt x="450701" y="1233872"/>
                      <a:pt x="453053" y="1233286"/>
                      <a:pt x="455404" y="1234459"/>
                    </a:cubicBezTo>
                    <a:cubicBezTo>
                      <a:pt x="457164" y="1235051"/>
                      <a:pt x="458928" y="1236810"/>
                      <a:pt x="459515" y="1239156"/>
                    </a:cubicBezTo>
                    <a:lnTo>
                      <a:pt x="460101" y="1239743"/>
                    </a:lnTo>
                    <a:cubicBezTo>
                      <a:pt x="460101" y="1240916"/>
                      <a:pt x="460688" y="1242089"/>
                      <a:pt x="460688" y="1242676"/>
                    </a:cubicBezTo>
                    <a:cubicBezTo>
                      <a:pt x="476555" y="1335965"/>
                      <a:pt x="466569" y="1419871"/>
                      <a:pt x="431310" y="1498492"/>
                    </a:cubicBezTo>
                    <a:cubicBezTo>
                      <a:pt x="413683" y="1536632"/>
                      <a:pt x="390762" y="1580638"/>
                      <a:pt x="349632" y="1611735"/>
                    </a:cubicBezTo>
                    <a:cubicBezTo>
                      <a:pt x="331413" y="1626403"/>
                      <a:pt x="316138" y="1646351"/>
                      <a:pt x="308497" y="1668063"/>
                    </a:cubicBezTo>
                    <a:cubicBezTo>
                      <a:pt x="306733" y="1673341"/>
                      <a:pt x="306733" y="1675101"/>
                      <a:pt x="306733" y="1675688"/>
                    </a:cubicBezTo>
                    <a:cubicBezTo>
                      <a:pt x="324365" y="1747857"/>
                      <a:pt x="346694" y="1816507"/>
                      <a:pt x="374313" y="1882220"/>
                    </a:cubicBezTo>
                    <a:cubicBezTo>
                      <a:pt x="367259" y="1847604"/>
                      <a:pt x="367846" y="1811224"/>
                      <a:pt x="375486" y="1773675"/>
                    </a:cubicBezTo>
                    <a:cubicBezTo>
                      <a:pt x="387237" y="1720866"/>
                      <a:pt x="407215" y="1669236"/>
                      <a:pt x="424848" y="1625230"/>
                    </a:cubicBezTo>
                    <a:lnTo>
                      <a:pt x="430137" y="1611735"/>
                    </a:lnTo>
                    <a:cubicBezTo>
                      <a:pt x="438358" y="1591201"/>
                      <a:pt x="446585" y="1570662"/>
                      <a:pt x="454812" y="1548955"/>
                    </a:cubicBezTo>
                    <a:cubicBezTo>
                      <a:pt x="455991" y="1546022"/>
                      <a:pt x="458928" y="1544257"/>
                      <a:pt x="461866" y="1544257"/>
                    </a:cubicBezTo>
                    <a:cubicBezTo>
                      <a:pt x="464804" y="1543671"/>
                      <a:pt x="467742" y="1545436"/>
                      <a:pt x="468915" y="1547782"/>
                    </a:cubicBezTo>
                    <a:lnTo>
                      <a:pt x="471853" y="1553061"/>
                    </a:lnTo>
                    <a:cubicBezTo>
                      <a:pt x="473031" y="1555407"/>
                      <a:pt x="474204" y="1557753"/>
                      <a:pt x="474791" y="1560099"/>
                    </a:cubicBezTo>
                    <a:cubicBezTo>
                      <a:pt x="510050" y="1639899"/>
                      <a:pt x="522387" y="1721453"/>
                      <a:pt x="510636" y="1803012"/>
                    </a:cubicBezTo>
                    <a:cubicBezTo>
                      <a:pt x="501823" y="1861100"/>
                      <a:pt x="487720" y="1902759"/>
                      <a:pt x="464218" y="1937961"/>
                    </a:cubicBezTo>
                    <a:cubicBezTo>
                      <a:pt x="451875" y="1956149"/>
                      <a:pt x="440123" y="1976688"/>
                      <a:pt x="437772" y="2001914"/>
                    </a:cubicBezTo>
                    <a:cubicBezTo>
                      <a:pt x="437185" y="2007785"/>
                      <a:pt x="437772" y="2011891"/>
                      <a:pt x="440123" y="2016583"/>
                    </a:cubicBezTo>
                    <a:cubicBezTo>
                      <a:pt x="470093" y="2068805"/>
                      <a:pt x="503587" y="2118089"/>
                      <a:pt x="540606" y="2163855"/>
                    </a:cubicBezTo>
                    <a:cubicBezTo>
                      <a:pt x="540020" y="2163268"/>
                      <a:pt x="540020" y="2163268"/>
                      <a:pt x="540020" y="2162681"/>
                    </a:cubicBezTo>
                    <a:cubicBezTo>
                      <a:pt x="513574" y="2114570"/>
                      <a:pt x="512987" y="2062935"/>
                      <a:pt x="515339" y="2018342"/>
                    </a:cubicBezTo>
                    <a:cubicBezTo>
                      <a:pt x="517690" y="1979621"/>
                      <a:pt x="522387" y="1941481"/>
                      <a:pt x="526504" y="1904519"/>
                    </a:cubicBezTo>
                    <a:lnTo>
                      <a:pt x="526504" y="1902759"/>
                    </a:lnTo>
                    <a:cubicBezTo>
                      <a:pt x="528268" y="1888090"/>
                      <a:pt x="530028" y="1872835"/>
                      <a:pt x="531793" y="1858167"/>
                    </a:cubicBezTo>
                    <a:cubicBezTo>
                      <a:pt x="532379" y="1849950"/>
                      <a:pt x="533552" y="1841739"/>
                      <a:pt x="534730" y="1832936"/>
                    </a:cubicBezTo>
                    <a:lnTo>
                      <a:pt x="535904" y="1821200"/>
                    </a:lnTo>
                    <a:cubicBezTo>
                      <a:pt x="535904" y="1818854"/>
                      <a:pt x="537668" y="1816507"/>
                      <a:pt x="540020" y="1815334"/>
                    </a:cubicBezTo>
                    <a:cubicBezTo>
                      <a:pt x="540606" y="1815334"/>
                      <a:pt x="541779" y="1814748"/>
                      <a:pt x="542957" y="1814748"/>
                    </a:cubicBezTo>
                    <a:cubicBezTo>
                      <a:pt x="547068" y="1814748"/>
                      <a:pt x="552357" y="1818267"/>
                      <a:pt x="558233" y="1825306"/>
                    </a:cubicBezTo>
                    <a:cubicBezTo>
                      <a:pt x="608181" y="1884566"/>
                      <a:pt x="639324" y="1951457"/>
                      <a:pt x="650489" y="2024213"/>
                    </a:cubicBezTo>
                    <a:cubicBezTo>
                      <a:pt x="662240" y="2099315"/>
                      <a:pt x="655778" y="2163855"/>
                      <a:pt x="631097" y="2221356"/>
                    </a:cubicBezTo>
                    <a:cubicBezTo>
                      <a:pt x="630511" y="2222529"/>
                      <a:pt x="630511" y="2225461"/>
                      <a:pt x="630511" y="2226640"/>
                    </a:cubicBezTo>
                    <a:lnTo>
                      <a:pt x="631689" y="2260082"/>
                    </a:lnTo>
                    <a:cubicBezTo>
                      <a:pt x="632275" y="2261842"/>
                      <a:pt x="633449" y="2264775"/>
                      <a:pt x="634627" y="2265948"/>
                    </a:cubicBezTo>
                    <a:cubicBezTo>
                      <a:pt x="684570" y="2314059"/>
                      <a:pt x="739220" y="2355718"/>
                      <a:pt x="798569" y="2390339"/>
                    </a:cubicBezTo>
                    <a:cubicBezTo>
                      <a:pt x="770363" y="2365108"/>
                      <a:pt x="750385" y="2332252"/>
                      <a:pt x="737456" y="2290592"/>
                    </a:cubicBezTo>
                    <a:cubicBezTo>
                      <a:pt x="722767" y="2244241"/>
                      <a:pt x="715718" y="2196124"/>
                      <a:pt x="708078" y="2149773"/>
                    </a:cubicBezTo>
                    <a:lnTo>
                      <a:pt x="707491" y="2145080"/>
                    </a:lnTo>
                    <a:cubicBezTo>
                      <a:pt x="705140" y="2129239"/>
                      <a:pt x="702788" y="2112811"/>
                      <a:pt x="699851" y="2095796"/>
                    </a:cubicBezTo>
                    <a:lnTo>
                      <a:pt x="696913" y="2077017"/>
                    </a:lnTo>
                    <a:cubicBezTo>
                      <a:pt x="696326" y="2074084"/>
                      <a:pt x="697499" y="2071738"/>
                      <a:pt x="699851" y="2069978"/>
                    </a:cubicBezTo>
                    <a:cubicBezTo>
                      <a:pt x="701610" y="2068219"/>
                      <a:pt x="704553" y="2067632"/>
                      <a:pt x="706899" y="2068805"/>
                    </a:cubicBezTo>
                    <a:lnTo>
                      <a:pt x="709837" y="2069978"/>
                    </a:lnTo>
                    <a:cubicBezTo>
                      <a:pt x="712775" y="2071151"/>
                      <a:pt x="715126" y="2072324"/>
                      <a:pt x="717478" y="2073497"/>
                    </a:cubicBezTo>
                    <a:cubicBezTo>
                      <a:pt x="829125" y="2129239"/>
                      <a:pt x="902576" y="2258909"/>
                      <a:pt x="892589" y="2382123"/>
                    </a:cubicBezTo>
                    <a:cubicBezTo>
                      <a:pt x="890825" y="2401484"/>
                      <a:pt x="892589" y="2419676"/>
                      <a:pt x="897878" y="2437278"/>
                    </a:cubicBezTo>
                    <a:cubicBezTo>
                      <a:pt x="898465" y="2439037"/>
                      <a:pt x="899638" y="2440797"/>
                      <a:pt x="900230" y="2441383"/>
                    </a:cubicBezTo>
                    <a:cubicBezTo>
                      <a:pt x="953702" y="2463682"/>
                      <a:pt x="1003650" y="2480110"/>
                      <a:pt x="1054772" y="2491254"/>
                    </a:cubicBezTo>
                    <a:cubicBezTo>
                      <a:pt x="1057123" y="2491841"/>
                      <a:pt x="1059469" y="2493606"/>
                      <a:pt x="1060061" y="2495952"/>
                    </a:cubicBezTo>
                    <a:cubicBezTo>
                      <a:pt x="1061234" y="2498298"/>
                      <a:pt x="1060647" y="2501231"/>
                      <a:pt x="1058883" y="2503577"/>
                    </a:cubicBezTo>
                    <a:cubicBezTo>
                      <a:pt x="1053007" y="2510034"/>
                      <a:pt x="1048304" y="2517072"/>
                      <a:pt x="1044780" y="2524116"/>
                    </a:cubicBezTo>
                    <a:cubicBezTo>
                      <a:pt x="1043020" y="2526462"/>
                      <a:pt x="1040669" y="2528221"/>
                      <a:pt x="1037731" y="2528221"/>
                    </a:cubicBezTo>
                    <a:cubicBezTo>
                      <a:pt x="1037140" y="2528221"/>
                      <a:pt x="1036553" y="2528221"/>
                      <a:pt x="1035966" y="2528221"/>
                    </a:cubicBezTo>
                    <a:cubicBezTo>
                      <a:pt x="994832" y="2518832"/>
                      <a:pt x="954289" y="2506509"/>
                      <a:pt x="916678" y="2491841"/>
                    </a:cubicBezTo>
                    <a:cubicBezTo>
                      <a:pt x="913154" y="2490668"/>
                      <a:pt x="910803" y="2490081"/>
                      <a:pt x="909043" y="2490081"/>
                    </a:cubicBezTo>
                    <a:cubicBezTo>
                      <a:pt x="900230" y="2491254"/>
                      <a:pt x="891411" y="2493019"/>
                      <a:pt x="881425" y="2495365"/>
                    </a:cubicBezTo>
                    <a:cubicBezTo>
                      <a:pt x="879073" y="2495952"/>
                      <a:pt x="877900" y="2497125"/>
                      <a:pt x="877309" y="2497711"/>
                    </a:cubicBezTo>
                    <a:cubicBezTo>
                      <a:pt x="856157" y="2539957"/>
                      <a:pt x="818547" y="2567535"/>
                      <a:pt x="763315" y="2581025"/>
                    </a:cubicBezTo>
                    <a:cubicBezTo>
                      <a:pt x="751558" y="2583963"/>
                      <a:pt x="739220" y="2586309"/>
                      <a:pt x="726883" y="2587482"/>
                    </a:cubicBezTo>
                    <a:cubicBezTo>
                      <a:pt x="713953" y="2588655"/>
                      <a:pt x="699264" y="2589242"/>
                      <a:pt x="683983" y="2589242"/>
                    </a:cubicBezTo>
                    <a:cubicBezTo>
                      <a:pt x="662240" y="2589242"/>
                      <a:pt x="646965" y="2588069"/>
                      <a:pt x="646965" y="2588069"/>
                    </a:cubicBezTo>
                    <a:cubicBezTo>
                      <a:pt x="598781" y="2582790"/>
                      <a:pt x="558233" y="2572227"/>
                      <a:pt x="521801" y="2555212"/>
                    </a:cubicBezTo>
                    <a:cubicBezTo>
                      <a:pt x="507112" y="2548169"/>
                      <a:pt x="490071" y="2539371"/>
                      <a:pt x="477142" y="2522943"/>
                    </a:cubicBezTo>
                    <a:cubicBezTo>
                      <a:pt x="474791" y="2519418"/>
                      <a:pt x="475382" y="2514726"/>
                      <a:pt x="478320" y="2512380"/>
                    </a:cubicBezTo>
                    <a:cubicBezTo>
                      <a:pt x="514752" y="2480110"/>
                      <a:pt x="552357" y="2456638"/>
                      <a:pt x="592314" y="2440797"/>
                    </a:cubicBezTo>
                    <a:cubicBezTo>
                      <a:pt x="652254" y="2416739"/>
                      <a:pt x="706313" y="2410287"/>
                      <a:pt x="759199" y="2420850"/>
                    </a:cubicBezTo>
                    <a:cubicBezTo>
                      <a:pt x="767426" y="2422023"/>
                      <a:pt x="775066" y="2424369"/>
                      <a:pt x="782701" y="2426128"/>
                    </a:cubicBezTo>
                    <a:cubicBezTo>
                      <a:pt x="732758" y="2396791"/>
                      <a:pt x="685161" y="2361589"/>
                      <a:pt x="640502" y="2322276"/>
                    </a:cubicBezTo>
                    <a:cubicBezTo>
                      <a:pt x="639324" y="2321103"/>
                      <a:pt x="638151" y="2320516"/>
                      <a:pt x="636973" y="2320516"/>
                    </a:cubicBezTo>
                    <a:cubicBezTo>
                      <a:pt x="629338" y="2319343"/>
                      <a:pt x="619932" y="2317583"/>
                      <a:pt x="609359" y="2316997"/>
                    </a:cubicBezTo>
                    <a:cubicBezTo>
                      <a:pt x="608768" y="2316997"/>
                      <a:pt x="607595" y="2317583"/>
                      <a:pt x="607595" y="2317583"/>
                    </a:cubicBezTo>
                    <a:cubicBezTo>
                      <a:pt x="580563" y="2347507"/>
                      <a:pt x="545309" y="2362762"/>
                      <a:pt x="500650" y="2362762"/>
                    </a:cubicBezTo>
                    <a:cubicBezTo>
                      <a:pt x="498298" y="2362762"/>
                      <a:pt x="496534" y="2362175"/>
                      <a:pt x="494182" y="2362175"/>
                    </a:cubicBezTo>
                    <a:cubicBezTo>
                      <a:pt x="445412" y="2361002"/>
                      <a:pt x="396642" y="2347507"/>
                      <a:pt x="348454" y="2322862"/>
                    </a:cubicBezTo>
                    <a:cubicBezTo>
                      <a:pt x="313787" y="2304674"/>
                      <a:pt x="277941" y="2283549"/>
                      <a:pt x="248563" y="2251866"/>
                    </a:cubicBezTo>
                    <a:cubicBezTo>
                      <a:pt x="242095" y="2245414"/>
                      <a:pt x="236220" y="2237197"/>
                      <a:pt x="230931" y="2230159"/>
                    </a:cubicBezTo>
                    <a:lnTo>
                      <a:pt x="230344" y="2229572"/>
                    </a:lnTo>
                    <a:cubicBezTo>
                      <a:pt x="227993" y="2226640"/>
                      <a:pt x="225647" y="2223702"/>
                      <a:pt x="223295" y="2220182"/>
                    </a:cubicBezTo>
                    <a:cubicBezTo>
                      <a:pt x="222117" y="2218423"/>
                      <a:pt x="221531" y="2216663"/>
                      <a:pt x="222117" y="2214317"/>
                    </a:cubicBezTo>
                    <a:cubicBezTo>
                      <a:pt x="222117" y="2212558"/>
                      <a:pt x="223882" y="2210793"/>
                      <a:pt x="225055" y="2209620"/>
                    </a:cubicBezTo>
                    <a:cubicBezTo>
                      <a:pt x="226233" y="2209033"/>
                      <a:pt x="238571" y="2201995"/>
                      <a:pt x="249736" y="2197889"/>
                    </a:cubicBezTo>
                    <a:cubicBezTo>
                      <a:pt x="326124" y="2168552"/>
                      <a:pt x="402518" y="2165614"/>
                      <a:pt x="475969" y="2189086"/>
                    </a:cubicBezTo>
                    <a:cubicBezTo>
                      <a:pt x="500063" y="2196711"/>
                      <a:pt x="522387" y="2208447"/>
                      <a:pt x="544130" y="2224288"/>
                    </a:cubicBezTo>
                    <a:cubicBezTo>
                      <a:pt x="503587" y="2177350"/>
                      <a:pt x="465977" y="2125719"/>
                      <a:pt x="431896" y="2069978"/>
                    </a:cubicBezTo>
                    <a:cubicBezTo>
                      <a:pt x="431896" y="2069392"/>
                      <a:pt x="430723" y="2067632"/>
                      <a:pt x="430137" y="2067045"/>
                    </a:cubicBezTo>
                    <a:cubicBezTo>
                      <a:pt x="427194" y="2065286"/>
                      <a:pt x="424256" y="2063521"/>
                      <a:pt x="421318" y="2061761"/>
                    </a:cubicBezTo>
                    <a:cubicBezTo>
                      <a:pt x="416034" y="2058829"/>
                      <a:pt x="410153" y="2055310"/>
                      <a:pt x="404869" y="2051204"/>
                    </a:cubicBezTo>
                    <a:cubicBezTo>
                      <a:pt x="400167" y="2048266"/>
                      <a:pt x="398989" y="2048266"/>
                      <a:pt x="394291" y="2051204"/>
                    </a:cubicBezTo>
                    <a:cubicBezTo>
                      <a:pt x="388415" y="2055310"/>
                      <a:pt x="380775" y="2057069"/>
                      <a:pt x="374313" y="2058829"/>
                    </a:cubicBezTo>
                    <a:cubicBezTo>
                      <a:pt x="336116" y="2068805"/>
                      <a:pt x="297919" y="2064113"/>
                      <a:pt x="255611" y="2044160"/>
                    </a:cubicBezTo>
                    <a:cubicBezTo>
                      <a:pt x="216828" y="2025973"/>
                      <a:pt x="186863" y="1997222"/>
                      <a:pt x="160418" y="1969058"/>
                    </a:cubicBezTo>
                    <a:cubicBezTo>
                      <a:pt x="122226" y="1927985"/>
                      <a:pt x="96959" y="1890437"/>
                      <a:pt x="81678" y="1851710"/>
                    </a:cubicBezTo>
                    <a:cubicBezTo>
                      <a:pt x="78740" y="1844085"/>
                      <a:pt x="76389" y="1835282"/>
                      <a:pt x="74037" y="1827657"/>
                    </a:cubicBezTo>
                    <a:cubicBezTo>
                      <a:pt x="72864" y="1822959"/>
                      <a:pt x="71691" y="1819440"/>
                      <a:pt x="70513" y="1815921"/>
                    </a:cubicBezTo>
                    <a:cubicBezTo>
                      <a:pt x="69340" y="1811810"/>
                      <a:pt x="71691" y="1807704"/>
                      <a:pt x="75216" y="1806531"/>
                    </a:cubicBezTo>
                    <a:lnTo>
                      <a:pt x="76389" y="1805945"/>
                    </a:lnTo>
                    <a:lnTo>
                      <a:pt x="78740" y="1805945"/>
                    </a:lnTo>
                    <a:cubicBezTo>
                      <a:pt x="94021" y="1805945"/>
                      <a:pt x="233868" y="1808291"/>
                      <a:pt x="315551" y="1887504"/>
                    </a:cubicBezTo>
                    <a:cubicBezTo>
                      <a:pt x="333178" y="1905105"/>
                      <a:pt x="349632" y="1923293"/>
                      <a:pt x="363735" y="1943240"/>
                    </a:cubicBezTo>
                    <a:cubicBezTo>
                      <a:pt x="331413" y="1874595"/>
                      <a:pt x="304387" y="1803012"/>
                      <a:pt x="282057" y="1727910"/>
                    </a:cubicBezTo>
                    <a:lnTo>
                      <a:pt x="281465" y="1726737"/>
                    </a:lnTo>
                    <a:cubicBezTo>
                      <a:pt x="281465" y="1726150"/>
                      <a:pt x="280879" y="1724391"/>
                      <a:pt x="280879" y="1724391"/>
                    </a:cubicBezTo>
                    <a:lnTo>
                      <a:pt x="259727" y="1695054"/>
                    </a:lnTo>
                    <a:cubicBezTo>
                      <a:pt x="258549" y="1693880"/>
                      <a:pt x="258549" y="1693880"/>
                      <a:pt x="257376" y="1693880"/>
                    </a:cubicBezTo>
                    <a:cubicBezTo>
                      <a:pt x="256790" y="1693880"/>
                      <a:pt x="256198" y="1693880"/>
                      <a:pt x="255611" y="1693880"/>
                    </a:cubicBezTo>
                    <a:lnTo>
                      <a:pt x="250914" y="1693880"/>
                    </a:lnTo>
                    <a:cubicBezTo>
                      <a:pt x="235047" y="1695054"/>
                      <a:pt x="225647" y="1695054"/>
                      <a:pt x="218006" y="1693880"/>
                    </a:cubicBezTo>
                    <a:cubicBezTo>
                      <a:pt x="187450" y="1689183"/>
                      <a:pt x="159831" y="1673928"/>
                      <a:pt x="133977" y="1646937"/>
                    </a:cubicBezTo>
                    <a:cubicBezTo>
                      <a:pt x="72864" y="1584744"/>
                      <a:pt x="31143" y="1506709"/>
                      <a:pt x="5876" y="1408722"/>
                    </a:cubicBezTo>
                    <a:cubicBezTo>
                      <a:pt x="2938" y="1398164"/>
                      <a:pt x="2351" y="1387601"/>
                      <a:pt x="1173" y="1376452"/>
                    </a:cubicBezTo>
                    <a:cubicBezTo>
                      <a:pt x="1173" y="1371760"/>
                      <a:pt x="587" y="1366476"/>
                      <a:pt x="0" y="1361197"/>
                    </a:cubicBezTo>
                    <a:cubicBezTo>
                      <a:pt x="0" y="1358264"/>
                      <a:pt x="587" y="1355918"/>
                      <a:pt x="2938" y="1354158"/>
                    </a:cubicBezTo>
                    <a:cubicBezTo>
                      <a:pt x="4703" y="1352394"/>
                      <a:pt x="7641" y="1351807"/>
                      <a:pt x="9992" y="1352980"/>
                    </a:cubicBezTo>
                    <a:cubicBezTo>
                      <a:pt x="12338" y="1353572"/>
                      <a:pt x="15276" y="1354158"/>
                      <a:pt x="17627" y="1355331"/>
                    </a:cubicBezTo>
                    <a:lnTo>
                      <a:pt x="18805" y="1355331"/>
                    </a:lnTo>
                    <a:cubicBezTo>
                      <a:pt x="24094" y="1357091"/>
                      <a:pt x="29378" y="1358851"/>
                      <a:pt x="34667" y="1360610"/>
                    </a:cubicBezTo>
                    <a:cubicBezTo>
                      <a:pt x="112821" y="1391707"/>
                      <a:pt x="175107" y="1445102"/>
                      <a:pt x="223295" y="1523724"/>
                    </a:cubicBezTo>
                    <a:cubicBezTo>
                      <a:pt x="235633" y="1543084"/>
                      <a:pt x="245033" y="1563623"/>
                      <a:pt x="252087" y="1583571"/>
                    </a:cubicBezTo>
                    <a:cubicBezTo>
                      <a:pt x="240336" y="1516099"/>
                      <a:pt x="237398" y="1489694"/>
                      <a:pt x="235047" y="1413419"/>
                    </a:cubicBezTo>
                    <a:cubicBezTo>
                      <a:pt x="235047" y="1410481"/>
                      <a:pt x="235047" y="1406962"/>
                      <a:pt x="235047" y="1404029"/>
                    </a:cubicBezTo>
                    <a:cubicBezTo>
                      <a:pt x="235047" y="1395226"/>
                      <a:pt x="235047" y="1387015"/>
                      <a:pt x="233282" y="1379384"/>
                    </a:cubicBezTo>
                    <a:cubicBezTo>
                      <a:pt x="230931" y="1370586"/>
                      <a:pt x="226233" y="1361197"/>
                      <a:pt x="221531" y="1352980"/>
                    </a:cubicBezTo>
                    <a:cubicBezTo>
                      <a:pt x="220358" y="1350634"/>
                      <a:pt x="219179" y="1347701"/>
                      <a:pt x="218006" y="1345355"/>
                    </a:cubicBezTo>
                    <a:cubicBezTo>
                      <a:pt x="218006" y="1345355"/>
                      <a:pt x="216828" y="1344769"/>
                      <a:pt x="216241" y="1344769"/>
                    </a:cubicBezTo>
                    <a:cubicBezTo>
                      <a:pt x="193912" y="1341249"/>
                      <a:pt x="173934" y="1331860"/>
                      <a:pt x="155129" y="1315432"/>
                    </a:cubicBezTo>
                    <a:cubicBezTo>
                      <a:pt x="136915" y="1299003"/>
                      <a:pt x="121634" y="1279051"/>
                      <a:pt x="109883" y="1255584"/>
                    </a:cubicBezTo>
                    <a:cubicBezTo>
                      <a:pt x="68748" y="1172852"/>
                      <a:pt x="47597" y="1080735"/>
                      <a:pt x="48184" y="982748"/>
                    </a:cubicBezTo>
                    <a:cubicBezTo>
                      <a:pt x="48184" y="973363"/>
                      <a:pt x="49362" y="964560"/>
                      <a:pt x="50535" y="954589"/>
                    </a:cubicBezTo>
                    <a:cubicBezTo>
                      <a:pt x="51121" y="949892"/>
                      <a:pt x="51708" y="945199"/>
                      <a:pt x="52300" y="940507"/>
                    </a:cubicBezTo>
                    <a:cubicBezTo>
                      <a:pt x="52300" y="938156"/>
                      <a:pt x="54059" y="935810"/>
                      <a:pt x="56410" y="934637"/>
                    </a:cubicBezTo>
                    <a:cubicBezTo>
                      <a:pt x="58762" y="933463"/>
                      <a:pt x="61700" y="933463"/>
                      <a:pt x="64051" y="934637"/>
                    </a:cubicBezTo>
                    <a:cubicBezTo>
                      <a:pt x="65224" y="935810"/>
                      <a:pt x="66402" y="936396"/>
                      <a:pt x="67575" y="936983"/>
                    </a:cubicBezTo>
                    <a:cubicBezTo>
                      <a:pt x="69927" y="938156"/>
                      <a:pt x="71100" y="939334"/>
                      <a:pt x="72864" y="940507"/>
                    </a:cubicBezTo>
                    <a:cubicBezTo>
                      <a:pt x="108123" y="965733"/>
                      <a:pt x="139266" y="997416"/>
                      <a:pt x="165707" y="1034384"/>
                    </a:cubicBezTo>
                    <a:cubicBezTo>
                      <a:pt x="208015" y="1094231"/>
                      <a:pt x="233282" y="1162294"/>
                      <a:pt x="239749" y="1237397"/>
                    </a:cubicBezTo>
                    <a:cubicBezTo>
                      <a:pt x="240336" y="1229180"/>
                      <a:pt x="240922" y="1220382"/>
                      <a:pt x="242095" y="1212165"/>
                    </a:cubicBezTo>
                    <a:lnTo>
                      <a:pt x="242095" y="1209233"/>
                    </a:lnTo>
                    <a:cubicBezTo>
                      <a:pt x="244447" y="1176376"/>
                      <a:pt x="247384" y="1142342"/>
                      <a:pt x="249736" y="1109486"/>
                    </a:cubicBezTo>
                    <a:cubicBezTo>
                      <a:pt x="250322" y="1101269"/>
                      <a:pt x="251501" y="1093058"/>
                      <a:pt x="253260" y="1084841"/>
                    </a:cubicBezTo>
                    <a:cubicBezTo>
                      <a:pt x="256198" y="1069586"/>
                      <a:pt x="259136" y="1054917"/>
                      <a:pt x="254438" y="1040249"/>
                    </a:cubicBezTo>
                    <a:cubicBezTo>
                      <a:pt x="253852" y="1036730"/>
                      <a:pt x="252674" y="1033210"/>
                      <a:pt x="252087" y="1029691"/>
                    </a:cubicBezTo>
                    <a:cubicBezTo>
                      <a:pt x="249736" y="1021475"/>
                      <a:pt x="239158" y="1007979"/>
                      <a:pt x="223295" y="993897"/>
                    </a:cubicBezTo>
                    <a:lnTo>
                      <a:pt x="222704" y="993311"/>
                    </a:lnTo>
                    <a:cubicBezTo>
                      <a:pt x="216828" y="988618"/>
                      <a:pt x="186272" y="960454"/>
                      <a:pt x="169231" y="905886"/>
                    </a:cubicBezTo>
                    <a:cubicBezTo>
                      <a:pt x="151604" y="850150"/>
                      <a:pt x="152777" y="791476"/>
                      <a:pt x="153955" y="749230"/>
                    </a:cubicBezTo>
                    <a:lnTo>
                      <a:pt x="153955" y="748057"/>
                    </a:lnTo>
                    <a:cubicBezTo>
                      <a:pt x="155129" y="689383"/>
                      <a:pt x="161596" y="645377"/>
                      <a:pt x="174520" y="604891"/>
                    </a:cubicBezTo>
                    <a:cubicBezTo>
                      <a:pt x="176285" y="599612"/>
                      <a:pt x="178050" y="594914"/>
                      <a:pt x="180396" y="589636"/>
                    </a:cubicBezTo>
                    <a:cubicBezTo>
                      <a:pt x="180988" y="586703"/>
                      <a:pt x="182161" y="583770"/>
                      <a:pt x="183334" y="580832"/>
                    </a:cubicBezTo>
                    <a:cubicBezTo>
                      <a:pt x="184512" y="577900"/>
                      <a:pt x="186863" y="576140"/>
                      <a:pt x="189215" y="576140"/>
                    </a:cubicBezTo>
                    <a:lnTo>
                      <a:pt x="190388" y="575554"/>
                    </a:lnTo>
                    <a:cubicBezTo>
                      <a:pt x="192739" y="575554"/>
                      <a:pt x="195090" y="576727"/>
                      <a:pt x="196263" y="578486"/>
                    </a:cubicBezTo>
                    <a:lnTo>
                      <a:pt x="209193" y="593741"/>
                    </a:lnTo>
                    <a:cubicBezTo>
                      <a:pt x="269127" y="667084"/>
                      <a:pt x="298511" y="752749"/>
                      <a:pt x="296746" y="848972"/>
                    </a:cubicBezTo>
                    <a:cubicBezTo>
                      <a:pt x="296746" y="865991"/>
                      <a:pt x="295568" y="883593"/>
                      <a:pt x="293222" y="901194"/>
                    </a:cubicBezTo>
                    <a:cubicBezTo>
                      <a:pt x="308497" y="848972"/>
                      <a:pt x="326124" y="797341"/>
                      <a:pt x="346694" y="748057"/>
                    </a:cubicBezTo>
                    <a:cubicBezTo>
                      <a:pt x="347281" y="746884"/>
                      <a:pt x="347281" y="745705"/>
                      <a:pt x="347281" y="744532"/>
                    </a:cubicBezTo>
                    <a:lnTo>
                      <a:pt x="347281" y="738080"/>
                    </a:lnTo>
                    <a:cubicBezTo>
                      <a:pt x="347867" y="728104"/>
                      <a:pt x="347867" y="718133"/>
                      <a:pt x="347281" y="708157"/>
                    </a:cubicBezTo>
                    <a:cubicBezTo>
                      <a:pt x="347281" y="706397"/>
                      <a:pt x="346694" y="703465"/>
                      <a:pt x="344343" y="700527"/>
                    </a:cubicBezTo>
                    <a:cubicBezTo>
                      <a:pt x="340819" y="696421"/>
                      <a:pt x="337289" y="692315"/>
                      <a:pt x="334351" y="688209"/>
                    </a:cubicBezTo>
                    <a:cubicBezTo>
                      <a:pt x="327889" y="681166"/>
                      <a:pt x="321427" y="673541"/>
                      <a:pt x="316138" y="665324"/>
                    </a:cubicBezTo>
                    <a:cubicBezTo>
                      <a:pt x="300270" y="637747"/>
                      <a:pt x="292630" y="606064"/>
                      <a:pt x="292630" y="563818"/>
                    </a:cubicBezTo>
                    <a:cubicBezTo>
                      <a:pt x="292044" y="515120"/>
                      <a:pt x="299684" y="463484"/>
                      <a:pt x="316138" y="401291"/>
                    </a:cubicBezTo>
                    <a:cubicBezTo>
                      <a:pt x="325538" y="367262"/>
                      <a:pt x="339054" y="323843"/>
                      <a:pt x="364321" y="283943"/>
                    </a:cubicBezTo>
                    <a:cubicBezTo>
                      <a:pt x="366086" y="281010"/>
                      <a:pt x="367846" y="278664"/>
                      <a:pt x="370197" y="275731"/>
                    </a:cubicBezTo>
                    <a:cubicBezTo>
                      <a:pt x="370783" y="274558"/>
                      <a:pt x="371962" y="273385"/>
                      <a:pt x="373135" y="272207"/>
                    </a:cubicBezTo>
                    <a:cubicBezTo>
                      <a:pt x="374313" y="270447"/>
                      <a:pt x="376659" y="269274"/>
                      <a:pt x="379010" y="269274"/>
                    </a:cubicBezTo>
                    <a:cubicBezTo>
                      <a:pt x="381948" y="269274"/>
                      <a:pt x="384299" y="270447"/>
                      <a:pt x="385478" y="272799"/>
                    </a:cubicBezTo>
                    <a:cubicBezTo>
                      <a:pt x="417794" y="330294"/>
                      <a:pt x="433661" y="391906"/>
                      <a:pt x="434248" y="460552"/>
                    </a:cubicBezTo>
                    <a:cubicBezTo>
                      <a:pt x="434834" y="518053"/>
                      <a:pt x="426021" y="567337"/>
                      <a:pt x="414856" y="606650"/>
                    </a:cubicBezTo>
                    <a:cubicBezTo>
                      <a:pt x="443061" y="554433"/>
                      <a:pt x="475382" y="503971"/>
                      <a:pt x="509463" y="455859"/>
                    </a:cubicBezTo>
                    <a:lnTo>
                      <a:pt x="510636" y="454686"/>
                    </a:lnTo>
                    <a:cubicBezTo>
                      <a:pt x="511228" y="453513"/>
                      <a:pt x="511814" y="453513"/>
                      <a:pt x="511814" y="452927"/>
                    </a:cubicBezTo>
                    <a:cubicBezTo>
                      <a:pt x="513574" y="438258"/>
                      <a:pt x="515339" y="425936"/>
                      <a:pt x="516512" y="414786"/>
                    </a:cubicBezTo>
                    <a:cubicBezTo>
                      <a:pt x="516512" y="414786"/>
                      <a:pt x="515925" y="414200"/>
                      <a:pt x="514166" y="411267"/>
                    </a:cubicBezTo>
                    <a:cubicBezTo>
                      <a:pt x="512401" y="407161"/>
                      <a:pt x="509463" y="403637"/>
                      <a:pt x="507112" y="399531"/>
                    </a:cubicBezTo>
                    <a:cubicBezTo>
                      <a:pt x="501823" y="391320"/>
                      <a:pt x="495947" y="383103"/>
                      <a:pt x="492423" y="373713"/>
                    </a:cubicBezTo>
                    <a:cubicBezTo>
                      <a:pt x="481844" y="345549"/>
                      <a:pt x="479493" y="313280"/>
                      <a:pt x="485369" y="275731"/>
                    </a:cubicBezTo>
                    <a:cubicBezTo>
                      <a:pt x="497712" y="192412"/>
                      <a:pt x="534730" y="117310"/>
                      <a:pt x="597603" y="46314"/>
                    </a:cubicBezTo>
                    <a:cubicBezTo>
                      <a:pt x="604070" y="38689"/>
                      <a:pt x="611706" y="32232"/>
                      <a:pt x="619346" y="25193"/>
                    </a:cubicBezTo>
                    <a:lnTo>
                      <a:pt x="621111" y="23434"/>
                    </a:lnTo>
                    <a:cubicBezTo>
                      <a:pt x="624049" y="21088"/>
                      <a:pt x="626986" y="18150"/>
                      <a:pt x="630511" y="15217"/>
                    </a:cubicBezTo>
                    <a:cubicBezTo>
                      <a:pt x="632275" y="13457"/>
                      <a:pt x="635213" y="12871"/>
                      <a:pt x="637565" y="13457"/>
                    </a:cubicBezTo>
                    <a:cubicBezTo>
                      <a:pt x="640502" y="14044"/>
                      <a:pt x="642262" y="16390"/>
                      <a:pt x="642854" y="18736"/>
                    </a:cubicBezTo>
                    <a:lnTo>
                      <a:pt x="644613" y="25193"/>
                    </a:lnTo>
                    <a:cubicBezTo>
                      <a:pt x="645200" y="29299"/>
                      <a:pt x="645792" y="32232"/>
                      <a:pt x="646378" y="35164"/>
                    </a:cubicBezTo>
                    <a:cubicBezTo>
                      <a:pt x="655192" y="86213"/>
                      <a:pt x="654605" y="140195"/>
                      <a:pt x="644613" y="201216"/>
                    </a:cubicBezTo>
                    <a:cubicBezTo>
                      <a:pt x="635213" y="261649"/>
                      <a:pt x="615822" y="313866"/>
                      <a:pt x="585852" y="359045"/>
                    </a:cubicBezTo>
                    <a:cubicBezTo>
                      <a:pt x="630511" y="306828"/>
                      <a:pt x="673997" y="262822"/>
                      <a:pt x="719242" y="223509"/>
                    </a:cubicBezTo>
                    <a:cubicBezTo>
                      <a:pt x="719242" y="223509"/>
                      <a:pt x="719242" y="222922"/>
                      <a:pt x="719242" y="222336"/>
                    </a:cubicBezTo>
                    <a:cubicBezTo>
                      <a:pt x="715718" y="192412"/>
                      <a:pt x="723353" y="163662"/>
                      <a:pt x="742158" y="134911"/>
                    </a:cubicBezTo>
                    <a:cubicBezTo>
                      <a:pt x="767426" y="97363"/>
                      <a:pt x="802093" y="69199"/>
                      <a:pt x="845579" y="50419"/>
                    </a:cubicBezTo>
                    <a:cubicBezTo>
                      <a:pt x="871433" y="38689"/>
                      <a:pt x="898465" y="28712"/>
                      <a:pt x="924319" y="19323"/>
                    </a:cubicBezTo>
                    <a:cubicBezTo>
                      <a:pt x="937248" y="14630"/>
                      <a:pt x="949586" y="9938"/>
                      <a:pt x="962516" y="5241"/>
                    </a:cubicBezTo>
                    <a:cubicBezTo>
                      <a:pt x="969274" y="2308"/>
                      <a:pt x="973975" y="695"/>
                      <a:pt x="977354" y="1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94ABE9A2-568E-1271-5BB7-7ECB8CF894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03493" y="3910521"/>
                <a:ext cx="224100" cy="547307"/>
              </a:xfrm>
              <a:custGeom>
                <a:avLst/>
                <a:gdLst>
                  <a:gd name="connsiteX0" fmla="*/ 83147 w 1060433"/>
                  <a:gd name="connsiteY0" fmla="*/ 207 h 2589845"/>
                  <a:gd name="connsiteX1" fmla="*/ 97765 w 1060433"/>
                  <a:gd name="connsiteY1" fmla="*/ 4532 h 2589845"/>
                  <a:gd name="connsiteX2" fmla="*/ 135962 w 1060433"/>
                  <a:gd name="connsiteY2" fmla="*/ 19206 h 2589845"/>
                  <a:gd name="connsiteX3" fmla="*/ 215289 w 1060433"/>
                  <a:gd name="connsiteY3" fmla="*/ 50303 h 2589845"/>
                  <a:gd name="connsiteX4" fmla="*/ 318123 w 1060433"/>
                  <a:gd name="connsiteY4" fmla="*/ 134800 h 2589845"/>
                  <a:gd name="connsiteX5" fmla="*/ 341039 w 1060433"/>
                  <a:gd name="connsiteY5" fmla="*/ 222224 h 2589845"/>
                  <a:gd name="connsiteX6" fmla="*/ 341625 w 1060433"/>
                  <a:gd name="connsiteY6" fmla="*/ 223989 h 2589845"/>
                  <a:gd name="connsiteX7" fmla="*/ 474429 w 1060433"/>
                  <a:gd name="connsiteY7" fmla="*/ 358944 h 2589845"/>
                  <a:gd name="connsiteX8" fmla="*/ 415668 w 1060433"/>
                  <a:gd name="connsiteY8" fmla="*/ 201104 h 2589845"/>
                  <a:gd name="connsiteX9" fmla="*/ 413903 w 1060433"/>
                  <a:gd name="connsiteY9" fmla="*/ 35634 h 2589845"/>
                  <a:gd name="connsiteX10" fmla="*/ 416254 w 1060433"/>
                  <a:gd name="connsiteY10" fmla="*/ 25071 h 2589845"/>
                  <a:gd name="connsiteX11" fmla="*/ 417427 w 1060433"/>
                  <a:gd name="connsiteY11" fmla="*/ 19206 h 2589845"/>
                  <a:gd name="connsiteX12" fmla="*/ 422716 w 1060433"/>
                  <a:gd name="connsiteY12" fmla="*/ 13335 h 2589845"/>
                  <a:gd name="connsiteX13" fmla="*/ 430357 w 1060433"/>
                  <a:gd name="connsiteY13" fmla="*/ 15095 h 2589845"/>
                  <a:gd name="connsiteX14" fmla="*/ 439170 w 1060433"/>
                  <a:gd name="connsiteY14" fmla="*/ 23312 h 2589845"/>
                  <a:gd name="connsiteX15" fmla="*/ 441522 w 1060433"/>
                  <a:gd name="connsiteY15" fmla="*/ 25658 h 2589845"/>
                  <a:gd name="connsiteX16" fmla="*/ 462673 w 1060433"/>
                  <a:gd name="connsiteY16" fmla="*/ 46197 h 2589845"/>
                  <a:gd name="connsiteX17" fmla="*/ 575499 w 1060433"/>
                  <a:gd name="connsiteY17" fmla="*/ 275625 h 2589845"/>
                  <a:gd name="connsiteX18" fmla="*/ 567858 w 1060433"/>
                  <a:gd name="connsiteY18" fmla="*/ 373612 h 2589845"/>
                  <a:gd name="connsiteX19" fmla="*/ 553756 w 1060433"/>
                  <a:gd name="connsiteY19" fmla="*/ 399430 h 2589845"/>
                  <a:gd name="connsiteX20" fmla="*/ 546115 w 1060433"/>
                  <a:gd name="connsiteY20" fmla="*/ 411166 h 2589845"/>
                  <a:gd name="connsiteX21" fmla="*/ 544356 w 1060433"/>
                  <a:gd name="connsiteY21" fmla="*/ 414685 h 2589845"/>
                  <a:gd name="connsiteX22" fmla="*/ 549053 w 1060433"/>
                  <a:gd name="connsiteY22" fmla="*/ 453412 h 2589845"/>
                  <a:gd name="connsiteX23" fmla="*/ 550231 w 1060433"/>
                  <a:gd name="connsiteY23" fmla="*/ 454590 h 2589845"/>
                  <a:gd name="connsiteX24" fmla="*/ 550818 w 1060433"/>
                  <a:gd name="connsiteY24" fmla="*/ 455763 h 2589845"/>
                  <a:gd name="connsiteX25" fmla="*/ 646012 w 1060433"/>
                  <a:gd name="connsiteY25" fmla="*/ 606559 h 2589845"/>
                  <a:gd name="connsiteX26" fmla="*/ 626033 w 1060433"/>
                  <a:gd name="connsiteY26" fmla="*/ 460455 h 2589845"/>
                  <a:gd name="connsiteX27" fmla="*/ 674803 w 1060433"/>
                  <a:gd name="connsiteY27" fmla="*/ 272687 h 2589845"/>
                  <a:gd name="connsiteX28" fmla="*/ 680679 w 1060433"/>
                  <a:gd name="connsiteY28" fmla="*/ 269168 h 2589845"/>
                  <a:gd name="connsiteX29" fmla="*/ 687733 w 1060433"/>
                  <a:gd name="connsiteY29" fmla="*/ 272100 h 2589845"/>
                  <a:gd name="connsiteX30" fmla="*/ 690671 w 1060433"/>
                  <a:gd name="connsiteY30" fmla="*/ 275625 h 2589845"/>
                  <a:gd name="connsiteX31" fmla="*/ 695960 w 1060433"/>
                  <a:gd name="connsiteY31" fmla="*/ 283836 h 2589845"/>
                  <a:gd name="connsiteX32" fmla="*/ 744143 w 1060433"/>
                  <a:gd name="connsiteY32" fmla="*/ 401189 h 2589845"/>
                  <a:gd name="connsiteX33" fmla="*/ 768238 w 1060433"/>
                  <a:gd name="connsiteY33" fmla="*/ 564313 h 2589845"/>
                  <a:gd name="connsiteX34" fmla="*/ 744143 w 1060433"/>
                  <a:gd name="connsiteY34" fmla="*/ 665238 h 2589845"/>
                  <a:gd name="connsiteX35" fmla="*/ 726516 w 1060433"/>
                  <a:gd name="connsiteY35" fmla="*/ 688123 h 2589845"/>
                  <a:gd name="connsiteX36" fmla="*/ 716525 w 1060433"/>
                  <a:gd name="connsiteY36" fmla="*/ 700446 h 2589845"/>
                  <a:gd name="connsiteX37" fmla="*/ 713000 w 1060433"/>
                  <a:gd name="connsiteY37" fmla="*/ 708071 h 2589845"/>
                  <a:gd name="connsiteX38" fmla="*/ 713000 w 1060433"/>
                  <a:gd name="connsiteY38" fmla="*/ 738000 h 2589845"/>
                  <a:gd name="connsiteX39" fmla="*/ 713000 w 1060433"/>
                  <a:gd name="connsiteY39" fmla="*/ 744451 h 2589845"/>
                  <a:gd name="connsiteX40" fmla="*/ 714173 w 1060433"/>
                  <a:gd name="connsiteY40" fmla="*/ 747971 h 2589845"/>
                  <a:gd name="connsiteX41" fmla="*/ 767646 w 1060433"/>
                  <a:gd name="connsiteY41" fmla="*/ 901118 h 2589845"/>
                  <a:gd name="connsiteX42" fmla="*/ 763535 w 1060433"/>
                  <a:gd name="connsiteY42" fmla="*/ 848896 h 2589845"/>
                  <a:gd name="connsiteX43" fmla="*/ 851675 w 1060433"/>
                  <a:gd name="connsiteY43" fmla="*/ 593650 h 2589845"/>
                  <a:gd name="connsiteX44" fmla="*/ 864018 w 1060433"/>
                  <a:gd name="connsiteY44" fmla="*/ 578395 h 2589845"/>
                  <a:gd name="connsiteX45" fmla="*/ 869893 w 1060433"/>
                  <a:gd name="connsiteY45" fmla="*/ 575462 h 2589845"/>
                  <a:gd name="connsiteX46" fmla="*/ 871067 w 1060433"/>
                  <a:gd name="connsiteY46" fmla="*/ 576049 h 2589845"/>
                  <a:gd name="connsiteX47" fmla="*/ 876942 w 1060433"/>
                  <a:gd name="connsiteY47" fmla="*/ 580741 h 2589845"/>
                  <a:gd name="connsiteX48" fmla="*/ 880472 w 1060433"/>
                  <a:gd name="connsiteY48" fmla="*/ 589544 h 2589845"/>
                  <a:gd name="connsiteX49" fmla="*/ 886347 w 1060433"/>
                  <a:gd name="connsiteY49" fmla="*/ 604799 h 2589845"/>
                  <a:gd name="connsiteX50" fmla="*/ 906912 w 1060433"/>
                  <a:gd name="connsiteY50" fmla="*/ 747971 h 2589845"/>
                  <a:gd name="connsiteX51" fmla="*/ 906912 w 1060433"/>
                  <a:gd name="connsiteY51" fmla="*/ 749149 h 2589845"/>
                  <a:gd name="connsiteX52" fmla="*/ 891636 w 1060433"/>
                  <a:gd name="connsiteY52" fmla="*/ 905815 h 2589845"/>
                  <a:gd name="connsiteX53" fmla="*/ 838164 w 1060433"/>
                  <a:gd name="connsiteY53" fmla="*/ 993245 h 2589845"/>
                  <a:gd name="connsiteX54" fmla="*/ 837572 w 1060433"/>
                  <a:gd name="connsiteY54" fmla="*/ 993832 h 2589845"/>
                  <a:gd name="connsiteX55" fmla="*/ 808781 w 1060433"/>
                  <a:gd name="connsiteY55" fmla="*/ 1029621 h 2589845"/>
                  <a:gd name="connsiteX56" fmla="*/ 805843 w 1060433"/>
                  <a:gd name="connsiteY56" fmla="*/ 1040183 h 2589845"/>
                  <a:gd name="connsiteX57" fmla="*/ 807016 w 1060433"/>
                  <a:gd name="connsiteY57" fmla="*/ 1084781 h 2589845"/>
                  <a:gd name="connsiteX58" fmla="*/ 811132 w 1060433"/>
                  <a:gd name="connsiteY58" fmla="*/ 1109425 h 2589845"/>
                  <a:gd name="connsiteX59" fmla="*/ 818772 w 1060433"/>
                  <a:gd name="connsiteY59" fmla="*/ 1209172 h 2589845"/>
                  <a:gd name="connsiteX60" fmla="*/ 818772 w 1060433"/>
                  <a:gd name="connsiteY60" fmla="*/ 1212110 h 2589845"/>
                  <a:gd name="connsiteX61" fmla="*/ 820532 w 1060433"/>
                  <a:gd name="connsiteY61" fmla="*/ 1237342 h 2589845"/>
                  <a:gd name="connsiteX62" fmla="*/ 895161 w 1060433"/>
                  <a:gd name="connsiteY62" fmla="*/ 1034318 h 2589845"/>
                  <a:gd name="connsiteX63" fmla="*/ 988003 w 1060433"/>
                  <a:gd name="connsiteY63" fmla="*/ 940431 h 2589845"/>
                  <a:gd name="connsiteX64" fmla="*/ 993292 w 1060433"/>
                  <a:gd name="connsiteY64" fmla="*/ 936912 h 2589845"/>
                  <a:gd name="connsiteX65" fmla="*/ 996817 w 1060433"/>
                  <a:gd name="connsiteY65" fmla="*/ 934566 h 2589845"/>
                  <a:gd name="connsiteX66" fmla="*/ 1003871 w 1060433"/>
                  <a:gd name="connsiteY66" fmla="*/ 934566 h 2589845"/>
                  <a:gd name="connsiteX67" fmla="*/ 1008568 w 1060433"/>
                  <a:gd name="connsiteY67" fmla="*/ 940431 h 2589845"/>
                  <a:gd name="connsiteX68" fmla="*/ 1009746 w 1060433"/>
                  <a:gd name="connsiteY68" fmla="*/ 954518 h 2589845"/>
                  <a:gd name="connsiteX69" fmla="*/ 1012098 w 1060433"/>
                  <a:gd name="connsiteY69" fmla="*/ 983269 h 2589845"/>
                  <a:gd name="connsiteX70" fmla="*/ 950398 w 1060433"/>
                  <a:gd name="connsiteY70" fmla="*/ 1255529 h 2589845"/>
                  <a:gd name="connsiteX71" fmla="*/ 905147 w 1060433"/>
                  <a:gd name="connsiteY71" fmla="*/ 1315382 h 2589845"/>
                  <a:gd name="connsiteX72" fmla="*/ 844626 w 1060433"/>
                  <a:gd name="connsiteY72" fmla="*/ 1344719 h 2589845"/>
                  <a:gd name="connsiteX73" fmla="*/ 842275 w 1060433"/>
                  <a:gd name="connsiteY73" fmla="*/ 1345892 h 2589845"/>
                  <a:gd name="connsiteX74" fmla="*/ 838750 w 1060433"/>
                  <a:gd name="connsiteY74" fmla="*/ 1352935 h 2589845"/>
                  <a:gd name="connsiteX75" fmla="*/ 827586 w 1060433"/>
                  <a:gd name="connsiteY75" fmla="*/ 1379340 h 2589845"/>
                  <a:gd name="connsiteX76" fmla="*/ 825234 w 1060433"/>
                  <a:gd name="connsiteY76" fmla="*/ 1403984 h 2589845"/>
                  <a:gd name="connsiteX77" fmla="*/ 825234 w 1060433"/>
                  <a:gd name="connsiteY77" fmla="*/ 1413369 h 2589845"/>
                  <a:gd name="connsiteX78" fmla="*/ 808194 w 1060433"/>
                  <a:gd name="connsiteY78" fmla="*/ 1583536 h 2589845"/>
                  <a:gd name="connsiteX79" fmla="*/ 836986 w 1060433"/>
                  <a:gd name="connsiteY79" fmla="*/ 1523684 h 2589845"/>
                  <a:gd name="connsiteX80" fmla="*/ 1026200 w 1060433"/>
                  <a:gd name="connsiteY80" fmla="*/ 1360560 h 2589845"/>
                  <a:gd name="connsiteX81" fmla="*/ 1042062 w 1060433"/>
                  <a:gd name="connsiteY81" fmla="*/ 1355281 h 2589845"/>
                  <a:gd name="connsiteX82" fmla="*/ 1043241 w 1060433"/>
                  <a:gd name="connsiteY82" fmla="*/ 1355281 h 2589845"/>
                  <a:gd name="connsiteX83" fmla="*/ 1050881 w 1060433"/>
                  <a:gd name="connsiteY83" fmla="*/ 1352935 h 2589845"/>
                  <a:gd name="connsiteX84" fmla="*/ 1057930 w 1060433"/>
                  <a:gd name="connsiteY84" fmla="*/ 1354108 h 2589845"/>
                  <a:gd name="connsiteX85" fmla="*/ 1060281 w 1060433"/>
                  <a:gd name="connsiteY85" fmla="*/ 1361147 h 2589845"/>
                  <a:gd name="connsiteX86" fmla="*/ 1059103 w 1060433"/>
                  <a:gd name="connsiteY86" fmla="*/ 1376402 h 2589845"/>
                  <a:gd name="connsiteX87" fmla="*/ 1054992 w 1060433"/>
                  <a:gd name="connsiteY87" fmla="*/ 1408677 h 2589845"/>
                  <a:gd name="connsiteX88" fmla="*/ 926890 w 1060433"/>
                  <a:gd name="connsiteY88" fmla="*/ 1646908 h 2589845"/>
                  <a:gd name="connsiteX89" fmla="*/ 842861 w 1060433"/>
                  <a:gd name="connsiteY89" fmla="*/ 1693846 h 2589845"/>
                  <a:gd name="connsiteX90" fmla="*/ 809954 w 1060433"/>
                  <a:gd name="connsiteY90" fmla="*/ 1694432 h 2589845"/>
                  <a:gd name="connsiteX91" fmla="*/ 805256 w 1060433"/>
                  <a:gd name="connsiteY91" fmla="*/ 1693846 h 2589845"/>
                  <a:gd name="connsiteX92" fmla="*/ 803491 w 1060433"/>
                  <a:gd name="connsiteY92" fmla="*/ 1693846 h 2589845"/>
                  <a:gd name="connsiteX93" fmla="*/ 801140 w 1060433"/>
                  <a:gd name="connsiteY93" fmla="*/ 1695019 h 2589845"/>
                  <a:gd name="connsiteX94" fmla="*/ 779989 w 1060433"/>
                  <a:gd name="connsiteY94" fmla="*/ 1724361 h 2589845"/>
                  <a:gd name="connsiteX95" fmla="*/ 778811 w 1060433"/>
                  <a:gd name="connsiteY95" fmla="*/ 1727294 h 2589845"/>
                  <a:gd name="connsiteX96" fmla="*/ 778224 w 1060433"/>
                  <a:gd name="connsiteY96" fmla="*/ 1727880 h 2589845"/>
                  <a:gd name="connsiteX97" fmla="*/ 696546 w 1060433"/>
                  <a:gd name="connsiteY97" fmla="*/ 1943226 h 2589845"/>
                  <a:gd name="connsiteX98" fmla="*/ 744730 w 1060433"/>
                  <a:gd name="connsiteY98" fmla="*/ 1887480 h 2589845"/>
                  <a:gd name="connsiteX99" fmla="*/ 982128 w 1060433"/>
                  <a:gd name="connsiteY99" fmla="*/ 1806507 h 2589845"/>
                  <a:gd name="connsiteX100" fmla="*/ 985065 w 1060433"/>
                  <a:gd name="connsiteY100" fmla="*/ 1806507 h 2589845"/>
                  <a:gd name="connsiteX101" fmla="*/ 989768 w 1060433"/>
                  <a:gd name="connsiteY101" fmla="*/ 1815897 h 2589845"/>
                  <a:gd name="connsiteX102" fmla="*/ 986830 w 1060433"/>
                  <a:gd name="connsiteY102" fmla="*/ 1827046 h 2589845"/>
                  <a:gd name="connsiteX103" fmla="*/ 978603 w 1060433"/>
                  <a:gd name="connsiteY103" fmla="*/ 1852277 h 2589845"/>
                  <a:gd name="connsiteX104" fmla="*/ 899863 w 1060433"/>
                  <a:gd name="connsiteY104" fmla="*/ 1969044 h 2589845"/>
                  <a:gd name="connsiteX105" fmla="*/ 805256 w 1060433"/>
                  <a:gd name="connsiteY105" fmla="*/ 2044146 h 2589845"/>
                  <a:gd name="connsiteX106" fmla="*/ 686555 w 1060433"/>
                  <a:gd name="connsiteY106" fmla="*/ 2058820 h 2589845"/>
                  <a:gd name="connsiteX107" fmla="*/ 665990 w 1060433"/>
                  <a:gd name="connsiteY107" fmla="*/ 2051190 h 2589845"/>
                  <a:gd name="connsiteX108" fmla="*/ 655412 w 1060433"/>
                  <a:gd name="connsiteY108" fmla="*/ 2051776 h 2589845"/>
                  <a:gd name="connsiteX109" fmla="*/ 639550 w 1060433"/>
                  <a:gd name="connsiteY109" fmla="*/ 2061753 h 2589845"/>
                  <a:gd name="connsiteX110" fmla="*/ 630144 w 1060433"/>
                  <a:gd name="connsiteY110" fmla="*/ 2067618 h 2589845"/>
                  <a:gd name="connsiteX111" fmla="*/ 628385 w 1060433"/>
                  <a:gd name="connsiteY111" fmla="*/ 2069964 h 2589845"/>
                  <a:gd name="connsiteX112" fmla="*/ 516151 w 1060433"/>
                  <a:gd name="connsiteY112" fmla="*/ 2224285 h 2589845"/>
                  <a:gd name="connsiteX113" fmla="*/ 584899 w 1060433"/>
                  <a:gd name="connsiteY113" fmla="*/ 2189082 h 2589845"/>
                  <a:gd name="connsiteX114" fmla="*/ 810545 w 1060433"/>
                  <a:gd name="connsiteY114" fmla="*/ 2197880 h 2589845"/>
                  <a:gd name="connsiteX115" fmla="*/ 834634 w 1060433"/>
                  <a:gd name="connsiteY115" fmla="*/ 2209030 h 2589845"/>
                  <a:gd name="connsiteX116" fmla="*/ 838750 w 1060433"/>
                  <a:gd name="connsiteY116" fmla="*/ 2214313 h 2589845"/>
                  <a:gd name="connsiteX117" fmla="*/ 836986 w 1060433"/>
                  <a:gd name="connsiteY117" fmla="*/ 2220179 h 2589845"/>
                  <a:gd name="connsiteX118" fmla="*/ 829937 w 1060433"/>
                  <a:gd name="connsiteY118" fmla="*/ 2229569 h 2589845"/>
                  <a:gd name="connsiteX119" fmla="*/ 829345 w 1060433"/>
                  <a:gd name="connsiteY119" fmla="*/ 2230155 h 2589845"/>
                  <a:gd name="connsiteX120" fmla="*/ 812305 w 1060433"/>
                  <a:gd name="connsiteY120" fmla="*/ 2252454 h 2589845"/>
                  <a:gd name="connsiteX121" fmla="*/ 711822 w 1060433"/>
                  <a:gd name="connsiteY121" fmla="*/ 2322864 h 2589845"/>
                  <a:gd name="connsiteX122" fmla="*/ 566685 w 1060433"/>
                  <a:gd name="connsiteY122" fmla="*/ 2362177 h 2589845"/>
                  <a:gd name="connsiteX123" fmla="*/ 559631 w 1060433"/>
                  <a:gd name="connsiteY123" fmla="*/ 2362763 h 2589845"/>
                  <a:gd name="connsiteX124" fmla="*/ 452686 w 1060433"/>
                  <a:gd name="connsiteY124" fmla="*/ 2317585 h 2589845"/>
                  <a:gd name="connsiteX125" fmla="*/ 450922 w 1060433"/>
                  <a:gd name="connsiteY125" fmla="*/ 2316998 h 2589845"/>
                  <a:gd name="connsiteX126" fmla="*/ 423895 w 1060433"/>
                  <a:gd name="connsiteY126" fmla="*/ 2320517 h 2589845"/>
                  <a:gd name="connsiteX127" fmla="*/ 420365 w 1060433"/>
                  <a:gd name="connsiteY127" fmla="*/ 2322277 h 2589845"/>
                  <a:gd name="connsiteX128" fmla="*/ 278166 w 1060433"/>
                  <a:gd name="connsiteY128" fmla="*/ 2426721 h 2589845"/>
                  <a:gd name="connsiteX129" fmla="*/ 301082 w 1060433"/>
                  <a:gd name="connsiteY129" fmla="*/ 2420856 h 2589845"/>
                  <a:gd name="connsiteX130" fmla="*/ 467962 w 1060433"/>
                  <a:gd name="connsiteY130" fmla="*/ 2440803 h 2589845"/>
                  <a:gd name="connsiteX131" fmla="*/ 582548 w 1060433"/>
                  <a:gd name="connsiteY131" fmla="*/ 2512392 h 2589845"/>
                  <a:gd name="connsiteX132" fmla="*/ 583134 w 1060433"/>
                  <a:gd name="connsiteY132" fmla="*/ 2522954 h 2589845"/>
                  <a:gd name="connsiteX133" fmla="*/ 538480 w 1060433"/>
                  <a:gd name="connsiteY133" fmla="*/ 2555224 h 2589845"/>
                  <a:gd name="connsiteX134" fmla="*/ 413903 w 1060433"/>
                  <a:gd name="connsiteY134" fmla="*/ 2588086 h 2589845"/>
                  <a:gd name="connsiteX135" fmla="*/ 376884 w 1060433"/>
                  <a:gd name="connsiteY135" fmla="*/ 2589845 h 2589845"/>
                  <a:gd name="connsiteX136" fmla="*/ 333985 w 1060433"/>
                  <a:gd name="connsiteY136" fmla="*/ 2587499 h 2589845"/>
                  <a:gd name="connsiteX137" fmla="*/ 296966 w 1060433"/>
                  <a:gd name="connsiteY137" fmla="*/ 2581042 h 2589845"/>
                  <a:gd name="connsiteX138" fmla="*/ 182973 w 1060433"/>
                  <a:gd name="connsiteY138" fmla="*/ 2497137 h 2589845"/>
                  <a:gd name="connsiteX139" fmla="*/ 178857 w 1060433"/>
                  <a:gd name="connsiteY139" fmla="*/ 2495963 h 2589845"/>
                  <a:gd name="connsiteX140" fmla="*/ 151824 w 1060433"/>
                  <a:gd name="connsiteY140" fmla="*/ 2490093 h 2589845"/>
                  <a:gd name="connsiteX141" fmla="*/ 144189 w 1060433"/>
                  <a:gd name="connsiteY141" fmla="*/ 2491853 h 2589845"/>
                  <a:gd name="connsiteX142" fmla="*/ 24315 w 1060433"/>
                  <a:gd name="connsiteY142" fmla="*/ 2528233 h 2589845"/>
                  <a:gd name="connsiteX143" fmla="*/ 16088 w 1060433"/>
                  <a:gd name="connsiteY143" fmla="*/ 2524127 h 2589845"/>
                  <a:gd name="connsiteX144" fmla="*/ 1985 w 1060433"/>
                  <a:gd name="connsiteY144" fmla="*/ 2503588 h 2589845"/>
                  <a:gd name="connsiteX145" fmla="*/ 220 w 1060433"/>
                  <a:gd name="connsiteY145" fmla="*/ 2495963 h 2589845"/>
                  <a:gd name="connsiteX146" fmla="*/ 6096 w 1060433"/>
                  <a:gd name="connsiteY146" fmla="*/ 2491266 h 2589845"/>
                  <a:gd name="connsiteX147" fmla="*/ 160051 w 1060433"/>
                  <a:gd name="connsiteY147" fmla="*/ 2441390 h 2589845"/>
                  <a:gd name="connsiteX148" fmla="*/ 162989 w 1060433"/>
                  <a:gd name="connsiteY148" fmla="*/ 2437284 h 2589845"/>
                  <a:gd name="connsiteX149" fmla="*/ 168278 w 1060433"/>
                  <a:gd name="connsiteY149" fmla="*/ 2382129 h 2589845"/>
                  <a:gd name="connsiteX150" fmla="*/ 342804 w 1060433"/>
                  <a:gd name="connsiteY150" fmla="*/ 2073489 h 2589845"/>
                  <a:gd name="connsiteX151" fmla="*/ 351030 w 1060433"/>
                  <a:gd name="connsiteY151" fmla="*/ 2069964 h 2589845"/>
                  <a:gd name="connsiteX152" fmla="*/ 353377 w 1060433"/>
                  <a:gd name="connsiteY152" fmla="*/ 2068791 h 2589845"/>
                  <a:gd name="connsiteX153" fmla="*/ 361017 w 1060433"/>
                  <a:gd name="connsiteY153" fmla="*/ 2069964 h 2589845"/>
                  <a:gd name="connsiteX154" fmla="*/ 363955 w 1060433"/>
                  <a:gd name="connsiteY154" fmla="*/ 2077008 h 2589845"/>
                  <a:gd name="connsiteX155" fmla="*/ 361017 w 1060433"/>
                  <a:gd name="connsiteY155" fmla="*/ 2095782 h 2589845"/>
                  <a:gd name="connsiteX156" fmla="*/ 352790 w 1060433"/>
                  <a:gd name="connsiteY156" fmla="*/ 2145658 h 2589845"/>
                  <a:gd name="connsiteX157" fmla="*/ 352204 w 1060433"/>
                  <a:gd name="connsiteY157" fmla="*/ 2149769 h 2589845"/>
                  <a:gd name="connsiteX158" fmla="*/ 323412 w 1060433"/>
                  <a:gd name="connsiteY158" fmla="*/ 2290594 h 2589845"/>
                  <a:gd name="connsiteX159" fmla="*/ 262299 w 1060433"/>
                  <a:gd name="connsiteY159" fmla="*/ 2390341 h 2589845"/>
                  <a:gd name="connsiteX160" fmla="*/ 426241 w 1060433"/>
                  <a:gd name="connsiteY160" fmla="*/ 2265949 h 2589845"/>
                  <a:gd name="connsiteX161" fmla="*/ 428592 w 1060433"/>
                  <a:gd name="connsiteY161" fmla="*/ 2260079 h 2589845"/>
                  <a:gd name="connsiteX162" fmla="*/ 429770 w 1060433"/>
                  <a:gd name="connsiteY162" fmla="*/ 2226636 h 2589845"/>
                  <a:gd name="connsiteX163" fmla="*/ 429179 w 1060433"/>
                  <a:gd name="connsiteY163" fmla="*/ 2221352 h 2589845"/>
                  <a:gd name="connsiteX164" fmla="*/ 410379 w 1060433"/>
                  <a:gd name="connsiteY164" fmla="*/ 2024199 h 2589845"/>
                  <a:gd name="connsiteX165" fmla="*/ 502635 w 1060433"/>
                  <a:gd name="connsiteY165" fmla="*/ 1825281 h 2589845"/>
                  <a:gd name="connsiteX166" fmla="*/ 520848 w 1060433"/>
                  <a:gd name="connsiteY166" fmla="*/ 1815310 h 2589845"/>
                  <a:gd name="connsiteX167" fmla="*/ 524964 w 1060433"/>
                  <a:gd name="connsiteY167" fmla="*/ 1821176 h 2589845"/>
                  <a:gd name="connsiteX168" fmla="*/ 526137 w 1060433"/>
                  <a:gd name="connsiteY168" fmla="*/ 1832911 h 2589845"/>
                  <a:gd name="connsiteX169" fmla="*/ 529075 w 1060433"/>
                  <a:gd name="connsiteY169" fmla="*/ 1858143 h 2589845"/>
                  <a:gd name="connsiteX170" fmla="*/ 533778 w 1060433"/>
                  <a:gd name="connsiteY170" fmla="*/ 1902735 h 2589845"/>
                  <a:gd name="connsiteX171" fmla="*/ 534364 w 1060433"/>
                  <a:gd name="connsiteY171" fmla="*/ 1905086 h 2589845"/>
                  <a:gd name="connsiteX172" fmla="*/ 544942 w 1060433"/>
                  <a:gd name="connsiteY172" fmla="*/ 2018328 h 2589845"/>
                  <a:gd name="connsiteX173" fmla="*/ 520910 w 1060433"/>
                  <a:gd name="connsiteY173" fmla="*/ 2162894 h 2589845"/>
                  <a:gd name="connsiteX174" fmla="*/ 520262 w 1060433"/>
                  <a:gd name="connsiteY174" fmla="*/ 2163851 h 2589845"/>
                  <a:gd name="connsiteX175" fmla="*/ 520848 w 1060433"/>
                  <a:gd name="connsiteY175" fmla="*/ 2163264 h 2589845"/>
                  <a:gd name="connsiteX176" fmla="*/ 520910 w 1060433"/>
                  <a:gd name="connsiteY176" fmla="*/ 2162894 h 2589845"/>
                  <a:gd name="connsiteX177" fmla="*/ 620158 w 1060433"/>
                  <a:gd name="connsiteY177" fmla="*/ 2016569 h 2589845"/>
                  <a:gd name="connsiteX178" fmla="*/ 622509 w 1060433"/>
                  <a:gd name="connsiteY178" fmla="*/ 2001900 h 2589845"/>
                  <a:gd name="connsiteX179" fmla="*/ 596650 w 1060433"/>
                  <a:gd name="connsiteY179" fmla="*/ 1937942 h 2589845"/>
                  <a:gd name="connsiteX180" fmla="*/ 550231 w 1060433"/>
                  <a:gd name="connsiteY180" fmla="*/ 1802988 h 2589845"/>
                  <a:gd name="connsiteX181" fmla="*/ 585485 w 1060433"/>
                  <a:gd name="connsiteY181" fmla="*/ 1560065 h 2589845"/>
                  <a:gd name="connsiteX182" fmla="*/ 589015 w 1060433"/>
                  <a:gd name="connsiteY182" fmla="*/ 1553021 h 2589845"/>
                  <a:gd name="connsiteX183" fmla="*/ 591953 w 1060433"/>
                  <a:gd name="connsiteY183" fmla="*/ 1548329 h 2589845"/>
                  <a:gd name="connsiteX184" fmla="*/ 598415 w 1060433"/>
                  <a:gd name="connsiteY184" fmla="*/ 1544223 h 2589845"/>
                  <a:gd name="connsiteX185" fmla="*/ 605464 w 1060433"/>
                  <a:gd name="connsiteY185" fmla="*/ 1548915 h 2589845"/>
                  <a:gd name="connsiteX186" fmla="*/ 630731 w 1060433"/>
                  <a:gd name="connsiteY186" fmla="*/ 1611700 h 2589845"/>
                  <a:gd name="connsiteX187" fmla="*/ 636020 w 1060433"/>
                  <a:gd name="connsiteY187" fmla="*/ 1625196 h 2589845"/>
                  <a:gd name="connsiteX188" fmla="*/ 684795 w 1060433"/>
                  <a:gd name="connsiteY188" fmla="*/ 1774232 h 2589845"/>
                  <a:gd name="connsiteX189" fmla="*/ 686555 w 1060433"/>
                  <a:gd name="connsiteY189" fmla="*/ 1882201 h 2589845"/>
                  <a:gd name="connsiteX190" fmla="*/ 753543 w 1060433"/>
                  <a:gd name="connsiteY190" fmla="*/ 1676245 h 2589845"/>
                  <a:gd name="connsiteX191" fmla="*/ 752370 w 1060433"/>
                  <a:gd name="connsiteY191" fmla="*/ 1668615 h 2589845"/>
                  <a:gd name="connsiteX192" fmla="*/ 710649 w 1060433"/>
                  <a:gd name="connsiteY192" fmla="*/ 1611700 h 2589845"/>
                  <a:gd name="connsiteX193" fmla="*/ 629558 w 1060433"/>
                  <a:gd name="connsiteY193" fmla="*/ 1498453 h 2589845"/>
                  <a:gd name="connsiteX194" fmla="*/ 600180 w 1060433"/>
                  <a:gd name="connsiteY194" fmla="*/ 1242620 h 2589845"/>
                  <a:gd name="connsiteX195" fmla="*/ 600766 w 1060433"/>
                  <a:gd name="connsiteY195" fmla="*/ 1239688 h 2589845"/>
                  <a:gd name="connsiteX196" fmla="*/ 600766 w 1060433"/>
                  <a:gd name="connsiteY196" fmla="*/ 1239101 h 2589845"/>
                  <a:gd name="connsiteX197" fmla="*/ 605464 w 1060433"/>
                  <a:gd name="connsiteY197" fmla="*/ 1234404 h 2589845"/>
                  <a:gd name="connsiteX198" fmla="*/ 611344 w 1060433"/>
                  <a:gd name="connsiteY198" fmla="*/ 1234404 h 2589845"/>
                  <a:gd name="connsiteX199" fmla="*/ 617220 w 1060433"/>
                  <a:gd name="connsiteY199" fmla="*/ 1238515 h 2589845"/>
                  <a:gd name="connsiteX200" fmla="*/ 643660 w 1060433"/>
                  <a:gd name="connsiteY200" fmla="*/ 1273717 h 2589845"/>
                  <a:gd name="connsiteX201" fmla="*/ 645425 w 1060433"/>
                  <a:gd name="connsiteY201" fmla="*/ 1276068 h 2589845"/>
                  <a:gd name="connsiteX202" fmla="*/ 714173 w 1060433"/>
                  <a:gd name="connsiteY202" fmla="*/ 1368190 h 2589845"/>
                  <a:gd name="connsiteX203" fmla="*/ 770584 w 1060433"/>
                  <a:gd name="connsiteY203" fmla="*/ 1474394 h 2589845"/>
                  <a:gd name="connsiteX204" fmla="*/ 781748 w 1060433"/>
                  <a:gd name="connsiteY204" fmla="*/ 1524857 h 2589845"/>
                  <a:gd name="connsiteX205" fmla="*/ 794678 w 1060433"/>
                  <a:gd name="connsiteY205" fmla="*/ 1347651 h 2589845"/>
                  <a:gd name="connsiteX206" fmla="*/ 782927 w 1060433"/>
                  <a:gd name="connsiteY206" fmla="*/ 1309511 h 2589845"/>
                  <a:gd name="connsiteX207" fmla="*/ 750019 w 1060433"/>
                  <a:gd name="connsiteY207" fmla="*/ 1283693 h 2589845"/>
                  <a:gd name="connsiteX208" fmla="*/ 635433 w 1060433"/>
                  <a:gd name="connsiteY208" fmla="*/ 1186879 h 2589845"/>
                  <a:gd name="connsiteX209" fmla="*/ 564921 w 1060433"/>
                  <a:gd name="connsiteY209" fmla="*/ 988548 h 2589845"/>
                  <a:gd name="connsiteX210" fmla="*/ 562569 w 1060433"/>
                  <a:gd name="connsiteY210" fmla="*/ 963903 h 2589845"/>
                  <a:gd name="connsiteX211" fmla="*/ 562569 w 1060433"/>
                  <a:gd name="connsiteY211" fmla="*/ 961557 h 2589845"/>
                  <a:gd name="connsiteX212" fmla="*/ 561983 w 1060433"/>
                  <a:gd name="connsiteY212" fmla="*/ 948648 h 2589845"/>
                  <a:gd name="connsiteX213" fmla="*/ 566094 w 1060433"/>
                  <a:gd name="connsiteY213" fmla="*/ 941610 h 2589845"/>
                  <a:gd name="connsiteX214" fmla="*/ 574321 w 1060433"/>
                  <a:gd name="connsiteY214" fmla="*/ 942196 h 2589845"/>
                  <a:gd name="connsiteX215" fmla="*/ 580788 w 1060433"/>
                  <a:gd name="connsiteY215" fmla="*/ 948061 h 2589845"/>
                  <a:gd name="connsiteX216" fmla="*/ 587250 w 1060433"/>
                  <a:gd name="connsiteY216" fmla="*/ 953340 h 2589845"/>
                  <a:gd name="connsiteX217" fmla="*/ 618980 w 1060433"/>
                  <a:gd name="connsiteY217" fmla="*/ 978572 h 2589845"/>
                  <a:gd name="connsiteX218" fmla="*/ 620158 w 1060433"/>
                  <a:gd name="connsiteY218" fmla="*/ 979158 h 2589845"/>
                  <a:gd name="connsiteX219" fmla="*/ 689493 w 1060433"/>
                  <a:gd name="connsiteY219" fmla="*/ 1036078 h 2589845"/>
                  <a:gd name="connsiteX220" fmla="*/ 778811 w 1060433"/>
                  <a:gd name="connsiteY220" fmla="*/ 1153431 h 2589845"/>
                  <a:gd name="connsiteX221" fmla="*/ 786451 w 1060433"/>
                  <a:gd name="connsiteY221" fmla="*/ 1174557 h 2589845"/>
                  <a:gd name="connsiteX222" fmla="*/ 752957 w 1060433"/>
                  <a:gd name="connsiteY222" fmla="*/ 975052 h 2589845"/>
                  <a:gd name="connsiteX223" fmla="*/ 745908 w 1060433"/>
                  <a:gd name="connsiteY223" fmla="*/ 963316 h 2589845"/>
                  <a:gd name="connsiteX224" fmla="*/ 739441 w 1060433"/>
                  <a:gd name="connsiteY224" fmla="*/ 958624 h 2589845"/>
                  <a:gd name="connsiteX225" fmla="*/ 699484 w 1060433"/>
                  <a:gd name="connsiteY225" fmla="*/ 943956 h 2589845"/>
                  <a:gd name="connsiteX226" fmla="*/ 582548 w 1060433"/>
                  <a:gd name="connsiteY226" fmla="*/ 895839 h 2589845"/>
                  <a:gd name="connsiteX227" fmla="*/ 455624 w 1060433"/>
                  <a:gd name="connsiteY227" fmla="*/ 690470 h 2589845"/>
                  <a:gd name="connsiteX228" fmla="*/ 458562 w 1060433"/>
                  <a:gd name="connsiteY228" fmla="*/ 684013 h 2589845"/>
                  <a:gd name="connsiteX229" fmla="*/ 466202 w 1060433"/>
                  <a:gd name="connsiteY229" fmla="*/ 683426 h 2589845"/>
                  <a:gd name="connsiteX230" fmla="*/ 513208 w 1060433"/>
                  <a:gd name="connsiteY230" fmla="*/ 702792 h 2589845"/>
                  <a:gd name="connsiteX231" fmla="*/ 621917 w 1060433"/>
                  <a:gd name="connsiteY231" fmla="*/ 749735 h 2589845"/>
                  <a:gd name="connsiteX232" fmla="*/ 706538 w 1060433"/>
                  <a:gd name="connsiteY232" fmla="*/ 817213 h 2589845"/>
                  <a:gd name="connsiteX233" fmla="*/ 639550 w 1060433"/>
                  <a:gd name="connsiteY233" fmla="*/ 657608 h 2589845"/>
                  <a:gd name="connsiteX234" fmla="*/ 603704 w 1060433"/>
                  <a:gd name="connsiteY234" fmla="*/ 645872 h 2589845"/>
                  <a:gd name="connsiteX235" fmla="*/ 586077 w 1060433"/>
                  <a:gd name="connsiteY235" fmla="*/ 648224 h 2589845"/>
                  <a:gd name="connsiteX236" fmla="*/ 445633 w 1060433"/>
                  <a:gd name="connsiteY236" fmla="*/ 627685 h 2589845"/>
                  <a:gd name="connsiteX237" fmla="*/ 316358 w 1060433"/>
                  <a:gd name="connsiteY237" fmla="*/ 499769 h 2589845"/>
                  <a:gd name="connsiteX238" fmla="*/ 313420 w 1060433"/>
                  <a:gd name="connsiteY238" fmla="*/ 493317 h 2589845"/>
                  <a:gd name="connsiteX239" fmla="*/ 314598 w 1060433"/>
                  <a:gd name="connsiteY239" fmla="*/ 486273 h 2589845"/>
                  <a:gd name="connsiteX240" fmla="*/ 320474 w 1060433"/>
                  <a:gd name="connsiteY240" fmla="*/ 482754 h 2589845"/>
                  <a:gd name="connsiteX241" fmla="*/ 338688 w 1060433"/>
                  <a:gd name="connsiteY241" fmla="*/ 483927 h 2589845"/>
                  <a:gd name="connsiteX242" fmla="*/ 371595 w 1060433"/>
                  <a:gd name="connsiteY242" fmla="*/ 485687 h 2589845"/>
                  <a:gd name="connsiteX243" fmla="*/ 382760 w 1060433"/>
                  <a:gd name="connsiteY243" fmla="*/ 486273 h 2589845"/>
                  <a:gd name="connsiteX244" fmla="*/ 487354 w 1060433"/>
                  <a:gd name="connsiteY244" fmla="*/ 498009 h 2589845"/>
                  <a:gd name="connsiteX245" fmla="*/ 577850 w 1060433"/>
                  <a:gd name="connsiteY245" fmla="*/ 543774 h 2589845"/>
                  <a:gd name="connsiteX246" fmla="*/ 493821 w 1060433"/>
                  <a:gd name="connsiteY246" fmla="*/ 419382 h 2589845"/>
                  <a:gd name="connsiteX247" fmla="*/ 486181 w 1060433"/>
                  <a:gd name="connsiteY247" fmla="*/ 416450 h 2589845"/>
                  <a:gd name="connsiteX248" fmla="*/ 470900 w 1060433"/>
                  <a:gd name="connsiteY248" fmla="*/ 414685 h 2589845"/>
                  <a:gd name="connsiteX249" fmla="*/ 445046 w 1060433"/>
                  <a:gd name="connsiteY249" fmla="*/ 421142 h 2589845"/>
                  <a:gd name="connsiteX250" fmla="*/ 286388 w 1060433"/>
                  <a:gd name="connsiteY250" fmla="*/ 425834 h 2589845"/>
                  <a:gd name="connsiteX251" fmla="*/ 163581 w 1060433"/>
                  <a:gd name="connsiteY251" fmla="*/ 334299 h 2589845"/>
                  <a:gd name="connsiteX252" fmla="*/ 160051 w 1060433"/>
                  <a:gd name="connsiteY252" fmla="*/ 329606 h 2589845"/>
                  <a:gd name="connsiteX253" fmla="*/ 160051 w 1060433"/>
                  <a:gd name="connsiteY253" fmla="*/ 323149 h 2589845"/>
                  <a:gd name="connsiteX254" fmla="*/ 179443 w 1060433"/>
                  <a:gd name="connsiteY254" fmla="*/ 313765 h 2589845"/>
                  <a:gd name="connsiteX255" fmla="*/ 219405 w 1060433"/>
                  <a:gd name="connsiteY255" fmla="*/ 307894 h 2589845"/>
                  <a:gd name="connsiteX256" fmla="*/ 238205 w 1060433"/>
                  <a:gd name="connsiteY256" fmla="*/ 304962 h 2589845"/>
                  <a:gd name="connsiteX257" fmla="*/ 238791 w 1060433"/>
                  <a:gd name="connsiteY257" fmla="*/ 304962 h 2589845"/>
                  <a:gd name="connsiteX258" fmla="*/ 304607 w 1060433"/>
                  <a:gd name="connsiteY258" fmla="*/ 297332 h 2589845"/>
                  <a:gd name="connsiteX259" fmla="*/ 410965 w 1060433"/>
                  <a:gd name="connsiteY259" fmla="*/ 321976 h 2589845"/>
                  <a:gd name="connsiteX260" fmla="*/ 349852 w 1060433"/>
                  <a:gd name="connsiteY260" fmla="*/ 262129 h 2589845"/>
                  <a:gd name="connsiteX261" fmla="*/ 326350 w 1060433"/>
                  <a:gd name="connsiteY261" fmla="*/ 242763 h 2589845"/>
                  <a:gd name="connsiteX262" fmla="*/ 321061 w 1060433"/>
                  <a:gd name="connsiteY262" fmla="*/ 241004 h 2589845"/>
                  <a:gd name="connsiteX263" fmla="*/ 140073 w 1060433"/>
                  <a:gd name="connsiteY263" fmla="*/ 145357 h 2589845"/>
                  <a:gd name="connsiteX264" fmla="*/ 75436 w 1060433"/>
                  <a:gd name="connsiteY264" fmla="*/ 15682 h 2589845"/>
                  <a:gd name="connsiteX265" fmla="*/ 74849 w 1060433"/>
                  <a:gd name="connsiteY265" fmla="*/ 13922 h 2589845"/>
                  <a:gd name="connsiteX266" fmla="*/ 76022 w 1060433"/>
                  <a:gd name="connsiteY266" fmla="*/ 1600 h 2589845"/>
                  <a:gd name="connsiteX267" fmla="*/ 83147 w 1060433"/>
                  <a:gd name="connsiteY267" fmla="*/ 207 h 2589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60433" h="2589845">
                    <a:moveTo>
                      <a:pt x="83147" y="207"/>
                    </a:moveTo>
                    <a:cubicBezTo>
                      <a:pt x="86599" y="720"/>
                      <a:pt x="91301" y="2186"/>
                      <a:pt x="97765" y="4532"/>
                    </a:cubicBezTo>
                    <a:cubicBezTo>
                      <a:pt x="110695" y="9816"/>
                      <a:pt x="123619" y="14508"/>
                      <a:pt x="135962" y="19206"/>
                    </a:cubicBezTo>
                    <a:cubicBezTo>
                      <a:pt x="162403" y="28590"/>
                      <a:pt x="189435" y="38567"/>
                      <a:pt x="215289" y="50303"/>
                    </a:cubicBezTo>
                    <a:cubicBezTo>
                      <a:pt x="258775" y="69077"/>
                      <a:pt x="293442" y="97246"/>
                      <a:pt x="318123" y="134800"/>
                    </a:cubicBezTo>
                    <a:cubicBezTo>
                      <a:pt x="336928" y="163550"/>
                      <a:pt x="344563" y="192301"/>
                      <a:pt x="341039" y="222224"/>
                    </a:cubicBezTo>
                    <a:cubicBezTo>
                      <a:pt x="341039" y="222811"/>
                      <a:pt x="341625" y="223402"/>
                      <a:pt x="341625" y="223989"/>
                    </a:cubicBezTo>
                    <a:cubicBezTo>
                      <a:pt x="386871" y="262716"/>
                      <a:pt x="430357" y="306721"/>
                      <a:pt x="474429" y="358944"/>
                    </a:cubicBezTo>
                    <a:cubicBezTo>
                      <a:pt x="445046" y="313765"/>
                      <a:pt x="425654" y="261538"/>
                      <a:pt x="415668" y="201104"/>
                    </a:cubicBezTo>
                    <a:cubicBezTo>
                      <a:pt x="406263" y="140078"/>
                      <a:pt x="405676" y="86097"/>
                      <a:pt x="413903" y="35634"/>
                    </a:cubicBezTo>
                    <a:cubicBezTo>
                      <a:pt x="414490" y="32115"/>
                      <a:pt x="415076" y="29177"/>
                      <a:pt x="416254" y="25071"/>
                    </a:cubicBezTo>
                    <a:lnTo>
                      <a:pt x="417427" y="19206"/>
                    </a:lnTo>
                    <a:cubicBezTo>
                      <a:pt x="418014" y="16268"/>
                      <a:pt x="420365" y="13922"/>
                      <a:pt x="422716" y="13335"/>
                    </a:cubicBezTo>
                    <a:cubicBezTo>
                      <a:pt x="425654" y="12749"/>
                      <a:pt x="428006" y="13335"/>
                      <a:pt x="430357" y="15095"/>
                    </a:cubicBezTo>
                    <a:cubicBezTo>
                      <a:pt x="433295" y="18033"/>
                      <a:pt x="436233" y="20966"/>
                      <a:pt x="439170" y="23312"/>
                    </a:cubicBezTo>
                    <a:lnTo>
                      <a:pt x="441522" y="25658"/>
                    </a:lnTo>
                    <a:cubicBezTo>
                      <a:pt x="449162" y="32115"/>
                      <a:pt x="456211" y="38567"/>
                      <a:pt x="462673" y="46197"/>
                    </a:cubicBezTo>
                    <a:cubicBezTo>
                      <a:pt x="525551" y="117193"/>
                      <a:pt x="562569" y="192301"/>
                      <a:pt x="575499" y="275625"/>
                    </a:cubicBezTo>
                    <a:cubicBezTo>
                      <a:pt x="580788" y="313178"/>
                      <a:pt x="578437" y="345448"/>
                      <a:pt x="567858" y="373612"/>
                    </a:cubicBezTo>
                    <a:cubicBezTo>
                      <a:pt x="564334" y="383002"/>
                      <a:pt x="559045" y="391218"/>
                      <a:pt x="553756" y="399430"/>
                    </a:cubicBezTo>
                    <a:cubicBezTo>
                      <a:pt x="550818" y="403541"/>
                      <a:pt x="548467" y="407060"/>
                      <a:pt x="546115" y="411166"/>
                    </a:cubicBezTo>
                    <a:cubicBezTo>
                      <a:pt x="544356" y="414098"/>
                      <a:pt x="544356" y="414685"/>
                      <a:pt x="544356" y="414685"/>
                    </a:cubicBezTo>
                    <a:cubicBezTo>
                      <a:pt x="545529" y="425834"/>
                      <a:pt x="546702" y="438157"/>
                      <a:pt x="549053" y="453412"/>
                    </a:cubicBezTo>
                    <a:cubicBezTo>
                      <a:pt x="549053" y="453412"/>
                      <a:pt x="549053" y="453998"/>
                      <a:pt x="550231" y="454590"/>
                    </a:cubicBezTo>
                    <a:lnTo>
                      <a:pt x="550818" y="455763"/>
                    </a:lnTo>
                    <a:cubicBezTo>
                      <a:pt x="585485" y="503874"/>
                      <a:pt x="617220" y="554337"/>
                      <a:pt x="646012" y="606559"/>
                    </a:cubicBezTo>
                    <a:cubicBezTo>
                      <a:pt x="634847" y="567246"/>
                      <a:pt x="625447" y="517956"/>
                      <a:pt x="626033" y="460455"/>
                    </a:cubicBezTo>
                    <a:cubicBezTo>
                      <a:pt x="627207" y="391805"/>
                      <a:pt x="643074" y="330193"/>
                      <a:pt x="674803" y="272687"/>
                    </a:cubicBezTo>
                    <a:cubicBezTo>
                      <a:pt x="675982" y="270341"/>
                      <a:pt x="678328" y="269168"/>
                      <a:pt x="680679" y="269168"/>
                    </a:cubicBezTo>
                    <a:cubicBezTo>
                      <a:pt x="684209" y="269168"/>
                      <a:pt x="685968" y="270341"/>
                      <a:pt x="687733" y="272100"/>
                    </a:cubicBezTo>
                    <a:cubicBezTo>
                      <a:pt x="688319" y="273273"/>
                      <a:pt x="689493" y="274446"/>
                      <a:pt x="690671" y="275625"/>
                    </a:cubicBezTo>
                    <a:cubicBezTo>
                      <a:pt x="692430" y="278557"/>
                      <a:pt x="694195" y="280903"/>
                      <a:pt x="695960" y="283836"/>
                    </a:cubicBezTo>
                    <a:cubicBezTo>
                      <a:pt x="721814" y="323736"/>
                      <a:pt x="735330" y="367160"/>
                      <a:pt x="744143" y="401189"/>
                    </a:cubicBezTo>
                    <a:cubicBezTo>
                      <a:pt x="760597" y="463388"/>
                      <a:pt x="768238" y="515024"/>
                      <a:pt x="768238" y="564313"/>
                    </a:cubicBezTo>
                    <a:cubicBezTo>
                      <a:pt x="768238" y="605973"/>
                      <a:pt x="760597" y="637661"/>
                      <a:pt x="744143" y="665238"/>
                    </a:cubicBezTo>
                    <a:cubicBezTo>
                      <a:pt x="739441" y="673455"/>
                      <a:pt x="732979" y="681080"/>
                      <a:pt x="726516" y="688123"/>
                    </a:cubicBezTo>
                    <a:cubicBezTo>
                      <a:pt x="722987" y="692229"/>
                      <a:pt x="719462" y="696335"/>
                      <a:pt x="716525" y="700446"/>
                    </a:cubicBezTo>
                    <a:cubicBezTo>
                      <a:pt x="714173" y="703379"/>
                      <a:pt x="713000" y="706311"/>
                      <a:pt x="713000" y="708071"/>
                    </a:cubicBezTo>
                    <a:cubicBezTo>
                      <a:pt x="712414" y="718047"/>
                      <a:pt x="713000" y="728023"/>
                      <a:pt x="713000" y="738000"/>
                    </a:cubicBezTo>
                    <a:lnTo>
                      <a:pt x="713000" y="744451"/>
                    </a:lnTo>
                    <a:cubicBezTo>
                      <a:pt x="713000" y="745625"/>
                      <a:pt x="713587" y="746798"/>
                      <a:pt x="714173" y="747971"/>
                    </a:cubicBezTo>
                    <a:cubicBezTo>
                      <a:pt x="734152" y="797260"/>
                      <a:pt x="752370" y="848896"/>
                      <a:pt x="767646" y="901118"/>
                    </a:cubicBezTo>
                    <a:cubicBezTo>
                      <a:pt x="765300" y="883517"/>
                      <a:pt x="764121" y="865916"/>
                      <a:pt x="763535" y="848896"/>
                    </a:cubicBezTo>
                    <a:cubicBezTo>
                      <a:pt x="761770" y="752668"/>
                      <a:pt x="791154" y="666998"/>
                      <a:pt x="851675" y="593650"/>
                    </a:cubicBezTo>
                    <a:lnTo>
                      <a:pt x="864018" y="578395"/>
                    </a:lnTo>
                    <a:cubicBezTo>
                      <a:pt x="865777" y="576636"/>
                      <a:pt x="867542" y="575462"/>
                      <a:pt x="869893" y="575462"/>
                    </a:cubicBezTo>
                    <a:lnTo>
                      <a:pt x="871067" y="576049"/>
                    </a:lnTo>
                    <a:cubicBezTo>
                      <a:pt x="874004" y="576049"/>
                      <a:pt x="876356" y="577809"/>
                      <a:pt x="876942" y="580741"/>
                    </a:cubicBezTo>
                    <a:cubicBezTo>
                      <a:pt x="878120" y="583679"/>
                      <a:pt x="879293" y="586612"/>
                      <a:pt x="880472" y="589544"/>
                    </a:cubicBezTo>
                    <a:cubicBezTo>
                      <a:pt x="882231" y="594823"/>
                      <a:pt x="884583" y="599521"/>
                      <a:pt x="886347" y="604799"/>
                    </a:cubicBezTo>
                    <a:cubicBezTo>
                      <a:pt x="899272" y="645286"/>
                      <a:pt x="905147" y="689297"/>
                      <a:pt x="906912" y="747971"/>
                    </a:cubicBezTo>
                    <a:lnTo>
                      <a:pt x="906912" y="749149"/>
                    </a:lnTo>
                    <a:cubicBezTo>
                      <a:pt x="907499" y="791395"/>
                      <a:pt x="909263" y="850069"/>
                      <a:pt x="891636" y="905815"/>
                    </a:cubicBezTo>
                    <a:cubicBezTo>
                      <a:pt x="874004" y="960384"/>
                      <a:pt x="844040" y="988548"/>
                      <a:pt x="838164" y="993245"/>
                    </a:cubicBezTo>
                    <a:lnTo>
                      <a:pt x="837572" y="993832"/>
                    </a:lnTo>
                    <a:cubicBezTo>
                      <a:pt x="821118" y="1007914"/>
                      <a:pt x="811132" y="1021409"/>
                      <a:pt x="808781" y="1029621"/>
                    </a:cubicBezTo>
                    <a:cubicBezTo>
                      <a:pt x="807607" y="1033145"/>
                      <a:pt x="807016" y="1036664"/>
                      <a:pt x="805843" y="1040183"/>
                    </a:cubicBezTo>
                    <a:cubicBezTo>
                      <a:pt x="801140" y="1054852"/>
                      <a:pt x="804078" y="1069521"/>
                      <a:pt x="807016" y="1084781"/>
                    </a:cubicBezTo>
                    <a:cubicBezTo>
                      <a:pt x="808781" y="1092406"/>
                      <a:pt x="810545" y="1100622"/>
                      <a:pt x="811132" y="1109425"/>
                    </a:cubicBezTo>
                    <a:cubicBezTo>
                      <a:pt x="812897" y="1142868"/>
                      <a:pt x="815834" y="1176316"/>
                      <a:pt x="818772" y="1209172"/>
                    </a:cubicBezTo>
                    <a:lnTo>
                      <a:pt x="818772" y="1212110"/>
                    </a:lnTo>
                    <a:cubicBezTo>
                      <a:pt x="819359" y="1220322"/>
                      <a:pt x="819945" y="1229125"/>
                      <a:pt x="820532" y="1237342"/>
                    </a:cubicBezTo>
                    <a:cubicBezTo>
                      <a:pt x="827586" y="1162234"/>
                      <a:pt x="852267" y="1094165"/>
                      <a:pt x="895161" y="1034318"/>
                    </a:cubicBezTo>
                    <a:cubicBezTo>
                      <a:pt x="921015" y="997351"/>
                      <a:pt x="952158" y="965663"/>
                      <a:pt x="988003" y="940431"/>
                    </a:cubicBezTo>
                    <a:cubicBezTo>
                      <a:pt x="989176" y="939258"/>
                      <a:pt x="990941" y="938085"/>
                      <a:pt x="993292" y="936912"/>
                    </a:cubicBezTo>
                    <a:cubicBezTo>
                      <a:pt x="993879" y="936326"/>
                      <a:pt x="995057" y="935739"/>
                      <a:pt x="996817" y="934566"/>
                    </a:cubicBezTo>
                    <a:cubicBezTo>
                      <a:pt x="999168" y="933393"/>
                      <a:pt x="1001519" y="933393"/>
                      <a:pt x="1003871" y="934566"/>
                    </a:cubicBezTo>
                    <a:cubicBezTo>
                      <a:pt x="1006222" y="935739"/>
                      <a:pt x="1007981" y="938085"/>
                      <a:pt x="1008568" y="940431"/>
                    </a:cubicBezTo>
                    <a:cubicBezTo>
                      <a:pt x="1008568" y="945129"/>
                      <a:pt x="1009160" y="949821"/>
                      <a:pt x="1009746" y="954518"/>
                    </a:cubicBezTo>
                    <a:cubicBezTo>
                      <a:pt x="1010919" y="964490"/>
                      <a:pt x="1012098" y="973293"/>
                      <a:pt x="1012098" y="983269"/>
                    </a:cubicBezTo>
                    <a:cubicBezTo>
                      <a:pt x="1012684" y="1080670"/>
                      <a:pt x="992119" y="1172797"/>
                      <a:pt x="950398" y="1255529"/>
                    </a:cubicBezTo>
                    <a:cubicBezTo>
                      <a:pt x="939233" y="1279001"/>
                      <a:pt x="923953" y="1298948"/>
                      <a:pt x="905147" y="1315382"/>
                    </a:cubicBezTo>
                    <a:cubicBezTo>
                      <a:pt x="886934" y="1331810"/>
                      <a:pt x="866956" y="1341199"/>
                      <a:pt x="844626" y="1344719"/>
                    </a:cubicBezTo>
                    <a:cubicBezTo>
                      <a:pt x="844040" y="1344719"/>
                      <a:pt x="842861" y="1345305"/>
                      <a:pt x="842275" y="1345892"/>
                    </a:cubicBezTo>
                    <a:cubicBezTo>
                      <a:pt x="841102" y="1347651"/>
                      <a:pt x="839924" y="1350584"/>
                      <a:pt x="838750" y="1352935"/>
                    </a:cubicBezTo>
                    <a:cubicBezTo>
                      <a:pt x="834634" y="1361147"/>
                      <a:pt x="829937" y="1370537"/>
                      <a:pt x="827586" y="1379340"/>
                    </a:cubicBezTo>
                    <a:cubicBezTo>
                      <a:pt x="825234" y="1386965"/>
                      <a:pt x="825234" y="1395181"/>
                      <a:pt x="825234" y="1403984"/>
                    </a:cubicBezTo>
                    <a:cubicBezTo>
                      <a:pt x="825234" y="1406917"/>
                      <a:pt x="825234" y="1410436"/>
                      <a:pt x="825234" y="1413369"/>
                    </a:cubicBezTo>
                    <a:cubicBezTo>
                      <a:pt x="823470" y="1489649"/>
                      <a:pt x="820532" y="1516054"/>
                      <a:pt x="808194" y="1583536"/>
                    </a:cubicBezTo>
                    <a:cubicBezTo>
                      <a:pt x="815834" y="1563584"/>
                      <a:pt x="825234" y="1543631"/>
                      <a:pt x="836986" y="1523684"/>
                    </a:cubicBezTo>
                    <a:cubicBezTo>
                      <a:pt x="885761" y="1445057"/>
                      <a:pt x="947460" y="1391662"/>
                      <a:pt x="1026200" y="1360560"/>
                    </a:cubicBezTo>
                    <a:cubicBezTo>
                      <a:pt x="1030898" y="1358801"/>
                      <a:pt x="1036187" y="1357041"/>
                      <a:pt x="1042062" y="1355281"/>
                    </a:cubicBezTo>
                    <a:lnTo>
                      <a:pt x="1043241" y="1355281"/>
                    </a:lnTo>
                    <a:cubicBezTo>
                      <a:pt x="1045592" y="1354695"/>
                      <a:pt x="1047938" y="1353522"/>
                      <a:pt x="1050881" y="1352935"/>
                    </a:cubicBezTo>
                    <a:cubicBezTo>
                      <a:pt x="1053227" y="1352349"/>
                      <a:pt x="1055578" y="1352349"/>
                      <a:pt x="1057930" y="1354108"/>
                    </a:cubicBezTo>
                    <a:cubicBezTo>
                      <a:pt x="1059694" y="1355868"/>
                      <a:pt x="1060867" y="1358214"/>
                      <a:pt x="1060281" y="1361147"/>
                    </a:cubicBezTo>
                    <a:cubicBezTo>
                      <a:pt x="1059694" y="1366431"/>
                      <a:pt x="1059694" y="1371710"/>
                      <a:pt x="1059103" y="1376402"/>
                    </a:cubicBezTo>
                    <a:cubicBezTo>
                      <a:pt x="1058516" y="1388138"/>
                      <a:pt x="1057930" y="1398700"/>
                      <a:pt x="1054992" y="1408677"/>
                    </a:cubicBezTo>
                    <a:cubicBezTo>
                      <a:pt x="1029724" y="1506669"/>
                      <a:pt x="987417" y="1584709"/>
                      <a:pt x="926890" y="1646908"/>
                    </a:cubicBezTo>
                    <a:cubicBezTo>
                      <a:pt x="900450" y="1673899"/>
                      <a:pt x="872831" y="1689154"/>
                      <a:pt x="842861" y="1693846"/>
                    </a:cubicBezTo>
                    <a:cubicBezTo>
                      <a:pt x="835221" y="1695019"/>
                      <a:pt x="825821" y="1695019"/>
                      <a:pt x="809954" y="1694432"/>
                    </a:cubicBezTo>
                    <a:lnTo>
                      <a:pt x="805256" y="1693846"/>
                    </a:lnTo>
                    <a:cubicBezTo>
                      <a:pt x="804670" y="1693846"/>
                      <a:pt x="804078" y="1693846"/>
                      <a:pt x="803491" y="1693846"/>
                    </a:cubicBezTo>
                    <a:cubicBezTo>
                      <a:pt x="801732" y="1693846"/>
                      <a:pt x="801732" y="1693846"/>
                      <a:pt x="801140" y="1695019"/>
                    </a:cubicBezTo>
                    <a:lnTo>
                      <a:pt x="779989" y="1724361"/>
                    </a:lnTo>
                    <a:cubicBezTo>
                      <a:pt x="779402" y="1724948"/>
                      <a:pt x="778811" y="1726121"/>
                      <a:pt x="778811" y="1727294"/>
                    </a:cubicBezTo>
                    <a:lnTo>
                      <a:pt x="778224" y="1727880"/>
                    </a:lnTo>
                    <a:cubicBezTo>
                      <a:pt x="756481" y="1802988"/>
                      <a:pt x="728868" y="1875157"/>
                      <a:pt x="696546" y="1943226"/>
                    </a:cubicBezTo>
                    <a:cubicBezTo>
                      <a:pt x="711236" y="1923274"/>
                      <a:pt x="727103" y="1905086"/>
                      <a:pt x="744730" y="1887480"/>
                    </a:cubicBezTo>
                    <a:cubicBezTo>
                      <a:pt x="826407" y="1808267"/>
                      <a:pt x="966260" y="1806507"/>
                      <a:pt x="982128" y="1806507"/>
                    </a:cubicBezTo>
                    <a:lnTo>
                      <a:pt x="985065" y="1806507"/>
                    </a:lnTo>
                    <a:cubicBezTo>
                      <a:pt x="989176" y="1807680"/>
                      <a:pt x="990941" y="1811786"/>
                      <a:pt x="989768" y="1815897"/>
                    </a:cubicBezTo>
                    <a:cubicBezTo>
                      <a:pt x="988590" y="1819416"/>
                      <a:pt x="988003" y="1822935"/>
                      <a:pt x="986830" y="1827046"/>
                    </a:cubicBezTo>
                    <a:cubicBezTo>
                      <a:pt x="984479" y="1835844"/>
                      <a:pt x="982128" y="1844061"/>
                      <a:pt x="978603" y="1852277"/>
                    </a:cubicBezTo>
                    <a:cubicBezTo>
                      <a:pt x="963322" y="1890412"/>
                      <a:pt x="938055" y="1927966"/>
                      <a:pt x="899863" y="1969044"/>
                    </a:cubicBezTo>
                    <a:cubicBezTo>
                      <a:pt x="873418" y="1997208"/>
                      <a:pt x="843448" y="2025959"/>
                      <a:pt x="805256" y="2044146"/>
                    </a:cubicBezTo>
                    <a:cubicBezTo>
                      <a:pt x="762357" y="2064099"/>
                      <a:pt x="724165" y="2068791"/>
                      <a:pt x="686555" y="2058820"/>
                    </a:cubicBezTo>
                    <a:cubicBezTo>
                      <a:pt x="680093" y="2057055"/>
                      <a:pt x="672452" y="2055296"/>
                      <a:pt x="665990" y="2051190"/>
                    </a:cubicBezTo>
                    <a:cubicBezTo>
                      <a:pt x="661287" y="2048257"/>
                      <a:pt x="660114" y="2048257"/>
                      <a:pt x="655412" y="2051776"/>
                    </a:cubicBezTo>
                    <a:cubicBezTo>
                      <a:pt x="650123" y="2055296"/>
                      <a:pt x="644833" y="2058820"/>
                      <a:pt x="639550" y="2061753"/>
                    </a:cubicBezTo>
                    <a:cubicBezTo>
                      <a:pt x="636020" y="2063512"/>
                      <a:pt x="633082" y="2065272"/>
                      <a:pt x="630144" y="2067618"/>
                    </a:cubicBezTo>
                    <a:cubicBezTo>
                      <a:pt x="630144" y="2067618"/>
                      <a:pt x="628971" y="2069378"/>
                      <a:pt x="628385" y="2069964"/>
                    </a:cubicBezTo>
                    <a:cubicBezTo>
                      <a:pt x="594299" y="2125711"/>
                      <a:pt x="556694" y="2177346"/>
                      <a:pt x="516151" y="2224285"/>
                    </a:cubicBezTo>
                    <a:cubicBezTo>
                      <a:pt x="537888" y="2208443"/>
                      <a:pt x="560805" y="2196707"/>
                      <a:pt x="584899" y="2189082"/>
                    </a:cubicBezTo>
                    <a:cubicBezTo>
                      <a:pt x="657763" y="2165610"/>
                      <a:pt x="734743" y="2168543"/>
                      <a:pt x="810545" y="2197880"/>
                    </a:cubicBezTo>
                    <a:cubicBezTo>
                      <a:pt x="821710" y="2202578"/>
                      <a:pt x="834634" y="2209030"/>
                      <a:pt x="834634" y="2209030"/>
                    </a:cubicBezTo>
                    <a:cubicBezTo>
                      <a:pt x="836986" y="2210789"/>
                      <a:pt x="838164" y="2212554"/>
                      <a:pt x="838750" y="2214313"/>
                    </a:cubicBezTo>
                    <a:cubicBezTo>
                      <a:pt x="838750" y="2216660"/>
                      <a:pt x="838164" y="2219006"/>
                      <a:pt x="836986" y="2220179"/>
                    </a:cubicBezTo>
                    <a:cubicBezTo>
                      <a:pt x="834634" y="2223698"/>
                      <a:pt x="832283" y="2226636"/>
                      <a:pt x="829937" y="2229569"/>
                    </a:cubicBezTo>
                    <a:lnTo>
                      <a:pt x="829345" y="2230155"/>
                    </a:lnTo>
                    <a:cubicBezTo>
                      <a:pt x="824648" y="2237199"/>
                      <a:pt x="818772" y="2245410"/>
                      <a:pt x="812305" y="2252454"/>
                    </a:cubicBezTo>
                    <a:cubicBezTo>
                      <a:pt x="782927" y="2283550"/>
                      <a:pt x="746495" y="2304676"/>
                      <a:pt x="711822" y="2322864"/>
                    </a:cubicBezTo>
                    <a:cubicBezTo>
                      <a:pt x="664225" y="2347508"/>
                      <a:pt x="614869" y="2361004"/>
                      <a:pt x="566685" y="2362177"/>
                    </a:cubicBezTo>
                    <a:cubicBezTo>
                      <a:pt x="564334" y="2362763"/>
                      <a:pt x="561983" y="2362763"/>
                      <a:pt x="559631" y="2362763"/>
                    </a:cubicBezTo>
                    <a:cubicBezTo>
                      <a:pt x="514972" y="2362763"/>
                      <a:pt x="480305" y="2348095"/>
                      <a:pt x="452686" y="2317585"/>
                    </a:cubicBezTo>
                    <a:cubicBezTo>
                      <a:pt x="452686" y="2317585"/>
                      <a:pt x="451508" y="2316998"/>
                      <a:pt x="450922" y="2316998"/>
                    </a:cubicBezTo>
                    <a:cubicBezTo>
                      <a:pt x="440935" y="2317585"/>
                      <a:pt x="430943" y="2319344"/>
                      <a:pt x="423895" y="2320517"/>
                    </a:cubicBezTo>
                    <a:cubicBezTo>
                      <a:pt x="422716" y="2320517"/>
                      <a:pt x="420957" y="2321691"/>
                      <a:pt x="420365" y="2322277"/>
                    </a:cubicBezTo>
                    <a:cubicBezTo>
                      <a:pt x="375120" y="2362177"/>
                      <a:pt x="327523" y="2396798"/>
                      <a:pt x="278166" y="2426721"/>
                    </a:cubicBezTo>
                    <a:cubicBezTo>
                      <a:pt x="285215" y="2424375"/>
                      <a:pt x="293442" y="2422616"/>
                      <a:pt x="301082" y="2420856"/>
                    </a:cubicBezTo>
                    <a:cubicBezTo>
                      <a:pt x="354555" y="2410880"/>
                      <a:pt x="408614" y="2416750"/>
                      <a:pt x="467962" y="2440803"/>
                    </a:cubicBezTo>
                    <a:cubicBezTo>
                      <a:pt x="508510" y="2456650"/>
                      <a:pt x="545529" y="2480117"/>
                      <a:pt x="582548" y="2512392"/>
                    </a:cubicBezTo>
                    <a:cubicBezTo>
                      <a:pt x="585485" y="2515324"/>
                      <a:pt x="585485" y="2519435"/>
                      <a:pt x="583134" y="2522954"/>
                    </a:cubicBezTo>
                    <a:cubicBezTo>
                      <a:pt x="570210" y="2539383"/>
                      <a:pt x="553169" y="2548772"/>
                      <a:pt x="538480" y="2555224"/>
                    </a:cubicBezTo>
                    <a:cubicBezTo>
                      <a:pt x="502635" y="2572244"/>
                      <a:pt x="461500" y="2582802"/>
                      <a:pt x="413903" y="2588086"/>
                    </a:cubicBezTo>
                    <a:cubicBezTo>
                      <a:pt x="413903" y="2588086"/>
                      <a:pt x="398627" y="2589845"/>
                      <a:pt x="376884" y="2589845"/>
                    </a:cubicBezTo>
                    <a:cubicBezTo>
                      <a:pt x="361017" y="2589845"/>
                      <a:pt x="346914" y="2588672"/>
                      <a:pt x="333985" y="2587499"/>
                    </a:cubicBezTo>
                    <a:cubicBezTo>
                      <a:pt x="321647" y="2586326"/>
                      <a:pt x="309309" y="2583980"/>
                      <a:pt x="296966" y="2581042"/>
                    </a:cubicBezTo>
                    <a:cubicBezTo>
                      <a:pt x="241734" y="2567547"/>
                      <a:pt x="204710" y="2540556"/>
                      <a:pt x="182973" y="2497137"/>
                    </a:cubicBezTo>
                    <a:cubicBezTo>
                      <a:pt x="182973" y="2497137"/>
                      <a:pt x="181208" y="2495963"/>
                      <a:pt x="178857" y="2495963"/>
                    </a:cubicBezTo>
                    <a:cubicBezTo>
                      <a:pt x="169457" y="2493026"/>
                      <a:pt x="160051" y="2491266"/>
                      <a:pt x="151824" y="2490093"/>
                    </a:cubicBezTo>
                    <a:cubicBezTo>
                      <a:pt x="149478" y="2490093"/>
                      <a:pt x="147127" y="2490680"/>
                      <a:pt x="144189" y="2491853"/>
                    </a:cubicBezTo>
                    <a:cubicBezTo>
                      <a:pt x="105992" y="2506521"/>
                      <a:pt x="66036" y="2518844"/>
                      <a:pt x="24315" y="2528233"/>
                    </a:cubicBezTo>
                    <a:cubicBezTo>
                      <a:pt x="21377" y="2528820"/>
                      <a:pt x="17852" y="2527060"/>
                      <a:pt x="16088" y="2524127"/>
                    </a:cubicBezTo>
                    <a:cubicBezTo>
                      <a:pt x="11972" y="2517084"/>
                      <a:pt x="7274" y="2510045"/>
                      <a:pt x="1985" y="2503588"/>
                    </a:cubicBezTo>
                    <a:cubicBezTo>
                      <a:pt x="220" y="2501242"/>
                      <a:pt x="-366" y="2498896"/>
                      <a:pt x="220" y="2495963"/>
                    </a:cubicBezTo>
                    <a:cubicBezTo>
                      <a:pt x="1399" y="2493617"/>
                      <a:pt x="3158" y="2491853"/>
                      <a:pt x="6096" y="2491266"/>
                    </a:cubicBezTo>
                    <a:cubicBezTo>
                      <a:pt x="56631" y="2480117"/>
                      <a:pt x="107165" y="2463689"/>
                      <a:pt x="160051" y="2441390"/>
                    </a:cubicBezTo>
                    <a:cubicBezTo>
                      <a:pt x="160643" y="2440803"/>
                      <a:pt x="162403" y="2439044"/>
                      <a:pt x="162989" y="2437284"/>
                    </a:cubicBezTo>
                    <a:cubicBezTo>
                      <a:pt x="168278" y="2419683"/>
                      <a:pt x="170043" y="2401490"/>
                      <a:pt x="168278" y="2382129"/>
                    </a:cubicBezTo>
                    <a:cubicBezTo>
                      <a:pt x="157705" y="2258906"/>
                      <a:pt x="231156" y="2129230"/>
                      <a:pt x="342804" y="2073489"/>
                    </a:cubicBezTo>
                    <a:cubicBezTo>
                      <a:pt x="345150" y="2072315"/>
                      <a:pt x="348093" y="2071142"/>
                      <a:pt x="351030" y="2069964"/>
                    </a:cubicBezTo>
                    <a:lnTo>
                      <a:pt x="353377" y="2068791"/>
                    </a:lnTo>
                    <a:cubicBezTo>
                      <a:pt x="355728" y="2067618"/>
                      <a:pt x="358666" y="2068205"/>
                      <a:pt x="361017" y="2069964"/>
                    </a:cubicBezTo>
                    <a:cubicBezTo>
                      <a:pt x="363368" y="2071729"/>
                      <a:pt x="364541" y="2074075"/>
                      <a:pt x="363955" y="2077008"/>
                    </a:cubicBezTo>
                    <a:lnTo>
                      <a:pt x="361017" y="2095782"/>
                    </a:lnTo>
                    <a:cubicBezTo>
                      <a:pt x="358079" y="2112802"/>
                      <a:pt x="355141" y="2129230"/>
                      <a:pt x="352790" y="2145658"/>
                    </a:cubicBezTo>
                    <a:lnTo>
                      <a:pt x="352204" y="2149769"/>
                    </a:lnTo>
                    <a:cubicBezTo>
                      <a:pt x="345150" y="2196121"/>
                      <a:pt x="337514" y="2244237"/>
                      <a:pt x="323412" y="2290594"/>
                    </a:cubicBezTo>
                    <a:cubicBezTo>
                      <a:pt x="309896" y="2332253"/>
                      <a:pt x="289918" y="2365110"/>
                      <a:pt x="262299" y="2390341"/>
                    </a:cubicBezTo>
                    <a:cubicBezTo>
                      <a:pt x="321061" y="2355725"/>
                      <a:pt x="376298" y="2314066"/>
                      <a:pt x="426241" y="2265949"/>
                    </a:cubicBezTo>
                    <a:cubicBezTo>
                      <a:pt x="427419" y="2264776"/>
                      <a:pt x="428592" y="2262425"/>
                      <a:pt x="428592" y="2260079"/>
                    </a:cubicBezTo>
                    <a:lnTo>
                      <a:pt x="429770" y="2226636"/>
                    </a:lnTo>
                    <a:cubicBezTo>
                      <a:pt x="429770" y="2226049"/>
                      <a:pt x="430357" y="2222525"/>
                      <a:pt x="429179" y="2221352"/>
                    </a:cubicBezTo>
                    <a:cubicBezTo>
                      <a:pt x="404503" y="2163851"/>
                      <a:pt x="398627" y="2099306"/>
                      <a:pt x="410379" y="2024199"/>
                    </a:cubicBezTo>
                    <a:cubicBezTo>
                      <a:pt x="421543" y="1951438"/>
                      <a:pt x="452686" y="1884547"/>
                      <a:pt x="502635" y="1825281"/>
                    </a:cubicBezTo>
                    <a:cubicBezTo>
                      <a:pt x="509683" y="1817070"/>
                      <a:pt x="516737" y="1813545"/>
                      <a:pt x="520848" y="1815310"/>
                    </a:cubicBezTo>
                    <a:cubicBezTo>
                      <a:pt x="523199" y="1816483"/>
                      <a:pt x="524372" y="1818829"/>
                      <a:pt x="524964" y="1821176"/>
                    </a:cubicBezTo>
                    <a:lnTo>
                      <a:pt x="526137" y="1832911"/>
                    </a:lnTo>
                    <a:cubicBezTo>
                      <a:pt x="527315" y="1841715"/>
                      <a:pt x="527902" y="1849926"/>
                      <a:pt x="529075" y="1858143"/>
                    </a:cubicBezTo>
                    <a:cubicBezTo>
                      <a:pt x="530840" y="1873398"/>
                      <a:pt x="532013" y="1888066"/>
                      <a:pt x="533778" y="1902735"/>
                    </a:cubicBezTo>
                    <a:lnTo>
                      <a:pt x="534364" y="1905086"/>
                    </a:lnTo>
                    <a:cubicBezTo>
                      <a:pt x="538480" y="1941462"/>
                      <a:pt x="542591" y="1980188"/>
                      <a:pt x="544942" y="2018328"/>
                    </a:cubicBezTo>
                    <a:lnTo>
                      <a:pt x="520910" y="2162894"/>
                    </a:lnTo>
                    <a:lnTo>
                      <a:pt x="520262" y="2163851"/>
                    </a:lnTo>
                    <a:cubicBezTo>
                      <a:pt x="520262" y="2163264"/>
                      <a:pt x="520262" y="2163264"/>
                      <a:pt x="520848" y="2163264"/>
                    </a:cubicBezTo>
                    <a:lnTo>
                      <a:pt x="520910" y="2162894"/>
                    </a:lnTo>
                    <a:lnTo>
                      <a:pt x="620158" y="2016569"/>
                    </a:lnTo>
                    <a:cubicBezTo>
                      <a:pt x="623096" y="2011877"/>
                      <a:pt x="623096" y="2007771"/>
                      <a:pt x="622509" y="2001900"/>
                    </a:cubicBezTo>
                    <a:cubicBezTo>
                      <a:pt x="620744" y="1976669"/>
                      <a:pt x="608993" y="1956135"/>
                      <a:pt x="596650" y="1937942"/>
                    </a:cubicBezTo>
                    <a:cubicBezTo>
                      <a:pt x="573147" y="1902735"/>
                      <a:pt x="558458" y="1861075"/>
                      <a:pt x="550231" y="1802988"/>
                    </a:cubicBezTo>
                    <a:cubicBezTo>
                      <a:pt x="538480" y="1721423"/>
                      <a:pt x="550231" y="1639864"/>
                      <a:pt x="585485" y="1560065"/>
                    </a:cubicBezTo>
                    <a:cubicBezTo>
                      <a:pt x="586664" y="1557718"/>
                      <a:pt x="587837" y="1555367"/>
                      <a:pt x="589015" y="1553021"/>
                    </a:cubicBezTo>
                    <a:lnTo>
                      <a:pt x="591953" y="1548329"/>
                    </a:lnTo>
                    <a:cubicBezTo>
                      <a:pt x="593126" y="1545396"/>
                      <a:pt x="595477" y="1544223"/>
                      <a:pt x="598415" y="1544223"/>
                    </a:cubicBezTo>
                    <a:cubicBezTo>
                      <a:pt x="601939" y="1544223"/>
                      <a:pt x="604290" y="1545983"/>
                      <a:pt x="605464" y="1548915"/>
                    </a:cubicBezTo>
                    <a:cubicBezTo>
                      <a:pt x="614282" y="1570627"/>
                      <a:pt x="622509" y="1591161"/>
                      <a:pt x="630731" y="1611700"/>
                    </a:cubicBezTo>
                    <a:lnTo>
                      <a:pt x="636020" y="1625196"/>
                    </a:lnTo>
                    <a:cubicBezTo>
                      <a:pt x="653652" y="1669201"/>
                      <a:pt x="673630" y="1720837"/>
                      <a:pt x="684795" y="1774232"/>
                    </a:cubicBezTo>
                    <a:cubicBezTo>
                      <a:pt x="693022" y="1811199"/>
                      <a:pt x="693609" y="1847580"/>
                      <a:pt x="686555" y="1882201"/>
                    </a:cubicBezTo>
                    <a:cubicBezTo>
                      <a:pt x="713587" y="1816483"/>
                      <a:pt x="736503" y="1747828"/>
                      <a:pt x="753543" y="1676245"/>
                    </a:cubicBezTo>
                    <a:cubicBezTo>
                      <a:pt x="754135" y="1675072"/>
                      <a:pt x="754135" y="1673312"/>
                      <a:pt x="752370" y="1668615"/>
                    </a:cubicBezTo>
                    <a:cubicBezTo>
                      <a:pt x="744143" y="1646316"/>
                      <a:pt x="729454" y="1626369"/>
                      <a:pt x="710649" y="1611700"/>
                    </a:cubicBezTo>
                    <a:cubicBezTo>
                      <a:pt x="670106" y="1580598"/>
                      <a:pt x="646598" y="1537179"/>
                      <a:pt x="629558" y="1498453"/>
                    </a:cubicBezTo>
                    <a:cubicBezTo>
                      <a:pt x="593712" y="1419826"/>
                      <a:pt x="584312" y="1335915"/>
                      <a:pt x="600180" y="1242620"/>
                    </a:cubicBezTo>
                    <a:cubicBezTo>
                      <a:pt x="600180" y="1242034"/>
                      <a:pt x="600180" y="1240861"/>
                      <a:pt x="600766" y="1239688"/>
                    </a:cubicBezTo>
                    <a:lnTo>
                      <a:pt x="600766" y="1239101"/>
                    </a:lnTo>
                    <a:cubicBezTo>
                      <a:pt x="601939" y="1236755"/>
                      <a:pt x="603117" y="1234990"/>
                      <a:pt x="605464" y="1234404"/>
                    </a:cubicBezTo>
                    <a:cubicBezTo>
                      <a:pt x="607228" y="1233231"/>
                      <a:pt x="609580" y="1233817"/>
                      <a:pt x="611344" y="1234404"/>
                    </a:cubicBezTo>
                    <a:cubicBezTo>
                      <a:pt x="613104" y="1234990"/>
                      <a:pt x="615455" y="1236163"/>
                      <a:pt x="617220" y="1238515"/>
                    </a:cubicBezTo>
                    <a:cubicBezTo>
                      <a:pt x="626033" y="1250251"/>
                      <a:pt x="634847" y="1261981"/>
                      <a:pt x="643660" y="1273717"/>
                    </a:cubicBezTo>
                    <a:lnTo>
                      <a:pt x="645425" y="1276068"/>
                    </a:lnTo>
                    <a:cubicBezTo>
                      <a:pt x="667755" y="1305992"/>
                      <a:pt x="691257" y="1337089"/>
                      <a:pt x="714173" y="1368190"/>
                    </a:cubicBezTo>
                    <a:cubicBezTo>
                      <a:pt x="740027" y="1403984"/>
                      <a:pt x="758832" y="1438600"/>
                      <a:pt x="770584" y="1474394"/>
                    </a:cubicBezTo>
                    <a:cubicBezTo>
                      <a:pt x="776459" y="1491996"/>
                      <a:pt x="779989" y="1508429"/>
                      <a:pt x="781748" y="1524857"/>
                    </a:cubicBezTo>
                    <a:cubicBezTo>
                      <a:pt x="789389" y="1466764"/>
                      <a:pt x="793505" y="1407504"/>
                      <a:pt x="794678" y="1347651"/>
                    </a:cubicBezTo>
                    <a:cubicBezTo>
                      <a:pt x="794678" y="1332983"/>
                      <a:pt x="792913" y="1321834"/>
                      <a:pt x="782927" y="1309511"/>
                    </a:cubicBezTo>
                    <a:cubicBezTo>
                      <a:pt x="772935" y="1296016"/>
                      <a:pt x="762948" y="1288977"/>
                      <a:pt x="750019" y="1283693"/>
                    </a:cubicBezTo>
                    <a:cubicBezTo>
                      <a:pt x="695373" y="1263746"/>
                      <a:pt x="660114" y="1221495"/>
                      <a:pt x="635433" y="1186879"/>
                    </a:cubicBezTo>
                    <a:cubicBezTo>
                      <a:pt x="596064" y="1131132"/>
                      <a:pt x="572561" y="1066588"/>
                      <a:pt x="564921" y="988548"/>
                    </a:cubicBezTo>
                    <a:cubicBezTo>
                      <a:pt x="563747" y="980336"/>
                      <a:pt x="563156" y="972120"/>
                      <a:pt x="562569" y="963903"/>
                    </a:cubicBezTo>
                    <a:lnTo>
                      <a:pt x="562569" y="961557"/>
                    </a:lnTo>
                    <a:cubicBezTo>
                      <a:pt x="562569" y="957451"/>
                      <a:pt x="561983" y="953340"/>
                      <a:pt x="561983" y="948648"/>
                    </a:cubicBezTo>
                    <a:cubicBezTo>
                      <a:pt x="561396" y="945715"/>
                      <a:pt x="563156" y="942783"/>
                      <a:pt x="566094" y="941610"/>
                    </a:cubicBezTo>
                    <a:cubicBezTo>
                      <a:pt x="568445" y="939845"/>
                      <a:pt x="571969" y="940431"/>
                      <a:pt x="574321" y="942196"/>
                    </a:cubicBezTo>
                    <a:lnTo>
                      <a:pt x="580788" y="948061"/>
                    </a:lnTo>
                    <a:cubicBezTo>
                      <a:pt x="583134" y="949821"/>
                      <a:pt x="585485" y="951581"/>
                      <a:pt x="587250" y="953340"/>
                    </a:cubicBezTo>
                    <a:cubicBezTo>
                      <a:pt x="597828" y="962143"/>
                      <a:pt x="608401" y="970360"/>
                      <a:pt x="618980" y="978572"/>
                    </a:cubicBezTo>
                    <a:lnTo>
                      <a:pt x="620158" y="979158"/>
                    </a:lnTo>
                    <a:cubicBezTo>
                      <a:pt x="643074" y="997351"/>
                      <a:pt x="667163" y="1016712"/>
                      <a:pt x="689493" y="1036078"/>
                    </a:cubicBezTo>
                    <a:cubicBezTo>
                      <a:pt x="733565" y="1073631"/>
                      <a:pt x="762357" y="1110599"/>
                      <a:pt x="778811" y="1153431"/>
                    </a:cubicBezTo>
                    <a:cubicBezTo>
                      <a:pt x="781748" y="1160475"/>
                      <a:pt x="784100" y="1167513"/>
                      <a:pt x="786451" y="1174557"/>
                    </a:cubicBezTo>
                    <a:cubicBezTo>
                      <a:pt x="779402" y="1106488"/>
                      <a:pt x="768238" y="1039597"/>
                      <a:pt x="752957" y="975052"/>
                    </a:cubicBezTo>
                    <a:cubicBezTo>
                      <a:pt x="750605" y="966836"/>
                      <a:pt x="750019" y="964490"/>
                      <a:pt x="745908" y="963316"/>
                    </a:cubicBezTo>
                    <a:cubicBezTo>
                      <a:pt x="743557" y="962143"/>
                      <a:pt x="741205" y="960970"/>
                      <a:pt x="739441" y="958624"/>
                    </a:cubicBezTo>
                    <a:cubicBezTo>
                      <a:pt x="728276" y="946302"/>
                      <a:pt x="713587" y="943956"/>
                      <a:pt x="699484" y="943956"/>
                    </a:cubicBezTo>
                    <a:cubicBezTo>
                      <a:pt x="651301" y="942783"/>
                      <a:pt x="613690" y="918724"/>
                      <a:pt x="582548" y="895839"/>
                    </a:cubicBezTo>
                    <a:cubicBezTo>
                      <a:pt x="507332" y="838920"/>
                      <a:pt x="455624" y="695162"/>
                      <a:pt x="455624" y="690470"/>
                    </a:cubicBezTo>
                    <a:cubicBezTo>
                      <a:pt x="455624" y="687537"/>
                      <a:pt x="456797" y="685191"/>
                      <a:pt x="458562" y="684013"/>
                    </a:cubicBezTo>
                    <a:cubicBezTo>
                      <a:pt x="460913" y="682253"/>
                      <a:pt x="463851" y="682253"/>
                      <a:pt x="466202" y="683426"/>
                    </a:cubicBezTo>
                    <a:cubicBezTo>
                      <a:pt x="481478" y="689883"/>
                      <a:pt x="497345" y="696335"/>
                      <a:pt x="513208" y="702792"/>
                    </a:cubicBezTo>
                    <a:cubicBezTo>
                      <a:pt x="549640" y="718047"/>
                      <a:pt x="586664" y="733302"/>
                      <a:pt x="621917" y="749735"/>
                    </a:cubicBezTo>
                    <a:cubicBezTo>
                      <a:pt x="657763" y="766750"/>
                      <a:pt x="685968" y="789635"/>
                      <a:pt x="706538" y="817213"/>
                    </a:cubicBezTo>
                    <a:cubicBezTo>
                      <a:pt x="687146" y="762644"/>
                      <a:pt x="664817" y="709244"/>
                      <a:pt x="639550" y="657608"/>
                    </a:cubicBezTo>
                    <a:cubicBezTo>
                      <a:pt x="636612" y="651743"/>
                      <a:pt x="623096" y="645872"/>
                      <a:pt x="603704" y="645872"/>
                    </a:cubicBezTo>
                    <a:cubicBezTo>
                      <a:pt x="597828" y="645872"/>
                      <a:pt x="591361" y="647051"/>
                      <a:pt x="586077" y="648224"/>
                    </a:cubicBezTo>
                    <a:cubicBezTo>
                      <a:pt x="540826" y="658781"/>
                      <a:pt x="495581" y="652329"/>
                      <a:pt x="445633" y="627685"/>
                    </a:cubicBezTo>
                    <a:cubicBezTo>
                      <a:pt x="394511" y="601867"/>
                      <a:pt x="352204" y="560207"/>
                      <a:pt x="316358" y="499769"/>
                    </a:cubicBezTo>
                    <a:cubicBezTo>
                      <a:pt x="315185" y="498595"/>
                      <a:pt x="314007" y="495076"/>
                      <a:pt x="313420" y="493317"/>
                    </a:cubicBezTo>
                    <a:cubicBezTo>
                      <a:pt x="312247" y="490965"/>
                      <a:pt x="312834" y="488033"/>
                      <a:pt x="314598" y="486273"/>
                    </a:cubicBezTo>
                    <a:cubicBezTo>
                      <a:pt x="315771" y="483927"/>
                      <a:pt x="318123" y="482754"/>
                      <a:pt x="320474" y="482754"/>
                    </a:cubicBezTo>
                    <a:lnTo>
                      <a:pt x="338688" y="483927"/>
                    </a:lnTo>
                    <a:cubicBezTo>
                      <a:pt x="349852" y="484513"/>
                      <a:pt x="361017" y="485687"/>
                      <a:pt x="371595" y="485687"/>
                    </a:cubicBezTo>
                    <a:lnTo>
                      <a:pt x="382760" y="486273"/>
                    </a:lnTo>
                    <a:cubicBezTo>
                      <a:pt x="417427" y="488033"/>
                      <a:pt x="452686" y="489792"/>
                      <a:pt x="487354" y="498009"/>
                    </a:cubicBezTo>
                    <a:cubicBezTo>
                      <a:pt x="526724" y="507985"/>
                      <a:pt x="555521" y="522067"/>
                      <a:pt x="577850" y="543774"/>
                    </a:cubicBezTo>
                    <a:cubicBezTo>
                      <a:pt x="551405" y="500355"/>
                      <a:pt x="523199" y="458696"/>
                      <a:pt x="493821" y="419382"/>
                    </a:cubicBezTo>
                    <a:cubicBezTo>
                      <a:pt x="492643" y="418796"/>
                      <a:pt x="489119" y="417036"/>
                      <a:pt x="486181" y="416450"/>
                    </a:cubicBezTo>
                    <a:cubicBezTo>
                      <a:pt x="484416" y="415863"/>
                      <a:pt x="478540" y="414685"/>
                      <a:pt x="470900" y="414685"/>
                    </a:cubicBezTo>
                    <a:cubicBezTo>
                      <a:pt x="460913" y="414685"/>
                      <a:pt x="452100" y="417036"/>
                      <a:pt x="445046" y="421142"/>
                    </a:cubicBezTo>
                    <a:cubicBezTo>
                      <a:pt x="397449" y="444027"/>
                      <a:pt x="343977" y="445787"/>
                      <a:pt x="286388" y="425834"/>
                    </a:cubicBezTo>
                    <a:cubicBezTo>
                      <a:pt x="238791" y="409993"/>
                      <a:pt x="198835" y="380069"/>
                      <a:pt x="163581" y="334299"/>
                    </a:cubicBezTo>
                    <a:cubicBezTo>
                      <a:pt x="162403" y="332539"/>
                      <a:pt x="161230" y="331366"/>
                      <a:pt x="160051" y="329606"/>
                    </a:cubicBezTo>
                    <a:cubicBezTo>
                      <a:pt x="158878" y="327260"/>
                      <a:pt x="158878" y="325496"/>
                      <a:pt x="160051" y="323149"/>
                    </a:cubicBezTo>
                    <a:cubicBezTo>
                      <a:pt x="162989" y="317871"/>
                      <a:pt x="174746" y="314938"/>
                      <a:pt x="179443" y="313765"/>
                    </a:cubicBezTo>
                    <a:cubicBezTo>
                      <a:pt x="191786" y="312000"/>
                      <a:pt x="205302" y="309654"/>
                      <a:pt x="219405" y="307894"/>
                    </a:cubicBezTo>
                    <a:cubicBezTo>
                      <a:pt x="225280" y="306721"/>
                      <a:pt x="231742" y="305548"/>
                      <a:pt x="238205" y="304962"/>
                    </a:cubicBezTo>
                    <a:lnTo>
                      <a:pt x="238791" y="304962"/>
                    </a:lnTo>
                    <a:cubicBezTo>
                      <a:pt x="259948" y="301442"/>
                      <a:pt x="282277" y="298505"/>
                      <a:pt x="304607" y="297332"/>
                    </a:cubicBezTo>
                    <a:cubicBezTo>
                      <a:pt x="345150" y="294985"/>
                      <a:pt x="380995" y="303202"/>
                      <a:pt x="410965" y="321976"/>
                    </a:cubicBezTo>
                    <a:cubicBezTo>
                      <a:pt x="390987" y="300856"/>
                      <a:pt x="370417" y="280903"/>
                      <a:pt x="349852" y="262129"/>
                    </a:cubicBezTo>
                    <a:cubicBezTo>
                      <a:pt x="343390" y="255672"/>
                      <a:pt x="336336" y="249807"/>
                      <a:pt x="326350" y="242763"/>
                    </a:cubicBezTo>
                    <a:cubicBezTo>
                      <a:pt x="325171" y="241590"/>
                      <a:pt x="323412" y="241004"/>
                      <a:pt x="321061" y="241004"/>
                    </a:cubicBezTo>
                    <a:cubicBezTo>
                      <a:pt x="249956" y="238071"/>
                      <a:pt x="190608" y="206969"/>
                      <a:pt x="140073" y="145357"/>
                    </a:cubicBezTo>
                    <a:cubicBezTo>
                      <a:pt x="112454" y="111328"/>
                      <a:pt x="91303" y="69077"/>
                      <a:pt x="75436" y="15682"/>
                    </a:cubicBezTo>
                    <a:lnTo>
                      <a:pt x="74849" y="13922"/>
                    </a:lnTo>
                    <a:cubicBezTo>
                      <a:pt x="73085" y="8057"/>
                      <a:pt x="71911" y="5124"/>
                      <a:pt x="76022" y="1600"/>
                    </a:cubicBezTo>
                    <a:cubicBezTo>
                      <a:pt x="77491" y="134"/>
                      <a:pt x="79695" y="-307"/>
                      <a:pt x="83147" y="2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984" tIns="36992" rIns="73984" bIns="36992"/>
              <a:lstStyle/>
              <a:p>
                <a:endParaRPr lang="zh-CN" altLang="en-US" sz="1456"/>
              </a:p>
            </p:txBody>
          </p:sp>
        </p:grpSp>
        <p:sp>
          <p:nvSpPr>
            <p:cNvPr id="39" name="任意多边形 4">
              <a:extLst>
                <a:ext uri="{FF2B5EF4-FFF2-40B4-BE49-F238E27FC236}">
                  <a16:creationId xmlns:a16="http://schemas.microsoft.com/office/drawing/2014/main" id="{A4D0416E-AFCB-6AEE-36F5-5C13A5B3B59C}"/>
                </a:ext>
              </a:extLst>
            </p:cNvPr>
            <p:cNvSpPr/>
            <p:nvPr/>
          </p:nvSpPr>
          <p:spPr>
            <a:xfrm flipH="1">
              <a:off x="738148" y="2125469"/>
              <a:ext cx="1389891" cy="1387797"/>
            </a:xfrm>
            <a:custGeom>
              <a:avLst/>
              <a:gdLst>
                <a:gd name="connsiteX0" fmla="*/ 255588 w 609614"/>
                <a:gd name="connsiteY0" fmla="*/ 559654 h 608697"/>
                <a:gd name="connsiteX1" fmla="*/ 275346 w 609614"/>
                <a:gd name="connsiteY1" fmla="*/ 559654 h 608697"/>
                <a:gd name="connsiteX2" fmla="*/ 275346 w 609614"/>
                <a:gd name="connsiteY2" fmla="*/ 579271 h 608697"/>
                <a:gd name="connsiteX3" fmla="*/ 255588 w 609614"/>
                <a:gd name="connsiteY3" fmla="*/ 579271 h 608697"/>
                <a:gd name="connsiteX4" fmla="*/ 216353 w 609614"/>
                <a:gd name="connsiteY4" fmla="*/ 559654 h 608697"/>
                <a:gd name="connsiteX5" fmla="*/ 235970 w 609614"/>
                <a:gd name="connsiteY5" fmla="*/ 559654 h 608697"/>
                <a:gd name="connsiteX6" fmla="*/ 235970 w 609614"/>
                <a:gd name="connsiteY6" fmla="*/ 579271 h 608697"/>
                <a:gd name="connsiteX7" fmla="*/ 216353 w 609614"/>
                <a:gd name="connsiteY7" fmla="*/ 579271 h 608697"/>
                <a:gd name="connsiteX8" fmla="*/ 176978 w 609614"/>
                <a:gd name="connsiteY8" fmla="*/ 559654 h 608697"/>
                <a:gd name="connsiteX9" fmla="*/ 196595 w 609614"/>
                <a:gd name="connsiteY9" fmla="*/ 559654 h 608697"/>
                <a:gd name="connsiteX10" fmla="*/ 196595 w 609614"/>
                <a:gd name="connsiteY10" fmla="*/ 579271 h 608697"/>
                <a:gd name="connsiteX11" fmla="*/ 176978 w 609614"/>
                <a:gd name="connsiteY11" fmla="*/ 579271 h 608697"/>
                <a:gd name="connsiteX12" fmla="*/ 137602 w 609614"/>
                <a:gd name="connsiteY12" fmla="*/ 559654 h 608697"/>
                <a:gd name="connsiteX13" fmla="*/ 157360 w 609614"/>
                <a:gd name="connsiteY13" fmla="*/ 559654 h 608697"/>
                <a:gd name="connsiteX14" fmla="*/ 157360 w 609614"/>
                <a:gd name="connsiteY14" fmla="*/ 579271 h 608697"/>
                <a:gd name="connsiteX15" fmla="*/ 137602 w 609614"/>
                <a:gd name="connsiteY15" fmla="*/ 579271 h 608697"/>
                <a:gd name="connsiteX16" fmla="*/ 98368 w 609614"/>
                <a:gd name="connsiteY16" fmla="*/ 559654 h 608697"/>
                <a:gd name="connsiteX17" fmla="*/ 117985 w 609614"/>
                <a:gd name="connsiteY17" fmla="*/ 559654 h 608697"/>
                <a:gd name="connsiteX18" fmla="*/ 117985 w 609614"/>
                <a:gd name="connsiteY18" fmla="*/ 579271 h 608697"/>
                <a:gd name="connsiteX19" fmla="*/ 98368 w 609614"/>
                <a:gd name="connsiteY19" fmla="*/ 579271 h 608697"/>
                <a:gd name="connsiteX20" fmla="*/ 334352 w 609614"/>
                <a:gd name="connsiteY20" fmla="*/ 549788 h 608697"/>
                <a:gd name="connsiteX21" fmla="*/ 314625 w 609614"/>
                <a:gd name="connsiteY21" fmla="*/ 569486 h 608697"/>
                <a:gd name="connsiteX22" fmla="*/ 334352 w 609614"/>
                <a:gd name="connsiteY22" fmla="*/ 589091 h 608697"/>
                <a:gd name="connsiteX23" fmla="*/ 575598 w 609614"/>
                <a:gd name="connsiteY23" fmla="*/ 589091 h 608697"/>
                <a:gd name="connsiteX24" fmla="*/ 570344 w 609614"/>
                <a:gd name="connsiteY24" fmla="*/ 569486 h 608697"/>
                <a:gd name="connsiteX25" fmla="*/ 575598 w 609614"/>
                <a:gd name="connsiteY25" fmla="*/ 549788 h 608697"/>
                <a:gd name="connsiteX26" fmla="*/ 39351 w 609614"/>
                <a:gd name="connsiteY26" fmla="*/ 549770 h 608697"/>
                <a:gd name="connsiteX27" fmla="*/ 19630 w 609614"/>
                <a:gd name="connsiteY27" fmla="*/ 569474 h 608697"/>
                <a:gd name="connsiteX28" fmla="*/ 39351 w 609614"/>
                <a:gd name="connsiteY28" fmla="*/ 589085 h 608697"/>
                <a:gd name="connsiteX29" fmla="*/ 58981 w 609614"/>
                <a:gd name="connsiteY29" fmla="*/ 569474 h 608697"/>
                <a:gd name="connsiteX30" fmla="*/ 39351 w 609614"/>
                <a:gd name="connsiteY30" fmla="*/ 549770 h 608697"/>
                <a:gd name="connsiteX31" fmla="*/ 39351 w 609614"/>
                <a:gd name="connsiteY31" fmla="*/ 530158 h 608697"/>
                <a:gd name="connsiteX32" fmla="*/ 78610 w 609614"/>
                <a:gd name="connsiteY32" fmla="*/ 569474 h 608697"/>
                <a:gd name="connsiteX33" fmla="*/ 39351 w 609614"/>
                <a:gd name="connsiteY33" fmla="*/ 608697 h 608697"/>
                <a:gd name="connsiteX34" fmla="*/ 0 w 609614"/>
                <a:gd name="connsiteY34" fmla="*/ 569474 h 608697"/>
                <a:gd name="connsiteX35" fmla="*/ 39351 w 609614"/>
                <a:gd name="connsiteY35" fmla="*/ 530158 h 608697"/>
                <a:gd name="connsiteX36" fmla="*/ 294989 w 609614"/>
                <a:gd name="connsiteY36" fmla="*/ 508459 h 608697"/>
                <a:gd name="connsiteX37" fmla="*/ 294805 w 609614"/>
                <a:gd name="connsiteY37" fmla="*/ 508644 h 608697"/>
                <a:gd name="connsiteX38" fmla="*/ 294989 w 609614"/>
                <a:gd name="connsiteY38" fmla="*/ 508644 h 608697"/>
                <a:gd name="connsiteX39" fmla="*/ 29496 w 609614"/>
                <a:gd name="connsiteY39" fmla="*/ 490853 h 608697"/>
                <a:gd name="connsiteX40" fmla="*/ 49113 w 609614"/>
                <a:gd name="connsiteY40" fmla="*/ 490853 h 608697"/>
                <a:gd name="connsiteX41" fmla="*/ 49113 w 609614"/>
                <a:gd name="connsiteY41" fmla="*/ 510611 h 608697"/>
                <a:gd name="connsiteX42" fmla="*/ 29496 w 609614"/>
                <a:gd name="connsiteY42" fmla="*/ 510611 h 608697"/>
                <a:gd name="connsiteX43" fmla="*/ 29496 w 609614"/>
                <a:gd name="connsiteY43" fmla="*/ 451689 h 608697"/>
                <a:gd name="connsiteX44" fmla="*/ 49113 w 609614"/>
                <a:gd name="connsiteY44" fmla="*/ 451689 h 608697"/>
                <a:gd name="connsiteX45" fmla="*/ 49113 w 609614"/>
                <a:gd name="connsiteY45" fmla="*/ 471306 h 608697"/>
                <a:gd name="connsiteX46" fmla="*/ 29496 w 609614"/>
                <a:gd name="connsiteY46" fmla="*/ 471306 h 608697"/>
                <a:gd name="connsiteX47" fmla="*/ 550621 w 609614"/>
                <a:gd name="connsiteY47" fmla="*/ 412384 h 608697"/>
                <a:gd name="connsiteX48" fmla="*/ 570309 w 609614"/>
                <a:gd name="connsiteY48" fmla="*/ 412384 h 608697"/>
                <a:gd name="connsiteX49" fmla="*/ 570309 w 609614"/>
                <a:gd name="connsiteY49" fmla="*/ 432001 h 608697"/>
                <a:gd name="connsiteX50" fmla="*/ 550621 w 609614"/>
                <a:gd name="connsiteY50" fmla="*/ 432001 h 608697"/>
                <a:gd name="connsiteX51" fmla="*/ 471941 w 609614"/>
                <a:gd name="connsiteY51" fmla="*/ 412384 h 608697"/>
                <a:gd name="connsiteX52" fmla="*/ 531004 w 609614"/>
                <a:gd name="connsiteY52" fmla="*/ 412384 h 608697"/>
                <a:gd name="connsiteX53" fmla="*/ 531004 w 609614"/>
                <a:gd name="connsiteY53" fmla="*/ 432001 h 608697"/>
                <a:gd name="connsiteX54" fmla="*/ 471941 w 609614"/>
                <a:gd name="connsiteY54" fmla="*/ 432001 h 608697"/>
                <a:gd name="connsiteX55" fmla="*/ 147310 w 609614"/>
                <a:gd name="connsiteY55" fmla="*/ 376098 h 608697"/>
                <a:gd name="connsiteX56" fmla="*/ 63976 w 609614"/>
                <a:gd name="connsiteY56" fmla="*/ 405461 h 608697"/>
                <a:gd name="connsiteX57" fmla="*/ 236084 w 609614"/>
                <a:gd name="connsiteY57" fmla="*/ 508736 h 608697"/>
                <a:gd name="connsiteX58" fmla="*/ 147310 w 609614"/>
                <a:gd name="connsiteY58" fmla="*/ 376098 h 608697"/>
                <a:gd name="connsiteX59" fmla="*/ 255627 w 609614"/>
                <a:gd name="connsiteY59" fmla="*/ 363488 h 608697"/>
                <a:gd name="connsiteX60" fmla="*/ 167130 w 609614"/>
                <a:gd name="connsiteY60" fmla="*/ 372048 h 608697"/>
                <a:gd name="connsiteX61" fmla="*/ 255627 w 609614"/>
                <a:gd name="connsiteY61" fmla="*/ 499715 h 608697"/>
                <a:gd name="connsiteX62" fmla="*/ 275354 w 609614"/>
                <a:gd name="connsiteY62" fmla="*/ 363396 h 608697"/>
                <a:gd name="connsiteX63" fmla="*/ 275354 w 609614"/>
                <a:gd name="connsiteY63" fmla="*/ 499715 h 608697"/>
                <a:gd name="connsiteX64" fmla="*/ 294989 w 609614"/>
                <a:gd name="connsiteY64" fmla="*/ 480754 h 608697"/>
                <a:gd name="connsiteX65" fmla="*/ 294989 w 609614"/>
                <a:gd name="connsiteY65" fmla="*/ 364132 h 608697"/>
                <a:gd name="connsiteX66" fmla="*/ 275354 w 609614"/>
                <a:gd name="connsiteY66" fmla="*/ 363396 h 608697"/>
                <a:gd name="connsiteX67" fmla="*/ 275354 w 609614"/>
                <a:gd name="connsiteY67" fmla="*/ 274940 h 608697"/>
                <a:gd name="connsiteX68" fmla="*/ 275354 w 609614"/>
                <a:gd name="connsiteY68" fmla="*/ 343698 h 608697"/>
                <a:gd name="connsiteX69" fmla="*/ 294989 w 609614"/>
                <a:gd name="connsiteY69" fmla="*/ 344434 h 608697"/>
                <a:gd name="connsiteX70" fmla="*/ 294989 w 609614"/>
                <a:gd name="connsiteY70" fmla="*/ 274940 h 608697"/>
                <a:gd name="connsiteX71" fmla="*/ 147771 w 609614"/>
                <a:gd name="connsiteY71" fmla="*/ 274940 h 608697"/>
                <a:gd name="connsiteX72" fmla="*/ 160677 w 609614"/>
                <a:gd name="connsiteY72" fmla="*/ 353087 h 608697"/>
                <a:gd name="connsiteX73" fmla="*/ 255627 w 609614"/>
                <a:gd name="connsiteY73" fmla="*/ 343882 h 608697"/>
                <a:gd name="connsiteX74" fmla="*/ 255627 w 609614"/>
                <a:gd name="connsiteY74" fmla="*/ 274940 h 608697"/>
                <a:gd name="connsiteX75" fmla="*/ 19912 w 609614"/>
                <a:gd name="connsiteY75" fmla="*/ 274940 h 608697"/>
                <a:gd name="connsiteX76" fmla="*/ 53283 w 609614"/>
                <a:gd name="connsiteY76" fmla="*/ 388800 h 608697"/>
                <a:gd name="connsiteX77" fmla="*/ 141042 w 609614"/>
                <a:gd name="connsiteY77" fmla="*/ 357229 h 608697"/>
                <a:gd name="connsiteX78" fmla="*/ 128044 w 609614"/>
                <a:gd name="connsiteY78" fmla="*/ 274940 h 608697"/>
                <a:gd name="connsiteX79" fmla="*/ 353973 w 609614"/>
                <a:gd name="connsiteY79" fmla="*/ 255227 h 608697"/>
                <a:gd name="connsiteX80" fmla="*/ 353973 w 609614"/>
                <a:gd name="connsiteY80" fmla="*/ 373066 h 608697"/>
                <a:gd name="connsiteX81" fmla="*/ 550584 w 609614"/>
                <a:gd name="connsiteY81" fmla="*/ 373066 h 608697"/>
                <a:gd name="connsiteX82" fmla="*/ 550584 w 609614"/>
                <a:gd name="connsiteY82" fmla="*/ 255227 h 608697"/>
                <a:gd name="connsiteX83" fmla="*/ 334339 w 609614"/>
                <a:gd name="connsiteY83" fmla="*/ 235618 h 608697"/>
                <a:gd name="connsiteX84" fmla="*/ 570310 w 609614"/>
                <a:gd name="connsiteY84" fmla="*/ 235618 h 608697"/>
                <a:gd name="connsiteX85" fmla="*/ 570310 w 609614"/>
                <a:gd name="connsiteY85" fmla="*/ 392767 h 608697"/>
                <a:gd name="connsiteX86" fmla="*/ 334339 w 609614"/>
                <a:gd name="connsiteY86" fmla="*/ 392767 h 608697"/>
                <a:gd name="connsiteX87" fmla="*/ 334352 w 609614"/>
                <a:gd name="connsiteY87" fmla="*/ 216031 h 608697"/>
                <a:gd name="connsiteX88" fmla="*/ 314625 w 609614"/>
                <a:gd name="connsiteY88" fmla="*/ 235637 h 608697"/>
                <a:gd name="connsiteX89" fmla="*/ 314625 w 609614"/>
                <a:gd name="connsiteY89" fmla="*/ 535429 h 608697"/>
                <a:gd name="connsiteX90" fmla="*/ 334352 w 609614"/>
                <a:gd name="connsiteY90" fmla="*/ 530182 h 608697"/>
                <a:gd name="connsiteX91" fmla="*/ 589979 w 609614"/>
                <a:gd name="connsiteY91" fmla="*/ 530182 h 608697"/>
                <a:gd name="connsiteX92" fmla="*/ 589979 w 609614"/>
                <a:gd name="connsiteY92" fmla="*/ 216031 h 608697"/>
                <a:gd name="connsiteX93" fmla="*/ 370304 w 609614"/>
                <a:gd name="connsiteY93" fmla="*/ 177096 h 608697"/>
                <a:gd name="connsiteX94" fmla="*/ 275354 w 609614"/>
                <a:gd name="connsiteY94" fmla="*/ 186392 h 608697"/>
                <a:gd name="connsiteX95" fmla="*/ 275354 w 609614"/>
                <a:gd name="connsiteY95" fmla="*/ 255242 h 608697"/>
                <a:gd name="connsiteX96" fmla="*/ 294989 w 609614"/>
                <a:gd name="connsiteY96" fmla="*/ 255242 h 608697"/>
                <a:gd name="connsiteX97" fmla="*/ 294989 w 609614"/>
                <a:gd name="connsiteY97" fmla="*/ 235637 h 608697"/>
                <a:gd name="connsiteX98" fmla="*/ 334352 w 609614"/>
                <a:gd name="connsiteY98" fmla="*/ 196333 h 608697"/>
                <a:gd name="connsiteX99" fmla="*/ 375466 w 609614"/>
                <a:gd name="connsiteY99" fmla="*/ 196333 h 608697"/>
                <a:gd name="connsiteX100" fmla="*/ 370304 w 609614"/>
                <a:gd name="connsiteY100" fmla="*/ 177096 h 608697"/>
                <a:gd name="connsiteX101" fmla="*/ 160677 w 609614"/>
                <a:gd name="connsiteY101" fmla="*/ 177096 h 608697"/>
                <a:gd name="connsiteX102" fmla="*/ 147771 w 609614"/>
                <a:gd name="connsiteY102" fmla="*/ 255242 h 608697"/>
                <a:gd name="connsiteX103" fmla="*/ 255627 w 609614"/>
                <a:gd name="connsiteY103" fmla="*/ 255242 h 608697"/>
                <a:gd name="connsiteX104" fmla="*/ 255627 w 609614"/>
                <a:gd name="connsiteY104" fmla="*/ 186300 h 608697"/>
                <a:gd name="connsiteX105" fmla="*/ 160677 w 609614"/>
                <a:gd name="connsiteY105" fmla="*/ 177096 h 608697"/>
                <a:gd name="connsiteX106" fmla="*/ 438151 w 609614"/>
                <a:gd name="connsiteY106" fmla="*/ 158779 h 608697"/>
                <a:gd name="connsiteX107" fmla="*/ 389663 w 609614"/>
                <a:gd name="connsiteY107" fmla="*/ 172954 h 608697"/>
                <a:gd name="connsiteX108" fmla="*/ 395655 w 609614"/>
                <a:gd name="connsiteY108" fmla="*/ 196333 h 608697"/>
                <a:gd name="connsiteX109" fmla="*/ 501298 w 609614"/>
                <a:gd name="connsiteY109" fmla="*/ 196333 h 608697"/>
                <a:gd name="connsiteX110" fmla="*/ 494568 w 609614"/>
                <a:gd name="connsiteY110" fmla="*/ 176727 h 608697"/>
                <a:gd name="connsiteX111" fmla="*/ 458432 w 609614"/>
                <a:gd name="connsiteY111" fmla="*/ 176727 h 608697"/>
                <a:gd name="connsiteX112" fmla="*/ 53283 w 609614"/>
                <a:gd name="connsiteY112" fmla="*/ 141382 h 608697"/>
                <a:gd name="connsiteX113" fmla="*/ 19912 w 609614"/>
                <a:gd name="connsiteY113" fmla="*/ 255242 h 608697"/>
                <a:gd name="connsiteX114" fmla="*/ 128044 w 609614"/>
                <a:gd name="connsiteY114" fmla="*/ 255242 h 608697"/>
                <a:gd name="connsiteX115" fmla="*/ 141042 w 609614"/>
                <a:gd name="connsiteY115" fmla="*/ 172954 h 608697"/>
                <a:gd name="connsiteX116" fmla="*/ 53283 w 609614"/>
                <a:gd name="connsiteY116" fmla="*/ 141382 h 608697"/>
                <a:gd name="connsiteX117" fmla="*/ 452348 w 609614"/>
                <a:gd name="connsiteY117" fmla="*/ 31664 h 608697"/>
                <a:gd name="connsiteX118" fmla="*/ 388464 w 609614"/>
                <a:gd name="connsiteY118" fmla="*/ 88364 h 608697"/>
                <a:gd name="connsiteX119" fmla="*/ 452348 w 609614"/>
                <a:gd name="connsiteY119" fmla="*/ 145064 h 608697"/>
                <a:gd name="connsiteX120" fmla="*/ 275354 w 609614"/>
                <a:gd name="connsiteY120" fmla="*/ 30467 h 608697"/>
                <a:gd name="connsiteX121" fmla="*/ 275354 w 609614"/>
                <a:gd name="connsiteY121" fmla="*/ 166694 h 608697"/>
                <a:gd name="connsiteX122" fmla="*/ 363851 w 609614"/>
                <a:gd name="connsiteY122" fmla="*/ 158226 h 608697"/>
                <a:gd name="connsiteX123" fmla="*/ 275354 w 609614"/>
                <a:gd name="connsiteY123" fmla="*/ 30467 h 608697"/>
                <a:gd name="connsiteX124" fmla="*/ 255627 w 609614"/>
                <a:gd name="connsiteY124" fmla="*/ 30467 h 608697"/>
                <a:gd name="connsiteX125" fmla="*/ 167130 w 609614"/>
                <a:gd name="connsiteY125" fmla="*/ 158134 h 608697"/>
                <a:gd name="connsiteX126" fmla="*/ 255627 w 609614"/>
                <a:gd name="connsiteY126" fmla="*/ 166694 h 608697"/>
                <a:gd name="connsiteX127" fmla="*/ 294989 w 609614"/>
                <a:gd name="connsiteY127" fmla="*/ 21539 h 608697"/>
                <a:gd name="connsiteX128" fmla="*/ 383486 w 609614"/>
                <a:gd name="connsiteY128" fmla="*/ 154176 h 608697"/>
                <a:gd name="connsiteX129" fmla="*/ 421282 w 609614"/>
                <a:gd name="connsiteY129" fmla="*/ 143775 h 608697"/>
                <a:gd name="connsiteX130" fmla="*/ 358873 w 609614"/>
                <a:gd name="connsiteY130" fmla="*/ 88364 h 608697"/>
                <a:gd name="connsiteX131" fmla="*/ 394641 w 609614"/>
                <a:gd name="connsiteY131" fmla="*/ 56608 h 608697"/>
                <a:gd name="connsiteX132" fmla="*/ 294989 w 609614"/>
                <a:gd name="connsiteY132" fmla="*/ 21539 h 608697"/>
                <a:gd name="connsiteX133" fmla="*/ 236084 w 609614"/>
                <a:gd name="connsiteY133" fmla="*/ 21447 h 608697"/>
                <a:gd name="connsiteX134" fmla="*/ 63976 w 609614"/>
                <a:gd name="connsiteY134" fmla="*/ 124814 h 608697"/>
                <a:gd name="connsiteX135" fmla="*/ 147310 w 609614"/>
                <a:gd name="connsiteY135" fmla="*/ 154084 h 608697"/>
                <a:gd name="connsiteX136" fmla="*/ 236084 w 609614"/>
                <a:gd name="connsiteY136" fmla="*/ 21447 h 608697"/>
                <a:gd name="connsiteX137" fmla="*/ 265491 w 609614"/>
                <a:gd name="connsiteY137" fmla="*/ 0 h 608697"/>
                <a:gd name="connsiteX138" fmla="*/ 409943 w 609614"/>
                <a:gd name="connsiteY138" fmla="*/ 42985 h 608697"/>
                <a:gd name="connsiteX139" fmla="*/ 458432 w 609614"/>
                <a:gd name="connsiteY139" fmla="*/ 0 h 608697"/>
                <a:gd name="connsiteX140" fmla="*/ 609614 w 609614"/>
                <a:gd name="connsiteY140" fmla="*/ 0 h 608697"/>
                <a:gd name="connsiteX141" fmla="*/ 609614 w 609614"/>
                <a:gd name="connsiteY141" fmla="*/ 19606 h 608697"/>
                <a:gd name="connsiteX142" fmla="*/ 471983 w 609614"/>
                <a:gd name="connsiteY142" fmla="*/ 19606 h 608697"/>
                <a:gd name="connsiteX143" fmla="*/ 471983 w 609614"/>
                <a:gd name="connsiteY143" fmla="*/ 49060 h 608697"/>
                <a:gd name="connsiteX144" fmla="*/ 609614 w 609614"/>
                <a:gd name="connsiteY144" fmla="*/ 49060 h 608697"/>
                <a:gd name="connsiteX145" fmla="*/ 609614 w 609614"/>
                <a:gd name="connsiteY145" fmla="*/ 68758 h 608697"/>
                <a:gd name="connsiteX146" fmla="*/ 471983 w 609614"/>
                <a:gd name="connsiteY146" fmla="*/ 68758 h 608697"/>
                <a:gd name="connsiteX147" fmla="*/ 471983 w 609614"/>
                <a:gd name="connsiteY147" fmla="*/ 107969 h 608697"/>
                <a:gd name="connsiteX148" fmla="*/ 609614 w 609614"/>
                <a:gd name="connsiteY148" fmla="*/ 107969 h 608697"/>
                <a:gd name="connsiteX149" fmla="*/ 609614 w 609614"/>
                <a:gd name="connsiteY149" fmla="*/ 127667 h 608697"/>
                <a:gd name="connsiteX150" fmla="*/ 471983 w 609614"/>
                <a:gd name="connsiteY150" fmla="*/ 127667 h 608697"/>
                <a:gd name="connsiteX151" fmla="*/ 471983 w 609614"/>
                <a:gd name="connsiteY151" fmla="*/ 157122 h 608697"/>
                <a:gd name="connsiteX152" fmla="*/ 609614 w 609614"/>
                <a:gd name="connsiteY152" fmla="*/ 157122 h 608697"/>
                <a:gd name="connsiteX153" fmla="*/ 609614 w 609614"/>
                <a:gd name="connsiteY153" fmla="*/ 176727 h 608697"/>
                <a:gd name="connsiteX154" fmla="*/ 515494 w 609614"/>
                <a:gd name="connsiteY154" fmla="*/ 176727 h 608697"/>
                <a:gd name="connsiteX155" fmla="*/ 521670 w 609614"/>
                <a:gd name="connsiteY155" fmla="*/ 196333 h 608697"/>
                <a:gd name="connsiteX156" fmla="*/ 609614 w 609614"/>
                <a:gd name="connsiteY156" fmla="*/ 196333 h 608697"/>
                <a:gd name="connsiteX157" fmla="*/ 609614 w 609614"/>
                <a:gd name="connsiteY157" fmla="*/ 549788 h 608697"/>
                <a:gd name="connsiteX158" fmla="*/ 589979 w 609614"/>
                <a:gd name="connsiteY158" fmla="*/ 569486 h 608697"/>
                <a:gd name="connsiteX159" fmla="*/ 609614 w 609614"/>
                <a:gd name="connsiteY159" fmla="*/ 589091 h 608697"/>
                <a:gd name="connsiteX160" fmla="*/ 609614 w 609614"/>
                <a:gd name="connsiteY160" fmla="*/ 608697 h 608697"/>
                <a:gd name="connsiteX161" fmla="*/ 334352 w 609614"/>
                <a:gd name="connsiteY161" fmla="*/ 608697 h 608697"/>
                <a:gd name="connsiteX162" fmla="*/ 294989 w 609614"/>
                <a:gd name="connsiteY162" fmla="*/ 569486 h 608697"/>
                <a:gd name="connsiteX163" fmla="*/ 294989 w 609614"/>
                <a:gd name="connsiteY163" fmla="*/ 528341 h 608697"/>
                <a:gd name="connsiteX164" fmla="*/ 265491 w 609614"/>
                <a:gd name="connsiteY164" fmla="*/ 530182 h 608697"/>
                <a:gd name="connsiteX165" fmla="*/ 49134 w 609614"/>
                <a:gd name="connsiteY165" fmla="*/ 418439 h 608697"/>
                <a:gd name="connsiteX166" fmla="*/ 49134 w 609614"/>
                <a:gd name="connsiteY166" fmla="*/ 431970 h 608697"/>
                <a:gd name="connsiteX167" fmla="*/ 29499 w 609614"/>
                <a:gd name="connsiteY167" fmla="*/ 431970 h 608697"/>
                <a:gd name="connsiteX168" fmla="*/ 29499 w 609614"/>
                <a:gd name="connsiteY168" fmla="*/ 412364 h 608697"/>
                <a:gd name="connsiteX169" fmla="*/ 44894 w 609614"/>
                <a:gd name="connsiteY169" fmla="*/ 412364 h 608697"/>
                <a:gd name="connsiteX170" fmla="*/ 0 w 609614"/>
                <a:gd name="connsiteY170" fmla="*/ 265091 h 608697"/>
                <a:gd name="connsiteX171" fmla="*/ 265491 w 609614"/>
                <a:gd name="connsiteY171" fmla="*/ 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609614" h="608697">
                  <a:moveTo>
                    <a:pt x="255588" y="559654"/>
                  </a:moveTo>
                  <a:lnTo>
                    <a:pt x="275346" y="559654"/>
                  </a:lnTo>
                  <a:lnTo>
                    <a:pt x="275346" y="579271"/>
                  </a:lnTo>
                  <a:lnTo>
                    <a:pt x="255588" y="579271"/>
                  </a:lnTo>
                  <a:close/>
                  <a:moveTo>
                    <a:pt x="216353" y="559654"/>
                  </a:moveTo>
                  <a:lnTo>
                    <a:pt x="235970" y="559654"/>
                  </a:lnTo>
                  <a:lnTo>
                    <a:pt x="235970" y="579271"/>
                  </a:lnTo>
                  <a:lnTo>
                    <a:pt x="216353" y="579271"/>
                  </a:lnTo>
                  <a:close/>
                  <a:moveTo>
                    <a:pt x="176978" y="559654"/>
                  </a:moveTo>
                  <a:lnTo>
                    <a:pt x="196595" y="559654"/>
                  </a:lnTo>
                  <a:lnTo>
                    <a:pt x="196595" y="579271"/>
                  </a:lnTo>
                  <a:lnTo>
                    <a:pt x="176978" y="579271"/>
                  </a:lnTo>
                  <a:close/>
                  <a:moveTo>
                    <a:pt x="137602" y="559654"/>
                  </a:moveTo>
                  <a:lnTo>
                    <a:pt x="157360" y="559654"/>
                  </a:lnTo>
                  <a:lnTo>
                    <a:pt x="157360" y="579271"/>
                  </a:lnTo>
                  <a:lnTo>
                    <a:pt x="137602" y="579271"/>
                  </a:lnTo>
                  <a:close/>
                  <a:moveTo>
                    <a:pt x="98368" y="559654"/>
                  </a:moveTo>
                  <a:lnTo>
                    <a:pt x="117985" y="559654"/>
                  </a:lnTo>
                  <a:lnTo>
                    <a:pt x="117985" y="579271"/>
                  </a:lnTo>
                  <a:lnTo>
                    <a:pt x="98368" y="579271"/>
                  </a:lnTo>
                  <a:close/>
                  <a:moveTo>
                    <a:pt x="334352" y="549788"/>
                  </a:moveTo>
                  <a:cubicBezTo>
                    <a:pt x="323474" y="549788"/>
                    <a:pt x="314625" y="558624"/>
                    <a:pt x="314625" y="569486"/>
                  </a:cubicBezTo>
                  <a:cubicBezTo>
                    <a:pt x="314625" y="580255"/>
                    <a:pt x="323474" y="589091"/>
                    <a:pt x="334352" y="589091"/>
                  </a:cubicBezTo>
                  <a:lnTo>
                    <a:pt x="575598" y="589091"/>
                  </a:lnTo>
                  <a:cubicBezTo>
                    <a:pt x="572187" y="583292"/>
                    <a:pt x="570344" y="576573"/>
                    <a:pt x="570344" y="569486"/>
                  </a:cubicBezTo>
                  <a:cubicBezTo>
                    <a:pt x="570344" y="562306"/>
                    <a:pt x="572187" y="555587"/>
                    <a:pt x="575598" y="549788"/>
                  </a:cubicBezTo>
                  <a:close/>
                  <a:moveTo>
                    <a:pt x="39351" y="549770"/>
                  </a:moveTo>
                  <a:cubicBezTo>
                    <a:pt x="28477" y="549770"/>
                    <a:pt x="19630" y="558609"/>
                    <a:pt x="19630" y="569474"/>
                  </a:cubicBezTo>
                  <a:cubicBezTo>
                    <a:pt x="19630" y="580246"/>
                    <a:pt x="28477" y="589085"/>
                    <a:pt x="39351" y="589085"/>
                  </a:cubicBezTo>
                  <a:cubicBezTo>
                    <a:pt x="50134" y="589085"/>
                    <a:pt x="58981" y="580246"/>
                    <a:pt x="58981" y="569474"/>
                  </a:cubicBezTo>
                  <a:cubicBezTo>
                    <a:pt x="58981" y="558609"/>
                    <a:pt x="50134" y="549770"/>
                    <a:pt x="39351" y="549770"/>
                  </a:cubicBezTo>
                  <a:close/>
                  <a:moveTo>
                    <a:pt x="39351" y="530158"/>
                  </a:moveTo>
                  <a:cubicBezTo>
                    <a:pt x="61008" y="530158"/>
                    <a:pt x="78610" y="547744"/>
                    <a:pt x="78610" y="569474"/>
                  </a:cubicBezTo>
                  <a:cubicBezTo>
                    <a:pt x="78610" y="591111"/>
                    <a:pt x="61008" y="608697"/>
                    <a:pt x="39351" y="608697"/>
                  </a:cubicBezTo>
                  <a:cubicBezTo>
                    <a:pt x="17602" y="608697"/>
                    <a:pt x="0" y="591111"/>
                    <a:pt x="0" y="569474"/>
                  </a:cubicBezTo>
                  <a:cubicBezTo>
                    <a:pt x="0" y="547744"/>
                    <a:pt x="17602" y="530158"/>
                    <a:pt x="39351" y="530158"/>
                  </a:cubicBezTo>
                  <a:close/>
                  <a:moveTo>
                    <a:pt x="294989" y="508459"/>
                  </a:moveTo>
                  <a:cubicBezTo>
                    <a:pt x="294897" y="508551"/>
                    <a:pt x="294897" y="508551"/>
                    <a:pt x="294805" y="508644"/>
                  </a:cubicBezTo>
                  <a:cubicBezTo>
                    <a:pt x="294897" y="508644"/>
                    <a:pt x="294897" y="508644"/>
                    <a:pt x="294989" y="508644"/>
                  </a:cubicBezTo>
                  <a:close/>
                  <a:moveTo>
                    <a:pt x="29496" y="490853"/>
                  </a:moveTo>
                  <a:lnTo>
                    <a:pt x="49113" y="490853"/>
                  </a:lnTo>
                  <a:lnTo>
                    <a:pt x="49113" y="510611"/>
                  </a:lnTo>
                  <a:lnTo>
                    <a:pt x="29496" y="510611"/>
                  </a:lnTo>
                  <a:close/>
                  <a:moveTo>
                    <a:pt x="29496" y="451689"/>
                  </a:moveTo>
                  <a:lnTo>
                    <a:pt x="49113" y="451689"/>
                  </a:lnTo>
                  <a:lnTo>
                    <a:pt x="49113" y="471306"/>
                  </a:lnTo>
                  <a:lnTo>
                    <a:pt x="29496" y="471306"/>
                  </a:lnTo>
                  <a:close/>
                  <a:moveTo>
                    <a:pt x="550621" y="412384"/>
                  </a:moveTo>
                  <a:lnTo>
                    <a:pt x="570309" y="412384"/>
                  </a:lnTo>
                  <a:lnTo>
                    <a:pt x="570309" y="432001"/>
                  </a:lnTo>
                  <a:lnTo>
                    <a:pt x="550621" y="432001"/>
                  </a:lnTo>
                  <a:close/>
                  <a:moveTo>
                    <a:pt x="471941" y="412384"/>
                  </a:moveTo>
                  <a:lnTo>
                    <a:pt x="531004" y="412384"/>
                  </a:lnTo>
                  <a:lnTo>
                    <a:pt x="531004" y="432001"/>
                  </a:lnTo>
                  <a:lnTo>
                    <a:pt x="471941" y="432001"/>
                  </a:lnTo>
                  <a:close/>
                  <a:moveTo>
                    <a:pt x="147310" y="376098"/>
                  </a:moveTo>
                  <a:cubicBezTo>
                    <a:pt x="105367" y="385763"/>
                    <a:pt x="77343" y="398373"/>
                    <a:pt x="63976" y="405461"/>
                  </a:cubicBezTo>
                  <a:cubicBezTo>
                    <a:pt x="103154" y="461332"/>
                    <a:pt x="165010" y="500175"/>
                    <a:pt x="236084" y="508736"/>
                  </a:cubicBezTo>
                  <a:cubicBezTo>
                    <a:pt x="210549" y="485172"/>
                    <a:pt x="170817" y="440714"/>
                    <a:pt x="147310" y="376098"/>
                  </a:cubicBezTo>
                  <a:close/>
                  <a:moveTo>
                    <a:pt x="255627" y="363488"/>
                  </a:moveTo>
                  <a:cubicBezTo>
                    <a:pt x="221980" y="364040"/>
                    <a:pt x="192481" y="367354"/>
                    <a:pt x="167130" y="372048"/>
                  </a:cubicBezTo>
                  <a:cubicBezTo>
                    <a:pt x="191651" y="436480"/>
                    <a:pt x="233226" y="479741"/>
                    <a:pt x="255627" y="499715"/>
                  </a:cubicBezTo>
                  <a:close/>
                  <a:moveTo>
                    <a:pt x="275354" y="363396"/>
                  </a:moveTo>
                  <a:lnTo>
                    <a:pt x="275354" y="499715"/>
                  </a:lnTo>
                  <a:cubicBezTo>
                    <a:pt x="280885" y="494837"/>
                    <a:pt x="287615" y="488486"/>
                    <a:pt x="294989" y="480754"/>
                  </a:cubicBezTo>
                  <a:lnTo>
                    <a:pt x="294989" y="364132"/>
                  </a:lnTo>
                  <a:cubicBezTo>
                    <a:pt x="288076" y="363764"/>
                    <a:pt x="281623" y="363488"/>
                    <a:pt x="275354" y="363396"/>
                  </a:cubicBezTo>
                  <a:close/>
                  <a:moveTo>
                    <a:pt x="275354" y="274940"/>
                  </a:moveTo>
                  <a:lnTo>
                    <a:pt x="275354" y="343698"/>
                  </a:lnTo>
                  <a:cubicBezTo>
                    <a:pt x="281623" y="343882"/>
                    <a:pt x="288168" y="344066"/>
                    <a:pt x="294989" y="344434"/>
                  </a:cubicBezTo>
                  <a:lnTo>
                    <a:pt x="294989" y="274940"/>
                  </a:lnTo>
                  <a:close/>
                  <a:moveTo>
                    <a:pt x="147771" y="274940"/>
                  </a:moveTo>
                  <a:cubicBezTo>
                    <a:pt x="148601" y="303382"/>
                    <a:pt x="153395" y="329523"/>
                    <a:pt x="160677" y="353087"/>
                  </a:cubicBezTo>
                  <a:cubicBezTo>
                    <a:pt x="187687" y="348024"/>
                    <a:pt x="219306" y="344434"/>
                    <a:pt x="255627" y="343882"/>
                  </a:cubicBezTo>
                  <a:lnTo>
                    <a:pt x="255627" y="274940"/>
                  </a:lnTo>
                  <a:close/>
                  <a:moveTo>
                    <a:pt x="19912" y="274940"/>
                  </a:moveTo>
                  <a:cubicBezTo>
                    <a:pt x="21571" y="316268"/>
                    <a:pt x="33555" y="355020"/>
                    <a:pt x="53283" y="388800"/>
                  </a:cubicBezTo>
                  <a:cubicBezTo>
                    <a:pt x="67295" y="381160"/>
                    <a:pt x="96701" y="367538"/>
                    <a:pt x="141042" y="357229"/>
                  </a:cubicBezTo>
                  <a:cubicBezTo>
                    <a:pt x="133759" y="332376"/>
                    <a:pt x="128966" y="304947"/>
                    <a:pt x="128044" y="274940"/>
                  </a:cubicBezTo>
                  <a:close/>
                  <a:moveTo>
                    <a:pt x="353973" y="255227"/>
                  </a:moveTo>
                  <a:lnTo>
                    <a:pt x="353973" y="373066"/>
                  </a:lnTo>
                  <a:lnTo>
                    <a:pt x="550584" y="373066"/>
                  </a:lnTo>
                  <a:lnTo>
                    <a:pt x="550584" y="255227"/>
                  </a:lnTo>
                  <a:close/>
                  <a:moveTo>
                    <a:pt x="334339" y="235618"/>
                  </a:moveTo>
                  <a:lnTo>
                    <a:pt x="570310" y="235618"/>
                  </a:lnTo>
                  <a:lnTo>
                    <a:pt x="570310" y="392767"/>
                  </a:lnTo>
                  <a:lnTo>
                    <a:pt x="334339" y="392767"/>
                  </a:lnTo>
                  <a:close/>
                  <a:moveTo>
                    <a:pt x="334352" y="216031"/>
                  </a:moveTo>
                  <a:cubicBezTo>
                    <a:pt x="323474" y="216031"/>
                    <a:pt x="314625" y="224775"/>
                    <a:pt x="314625" y="235637"/>
                  </a:cubicBezTo>
                  <a:lnTo>
                    <a:pt x="314625" y="535429"/>
                  </a:lnTo>
                  <a:cubicBezTo>
                    <a:pt x="320432" y="532115"/>
                    <a:pt x="327162" y="530182"/>
                    <a:pt x="334352" y="530182"/>
                  </a:cubicBezTo>
                  <a:lnTo>
                    <a:pt x="589979" y="530182"/>
                  </a:lnTo>
                  <a:lnTo>
                    <a:pt x="589979" y="216031"/>
                  </a:lnTo>
                  <a:close/>
                  <a:moveTo>
                    <a:pt x="370304" y="177096"/>
                  </a:moveTo>
                  <a:cubicBezTo>
                    <a:pt x="343294" y="182158"/>
                    <a:pt x="311583" y="185840"/>
                    <a:pt x="275354" y="186392"/>
                  </a:cubicBezTo>
                  <a:lnTo>
                    <a:pt x="275354" y="255242"/>
                  </a:lnTo>
                  <a:lnTo>
                    <a:pt x="294989" y="255242"/>
                  </a:lnTo>
                  <a:lnTo>
                    <a:pt x="294989" y="235637"/>
                  </a:lnTo>
                  <a:cubicBezTo>
                    <a:pt x="294989" y="214006"/>
                    <a:pt x="312597" y="196333"/>
                    <a:pt x="334352" y="196333"/>
                  </a:cubicBezTo>
                  <a:lnTo>
                    <a:pt x="375466" y="196333"/>
                  </a:lnTo>
                  <a:cubicBezTo>
                    <a:pt x="373899" y="189798"/>
                    <a:pt x="372240" y="183355"/>
                    <a:pt x="370304" y="177096"/>
                  </a:cubicBezTo>
                  <a:close/>
                  <a:moveTo>
                    <a:pt x="160677" y="177096"/>
                  </a:moveTo>
                  <a:cubicBezTo>
                    <a:pt x="153395" y="200659"/>
                    <a:pt x="148601" y="226800"/>
                    <a:pt x="147771" y="255242"/>
                  </a:cubicBezTo>
                  <a:lnTo>
                    <a:pt x="255627" y="255242"/>
                  </a:lnTo>
                  <a:lnTo>
                    <a:pt x="255627" y="186300"/>
                  </a:lnTo>
                  <a:cubicBezTo>
                    <a:pt x="219306" y="185748"/>
                    <a:pt x="187687" y="182158"/>
                    <a:pt x="160677" y="177096"/>
                  </a:cubicBezTo>
                  <a:close/>
                  <a:moveTo>
                    <a:pt x="438151" y="158779"/>
                  </a:moveTo>
                  <a:cubicBezTo>
                    <a:pt x="424877" y="163565"/>
                    <a:pt x="408653" y="168535"/>
                    <a:pt x="389663" y="172954"/>
                  </a:cubicBezTo>
                  <a:cubicBezTo>
                    <a:pt x="391875" y="180501"/>
                    <a:pt x="393903" y="188325"/>
                    <a:pt x="395655" y="196333"/>
                  </a:cubicBezTo>
                  <a:lnTo>
                    <a:pt x="501298" y="196333"/>
                  </a:lnTo>
                  <a:cubicBezTo>
                    <a:pt x="499362" y="189798"/>
                    <a:pt x="497149" y="183263"/>
                    <a:pt x="494568" y="176727"/>
                  </a:cubicBezTo>
                  <a:lnTo>
                    <a:pt x="458432" y="176727"/>
                  </a:lnTo>
                  <a:close/>
                  <a:moveTo>
                    <a:pt x="53283" y="141382"/>
                  </a:moveTo>
                  <a:cubicBezTo>
                    <a:pt x="33555" y="175163"/>
                    <a:pt x="21571" y="213914"/>
                    <a:pt x="19912" y="255242"/>
                  </a:cubicBezTo>
                  <a:lnTo>
                    <a:pt x="128044" y="255242"/>
                  </a:lnTo>
                  <a:cubicBezTo>
                    <a:pt x="128966" y="225235"/>
                    <a:pt x="133759" y="197806"/>
                    <a:pt x="141042" y="172954"/>
                  </a:cubicBezTo>
                  <a:cubicBezTo>
                    <a:pt x="96701" y="162644"/>
                    <a:pt x="67295" y="149022"/>
                    <a:pt x="53283" y="141382"/>
                  </a:cubicBezTo>
                  <a:close/>
                  <a:moveTo>
                    <a:pt x="452348" y="31664"/>
                  </a:moveTo>
                  <a:lnTo>
                    <a:pt x="388464" y="88364"/>
                  </a:lnTo>
                  <a:lnTo>
                    <a:pt x="452348" y="145064"/>
                  </a:lnTo>
                  <a:close/>
                  <a:moveTo>
                    <a:pt x="275354" y="30467"/>
                  </a:moveTo>
                  <a:lnTo>
                    <a:pt x="275354" y="166694"/>
                  </a:lnTo>
                  <a:cubicBezTo>
                    <a:pt x="309001" y="166142"/>
                    <a:pt x="338593" y="162829"/>
                    <a:pt x="363851" y="158226"/>
                  </a:cubicBezTo>
                  <a:cubicBezTo>
                    <a:pt x="339330" y="93794"/>
                    <a:pt x="297755" y="50441"/>
                    <a:pt x="275354" y="30467"/>
                  </a:cubicBezTo>
                  <a:close/>
                  <a:moveTo>
                    <a:pt x="255627" y="30467"/>
                  </a:moveTo>
                  <a:cubicBezTo>
                    <a:pt x="233226" y="50441"/>
                    <a:pt x="191651" y="93702"/>
                    <a:pt x="167130" y="158134"/>
                  </a:cubicBezTo>
                  <a:cubicBezTo>
                    <a:pt x="192481" y="162829"/>
                    <a:pt x="221980" y="166142"/>
                    <a:pt x="255627" y="166694"/>
                  </a:cubicBezTo>
                  <a:close/>
                  <a:moveTo>
                    <a:pt x="294989" y="21539"/>
                  </a:moveTo>
                  <a:cubicBezTo>
                    <a:pt x="320340" y="45102"/>
                    <a:pt x="359795" y="89468"/>
                    <a:pt x="383486" y="154176"/>
                  </a:cubicBezTo>
                  <a:cubicBezTo>
                    <a:pt x="397683" y="150955"/>
                    <a:pt x="410404" y="147365"/>
                    <a:pt x="421282" y="143775"/>
                  </a:cubicBezTo>
                  <a:lnTo>
                    <a:pt x="358873" y="88364"/>
                  </a:lnTo>
                  <a:lnTo>
                    <a:pt x="394641" y="56608"/>
                  </a:lnTo>
                  <a:cubicBezTo>
                    <a:pt x="364220" y="37647"/>
                    <a:pt x="330296" y="25773"/>
                    <a:pt x="294989" y="21539"/>
                  </a:cubicBezTo>
                  <a:close/>
                  <a:moveTo>
                    <a:pt x="236084" y="21447"/>
                  </a:moveTo>
                  <a:cubicBezTo>
                    <a:pt x="165010" y="30007"/>
                    <a:pt x="103154" y="68850"/>
                    <a:pt x="63976" y="124814"/>
                  </a:cubicBezTo>
                  <a:cubicBezTo>
                    <a:pt x="77343" y="131809"/>
                    <a:pt x="105367" y="144419"/>
                    <a:pt x="147310" y="154084"/>
                  </a:cubicBezTo>
                  <a:cubicBezTo>
                    <a:pt x="170817" y="89468"/>
                    <a:pt x="210549" y="45010"/>
                    <a:pt x="236084" y="21447"/>
                  </a:cubicBezTo>
                  <a:close/>
                  <a:moveTo>
                    <a:pt x="265491" y="0"/>
                  </a:moveTo>
                  <a:cubicBezTo>
                    <a:pt x="317114" y="0"/>
                    <a:pt x="366801" y="14911"/>
                    <a:pt x="409943" y="42985"/>
                  </a:cubicBezTo>
                  <a:lnTo>
                    <a:pt x="458432" y="0"/>
                  </a:lnTo>
                  <a:lnTo>
                    <a:pt x="609614" y="0"/>
                  </a:lnTo>
                  <a:lnTo>
                    <a:pt x="609614" y="19606"/>
                  </a:lnTo>
                  <a:lnTo>
                    <a:pt x="471983" y="19606"/>
                  </a:lnTo>
                  <a:lnTo>
                    <a:pt x="471983" y="49060"/>
                  </a:lnTo>
                  <a:lnTo>
                    <a:pt x="609614" y="49060"/>
                  </a:lnTo>
                  <a:lnTo>
                    <a:pt x="609614" y="68758"/>
                  </a:lnTo>
                  <a:lnTo>
                    <a:pt x="471983" y="68758"/>
                  </a:lnTo>
                  <a:lnTo>
                    <a:pt x="471983" y="107969"/>
                  </a:lnTo>
                  <a:lnTo>
                    <a:pt x="609614" y="107969"/>
                  </a:lnTo>
                  <a:lnTo>
                    <a:pt x="609614" y="127667"/>
                  </a:lnTo>
                  <a:lnTo>
                    <a:pt x="471983" y="127667"/>
                  </a:lnTo>
                  <a:lnTo>
                    <a:pt x="471983" y="157122"/>
                  </a:lnTo>
                  <a:lnTo>
                    <a:pt x="609614" y="157122"/>
                  </a:lnTo>
                  <a:lnTo>
                    <a:pt x="609614" y="176727"/>
                  </a:lnTo>
                  <a:lnTo>
                    <a:pt x="515494" y="176727"/>
                  </a:lnTo>
                  <a:cubicBezTo>
                    <a:pt x="517891" y="183263"/>
                    <a:pt x="519919" y="189798"/>
                    <a:pt x="521670" y="196333"/>
                  </a:cubicBezTo>
                  <a:lnTo>
                    <a:pt x="609614" y="196333"/>
                  </a:lnTo>
                  <a:lnTo>
                    <a:pt x="609614" y="549788"/>
                  </a:lnTo>
                  <a:cubicBezTo>
                    <a:pt x="598829" y="549788"/>
                    <a:pt x="589979" y="558624"/>
                    <a:pt x="589979" y="569486"/>
                  </a:cubicBezTo>
                  <a:cubicBezTo>
                    <a:pt x="589979" y="580255"/>
                    <a:pt x="598829" y="589091"/>
                    <a:pt x="609614" y="589091"/>
                  </a:cubicBezTo>
                  <a:lnTo>
                    <a:pt x="609614" y="608697"/>
                  </a:lnTo>
                  <a:lnTo>
                    <a:pt x="334352" y="608697"/>
                  </a:lnTo>
                  <a:cubicBezTo>
                    <a:pt x="312597" y="608697"/>
                    <a:pt x="294989" y="591116"/>
                    <a:pt x="294989" y="569486"/>
                  </a:cubicBezTo>
                  <a:lnTo>
                    <a:pt x="294989" y="528341"/>
                  </a:lnTo>
                  <a:cubicBezTo>
                    <a:pt x="285218" y="529446"/>
                    <a:pt x="275354" y="530182"/>
                    <a:pt x="265491" y="530182"/>
                  </a:cubicBezTo>
                  <a:cubicBezTo>
                    <a:pt x="176348" y="530182"/>
                    <a:pt x="97347" y="486000"/>
                    <a:pt x="49134" y="418439"/>
                  </a:cubicBezTo>
                  <a:lnTo>
                    <a:pt x="49134" y="431970"/>
                  </a:lnTo>
                  <a:lnTo>
                    <a:pt x="29499" y="431970"/>
                  </a:lnTo>
                  <a:lnTo>
                    <a:pt x="29499" y="412364"/>
                  </a:lnTo>
                  <a:lnTo>
                    <a:pt x="44894" y="412364"/>
                  </a:lnTo>
                  <a:cubicBezTo>
                    <a:pt x="16593" y="370207"/>
                    <a:pt x="0" y="319582"/>
                    <a:pt x="0" y="265091"/>
                  </a:cubicBezTo>
                  <a:cubicBezTo>
                    <a:pt x="0" y="118923"/>
                    <a:pt x="119102" y="0"/>
                    <a:pt x="265491" y="0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984" tIns="36992" rIns="73984" bIns="36992" rtlCol="0" anchor="ctr"/>
            <a:lstStyle/>
            <a:p>
              <a:pPr algn="ctr"/>
              <a:endParaRPr lang="en-US" sz="1456" dirty="0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301A61D-E21C-3F67-882D-57B889446E11}"/>
                </a:ext>
              </a:extLst>
            </p:cNvPr>
            <p:cNvSpPr/>
            <p:nvPr/>
          </p:nvSpPr>
          <p:spPr>
            <a:xfrm>
              <a:off x="734846" y="4306521"/>
              <a:ext cx="3192104" cy="698235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3984" tIns="36992" rIns="73984" bIns="36992" rtlCol="0" anchor="ctr">
              <a:noAutofit/>
            </a:bodyPr>
            <a:lstStyle/>
            <a:p>
              <a:pPr algn="ctr"/>
              <a:endParaRPr lang="zh-CN" altLang="en-US" sz="1456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C430171-2B68-518C-47F5-DECF07CFBEE5}"/>
                </a:ext>
              </a:extLst>
            </p:cNvPr>
            <p:cNvSpPr/>
            <p:nvPr/>
          </p:nvSpPr>
          <p:spPr>
            <a:xfrm flipH="1">
              <a:off x="734846" y="4453508"/>
              <a:ext cx="3192104" cy="575744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3984" tIns="36992" rIns="73984" bIns="36992" rtlCol="0" anchor="ctr">
              <a:noAutofit/>
            </a:bodyPr>
            <a:lstStyle/>
            <a:p>
              <a:pPr algn="ctr"/>
              <a:endParaRPr lang="zh-CN" altLang="en-US" sz="1456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A41C5D5-DC66-CA0F-A6C2-428435AE6B79}"/>
                </a:ext>
              </a:extLst>
            </p:cNvPr>
            <p:cNvSpPr txBox="1"/>
            <p:nvPr/>
          </p:nvSpPr>
          <p:spPr>
            <a:xfrm>
              <a:off x="877264" y="2411827"/>
              <a:ext cx="290726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 spc="0">
                  <a:gradFill>
                    <a:gsLst>
                      <a:gs pos="6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/>
                <a:t>工作中获取的相关奖项三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F55A027-7974-7160-8577-C4450560C9C1}"/>
                </a:ext>
              </a:extLst>
            </p:cNvPr>
            <p:cNvSpPr/>
            <p:nvPr/>
          </p:nvSpPr>
          <p:spPr>
            <a:xfrm>
              <a:off x="1724961" y="3156182"/>
              <a:ext cx="1211870" cy="369332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获奖数据</a:t>
              </a:r>
              <a:endPara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/>
                <a:latin typeface="+mj-ea"/>
                <a:ea typeface="+mj-ea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8DBFECC-AD96-2A34-2110-6DB282043404}"/>
                </a:ext>
              </a:extLst>
            </p:cNvPr>
            <p:cNvSpPr/>
            <p:nvPr/>
          </p:nvSpPr>
          <p:spPr>
            <a:xfrm>
              <a:off x="1421993" y="4027717"/>
              <a:ext cx="1817806" cy="369332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获奖具体名称</a:t>
              </a:r>
              <a:endPara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/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368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1B0F704-B9A6-2B13-32B0-2407F64A8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0000"/>
                    </a14:imgEffect>
                    <a14:imgEffect>
                      <a14:brightnessContrast bright="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249" r="23250"/>
          <a:stretch/>
        </p:blipFill>
        <p:spPr>
          <a:xfrm>
            <a:off x="0" y="0"/>
            <a:ext cx="12192000" cy="579768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F379383-64B9-0CAE-54B3-DA3A4F89F515}"/>
              </a:ext>
            </a:extLst>
          </p:cNvPr>
          <p:cNvPicPr/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03" r="12026"/>
          <a:stretch>
            <a:fillRect/>
          </a:stretch>
        </p:blipFill>
        <p:spPr>
          <a:xfrm>
            <a:off x="0" y="746760"/>
            <a:ext cx="12192000" cy="5364480"/>
          </a:xfrm>
          <a:custGeom>
            <a:avLst/>
            <a:gdLst>
              <a:gd name="connsiteX0" fmla="*/ 0 w 12192000"/>
              <a:gd name="connsiteY0" fmla="*/ 0 h 5364480"/>
              <a:gd name="connsiteX1" fmla="*/ 12192000 w 12192000"/>
              <a:gd name="connsiteY1" fmla="*/ 0 h 5364480"/>
              <a:gd name="connsiteX2" fmla="*/ 12192000 w 12192000"/>
              <a:gd name="connsiteY2" fmla="*/ 5364480 h 5364480"/>
              <a:gd name="connsiteX3" fmla="*/ 0 w 12192000"/>
              <a:gd name="connsiteY3" fmla="*/ 5364480 h 536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364480">
                <a:moveTo>
                  <a:pt x="0" y="0"/>
                </a:moveTo>
                <a:lnTo>
                  <a:pt x="12192000" y="0"/>
                </a:lnTo>
                <a:lnTo>
                  <a:pt x="12192000" y="5364480"/>
                </a:lnTo>
                <a:lnTo>
                  <a:pt x="0" y="5364480"/>
                </a:lnTo>
                <a:close/>
              </a:path>
            </a:pathLst>
          </a:custGeom>
        </p:spPr>
      </p:pic>
      <p:pic>
        <p:nvPicPr>
          <p:cNvPr id="5" name="图片 4" descr="建筑与房屋的城市空拍图&#10;&#10;描述已自动生成">
            <a:extLst>
              <a:ext uri="{FF2B5EF4-FFF2-40B4-BE49-F238E27FC236}">
                <a16:creationId xmlns:a16="http://schemas.microsoft.com/office/drawing/2014/main" id="{31E2179D-B7A8-F8CE-12FF-222FBD4FF2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82"/>
          <a:stretch/>
        </p:blipFill>
        <p:spPr>
          <a:xfrm>
            <a:off x="0" y="499872"/>
            <a:ext cx="12192000" cy="6358128"/>
          </a:xfrm>
          <a:prstGeom prst="rect">
            <a:avLst/>
          </a:prstGeom>
        </p:spPr>
      </p:pic>
      <p:pic>
        <p:nvPicPr>
          <p:cNvPr id="16" name="图片 15" descr="图片包含 游戏机, 灯光&#10;&#10;描述已自动生成">
            <a:extLst>
              <a:ext uri="{FF2B5EF4-FFF2-40B4-BE49-F238E27FC236}">
                <a16:creationId xmlns:a16="http://schemas.microsoft.com/office/drawing/2014/main" id="{55A4C90A-09A8-A293-6C38-9AA2403ADC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4E1F623-D4FA-8F98-4FAA-D0BE33EC5A24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803" r="63625"/>
          <a:stretch/>
        </p:blipFill>
        <p:spPr>
          <a:xfrm>
            <a:off x="0" y="4225558"/>
            <a:ext cx="4992914" cy="2668542"/>
          </a:xfrm>
          <a:prstGeom prst="rect">
            <a:avLst/>
          </a:prstGeom>
          <a:effectLst>
            <a:outerShdw blurRad="558800" dist="203200" dir="13500000" algn="br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2D73BA4-9869-0CA2-F646-9FC9E1167D92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803" r="63625"/>
          <a:stretch/>
        </p:blipFill>
        <p:spPr>
          <a:xfrm flipH="1">
            <a:off x="6655526" y="3846309"/>
            <a:ext cx="5617029" cy="3002111"/>
          </a:xfrm>
          <a:prstGeom prst="rect">
            <a:avLst/>
          </a:prstGeom>
          <a:effectLst>
            <a:outerShdw blurRad="558800" dist="203200" dir="13500000" algn="br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23" name="图片 22" descr="徽标&#10;&#10;低可信度描述已自动生成">
            <a:extLst>
              <a:ext uri="{FF2B5EF4-FFF2-40B4-BE49-F238E27FC236}">
                <a16:creationId xmlns:a16="http://schemas.microsoft.com/office/drawing/2014/main" id="{40545B6F-B8F3-D5C9-AE3C-E03413FC500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258" y="1276154"/>
            <a:ext cx="2149484" cy="48975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2512BA-90B1-DC68-6F86-6346F8939737}"/>
              </a:ext>
            </a:extLst>
          </p:cNvPr>
          <p:cNvGrpSpPr/>
          <p:nvPr/>
        </p:nvGrpSpPr>
        <p:grpSpPr>
          <a:xfrm>
            <a:off x="3543394" y="3835967"/>
            <a:ext cx="2377253" cy="380011"/>
            <a:chOff x="3133650" y="5894664"/>
            <a:chExt cx="2377253" cy="380011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9A60242F-2FEC-EF3C-C982-11A29601945B}"/>
                </a:ext>
              </a:extLst>
            </p:cNvPr>
            <p:cNvSpPr/>
            <p:nvPr/>
          </p:nvSpPr>
          <p:spPr>
            <a:xfrm>
              <a:off x="3133650" y="5894664"/>
              <a:ext cx="2377253" cy="38001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rgbClr val="C00000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63500">
                <a:schemeClr val="bg1">
                  <a:alpha val="6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path path="circle">
                    <a:fillToRect l="100000" t="100000"/>
                  </a:path>
                </a:gra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CA39446-E2C4-DC56-DC4D-EE182A38E621}"/>
                </a:ext>
              </a:extLst>
            </p:cNvPr>
            <p:cNvSpPr txBox="1"/>
            <p:nvPr/>
          </p:nvSpPr>
          <p:spPr>
            <a:xfrm>
              <a:off x="3695502" y="5950777"/>
              <a:ext cx="1253548" cy="2519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effectLst/>
                  <a:latin typeface="+mn-ea"/>
                  <a:cs typeface="Arial" panose="020B0604020202020204" pitchFamily="34" charset="0"/>
                </a:rPr>
                <a:t>答辩人：</a:t>
              </a:r>
              <a:r>
                <a:rPr lang="en-US" altLang="zh-CN" sz="1600" b="1" dirty="0">
                  <a:solidFill>
                    <a:schemeClr val="bg1"/>
                  </a:solidFill>
                  <a:effectLst/>
                  <a:latin typeface="+mn-ea"/>
                  <a:cs typeface="Arial" panose="020B0604020202020204" pitchFamily="34" charset="0"/>
                </a:rPr>
                <a:t>XXX</a:t>
              </a:r>
              <a:endParaRPr lang="zh-CN" altLang="en-US" sz="1600" b="1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3E1A6E6-F278-8569-389A-8CA22BE9D19D}"/>
              </a:ext>
            </a:extLst>
          </p:cNvPr>
          <p:cNvGrpSpPr/>
          <p:nvPr/>
        </p:nvGrpSpPr>
        <p:grpSpPr>
          <a:xfrm>
            <a:off x="6278127" y="3835967"/>
            <a:ext cx="2377253" cy="380011"/>
            <a:chOff x="3133650" y="5894664"/>
            <a:chExt cx="2377253" cy="380011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E7A6690-DD27-B8B1-A232-3E88F869B126}"/>
                </a:ext>
              </a:extLst>
            </p:cNvPr>
            <p:cNvSpPr/>
            <p:nvPr/>
          </p:nvSpPr>
          <p:spPr>
            <a:xfrm>
              <a:off x="3133650" y="5894664"/>
              <a:ext cx="2377253" cy="38001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rgbClr val="C00000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63500">
                <a:schemeClr val="bg1">
                  <a:alpha val="6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path path="circle">
                    <a:fillToRect l="100000" t="100000"/>
                  </a:path>
                </a:gra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2EFCB4-6591-BF2D-8664-4B8E2F6BA685}"/>
                </a:ext>
              </a:extLst>
            </p:cNvPr>
            <p:cNvSpPr txBox="1"/>
            <p:nvPr/>
          </p:nvSpPr>
          <p:spPr>
            <a:xfrm>
              <a:off x="3476693" y="5950777"/>
              <a:ext cx="1691169" cy="2519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effectLst/>
                  <a:latin typeface="+mn-ea"/>
                  <a:cs typeface="Arial" panose="020B0604020202020204" pitchFamily="34" charset="0"/>
                </a:rPr>
                <a:t>导师：</a:t>
              </a:r>
              <a:r>
                <a:rPr lang="en-US" altLang="zh-CN" sz="1600" dirty="0">
                  <a:solidFill>
                    <a:schemeClr val="bg1"/>
                  </a:solidFill>
                  <a:effectLst/>
                  <a:latin typeface="+mn-ea"/>
                  <a:cs typeface="Arial" panose="020B0604020202020204" pitchFamily="34" charset="0"/>
                </a:rPr>
                <a:t>XXX </a:t>
              </a:r>
              <a:r>
                <a:rPr lang="zh-CN" altLang="en-US" sz="1600" dirty="0">
                  <a:solidFill>
                    <a:schemeClr val="bg1"/>
                  </a:solidFill>
                  <a:effectLst/>
                  <a:latin typeface="+mn-ea"/>
                  <a:cs typeface="Arial" panose="020B0604020202020204" pitchFamily="34" charset="0"/>
                </a:rPr>
                <a:t>研究员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98C1F54-385E-CE55-BBBD-EB748F10DF07}"/>
              </a:ext>
            </a:extLst>
          </p:cNvPr>
          <p:cNvGrpSpPr/>
          <p:nvPr/>
        </p:nvGrpSpPr>
        <p:grpSpPr>
          <a:xfrm flipH="1">
            <a:off x="9608574" y="561231"/>
            <a:ext cx="1794874" cy="4769349"/>
            <a:chOff x="693156" y="-667025"/>
            <a:chExt cx="2444824" cy="6496405"/>
          </a:xfrm>
          <a:effectLst/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04BA289-AE58-D2D8-F5AF-E3A75AA3C022}"/>
                </a:ext>
              </a:extLst>
            </p:cNvPr>
            <p:cNvSpPr/>
            <p:nvPr/>
          </p:nvSpPr>
          <p:spPr>
            <a:xfrm>
              <a:off x="1487137" y="1715158"/>
              <a:ext cx="638078" cy="4114222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211ECDB-5274-B1E4-1C46-6BC23FA5C8A0}"/>
                </a:ext>
              </a:extLst>
            </p:cNvPr>
            <p:cNvSpPr/>
            <p:nvPr/>
          </p:nvSpPr>
          <p:spPr>
            <a:xfrm flipH="1">
              <a:off x="693156" y="-667025"/>
              <a:ext cx="719499" cy="5943042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068FF301-B258-626D-2619-4EBCE1889E8E}"/>
                </a:ext>
              </a:extLst>
            </p:cNvPr>
            <p:cNvSpPr/>
            <p:nvPr/>
          </p:nvSpPr>
          <p:spPr>
            <a:xfrm flipH="1">
              <a:off x="2865056" y="3270380"/>
              <a:ext cx="272924" cy="1990128"/>
            </a:xfrm>
            <a:custGeom>
              <a:avLst/>
              <a:gdLst>
                <a:gd name="connsiteX0" fmla="*/ 526760 w 526760"/>
                <a:gd name="connsiteY0" fmla="*/ 0 h 2404370"/>
                <a:gd name="connsiteX1" fmla="*/ 0 w 526760"/>
                <a:gd name="connsiteY1" fmla="*/ 101761 h 2404370"/>
                <a:gd name="connsiteX2" fmla="*/ 0 w 526760"/>
                <a:gd name="connsiteY2" fmla="*/ 2404370 h 2404370"/>
                <a:gd name="connsiteX3" fmla="*/ 526760 w 526760"/>
                <a:gd name="connsiteY3" fmla="*/ 2404370 h 240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760" h="2404370">
                  <a:moveTo>
                    <a:pt x="526760" y="0"/>
                  </a:moveTo>
                  <a:lnTo>
                    <a:pt x="0" y="101761"/>
                  </a:lnTo>
                  <a:lnTo>
                    <a:pt x="0" y="2404370"/>
                  </a:lnTo>
                  <a:lnTo>
                    <a:pt x="526760" y="24043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90580B9C-387C-DECD-DBF6-1759B0172E4C}"/>
                </a:ext>
              </a:extLst>
            </p:cNvPr>
            <p:cNvSpPr/>
            <p:nvPr/>
          </p:nvSpPr>
          <p:spPr>
            <a:xfrm>
              <a:off x="1912115" y="433547"/>
              <a:ext cx="818155" cy="4733964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E7B34E1-ADE7-D6AB-93D9-59A596BC277A}"/>
              </a:ext>
            </a:extLst>
          </p:cNvPr>
          <p:cNvGrpSpPr/>
          <p:nvPr/>
        </p:nvGrpSpPr>
        <p:grpSpPr>
          <a:xfrm>
            <a:off x="784295" y="746760"/>
            <a:ext cx="1794874" cy="4769349"/>
            <a:chOff x="693156" y="-667025"/>
            <a:chExt cx="2444824" cy="6496405"/>
          </a:xfrm>
          <a:effectLst/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C3E1E58-B50A-6189-6915-7067328207DC}"/>
                </a:ext>
              </a:extLst>
            </p:cNvPr>
            <p:cNvSpPr/>
            <p:nvPr/>
          </p:nvSpPr>
          <p:spPr>
            <a:xfrm>
              <a:off x="1487137" y="1715158"/>
              <a:ext cx="638078" cy="4114222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D66C495-E49E-CC56-B12F-E6D2B12EE186}"/>
                </a:ext>
              </a:extLst>
            </p:cNvPr>
            <p:cNvSpPr/>
            <p:nvPr/>
          </p:nvSpPr>
          <p:spPr>
            <a:xfrm flipH="1">
              <a:off x="693156" y="-667025"/>
              <a:ext cx="719499" cy="5943042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356E7AC-CE55-8239-2F01-A6059452F277}"/>
                </a:ext>
              </a:extLst>
            </p:cNvPr>
            <p:cNvSpPr/>
            <p:nvPr/>
          </p:nvSpPr>
          <p:spPr>
            <a:xfrm flipH="1">
              <a:off x="2865056" y="3270380"/>
              <a:ext cx="272924" cy="1990128"/>
            </a:xfrm>
            <a:custGeom>
              <a:avLst/>
              <a:gdLst>
                <a:gd name="connsiteX0" fmla="*/ 526760 w 526760"/>
                <a:gd name="connsiteY0" fmla="*/ 0 h 2404370"/>
                <a:gd name="connsiteX1" fmla="*/ 0 w 526760"/>
                <a:gd name="connsiteY1" fmla="*/ 101761 h 2404370"/>
                <a:gd name="connsiteX2" fmla="*/ 0 w 526760"/>
                <a:gd name="connsiteY2" fmla="*/ 2404370 h 2404370"/>
                <a:gd name="connsiteX3" fmla="*/ 526760 w 526760"/>
                <a:gd name="connsiteY3" fmla="*/ 2404370 h 240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760" h="2404370">
                  <a:moveTo>
                    <a:pt x="526760" y="0"/>
                  </a:moveTo>
                  <a:lnTo>
                    <a:pt x="0" y="101761"/>
                  </a:lnTo>
                  <a:lnTo>
                    <a:pt x="0" y="2404370"/>
                  </a:lnTo>
                  <a:lnTo>
                    <a:pt x="526760" y="24043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0CBAF44-865E-830C-1D86-E3BE7D9F3518}"/>
                </a:ext>
              </a:extLst>
            </p:cNvPr>
            <p:cNvSpPr/>
            <p:nvPr/>
          </p:nvSpPr>
          <p:spPr>
            <a:xfrm>
              <a:off x="1912115" y="433547"/>
              <a:ext cx="818155" cy="4733964"/>
            </a:xfrm>
            <a:custGeom>
              <a:avLst/>
              <a:gdLst>
                <a:gd name="connsiteX0" fmla="*/ 2197100 w 2197100"/>
                <a:gd name="connsiteY0" fmla="*/ 0 h 6105963"/>
                <a:gd name="connsiteX1" fmla="*/ 2197100 w 2197100"/>
                <a:gd name="connsiteY1" fmla="*/ 6105963 h 6105963"/>
                <a:gd name="connsiteX2" fmla="*/ 0 w 2197100"/>
                <a:gd name="connsiteY2" fmla="*/ 6105963 h 6105963"/>
                <a:gd name="connsiteX3" fmla="*/ 0 w 2197100"/>
                <a:gd name="connsiteY3" fmla="*/ 705342 h 610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6105963">
                  <a:moveTo>
                    <a:pt x="2197100" y="0"/>
                  </a:moveTo>
                  <a:lnTo>
                    <a:pt x="2197100" y="6105963"/>
                  </a:lnTo>
                  <a:lnTo>
                    <a:pt x="0" y="6105963"/>
                  </a:lnTo>
                  <a:lnTo>
                    <a:pt x="0" y="7053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45ADB6B-90F2-B1DB-9D46-796D2415689D}"/>
              </a:ext>
            </a:extLst>
          </p:cNvPr>
          <p:cNvSpPr txBox="1"/>
          <p:nvPr/>
        </p:nvSpPr>
        <p:spPr>
          <a:xfrm>
            <a:off x="3543394" y="1911121"/>
            <a:ext cx="4868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n>
                  <a:gradFill>
                    <a:gsLst>
                      <a:gs pos="0">
                        <a:schemeClr val="accent1"/>
                      </a:gs>
                      <a:gs pos="7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THANKS</a:t>
            </a:r>
            <a:endParaRPr lang="zh-CN" altLang="en-US" sz="6600" dirty="0">
              <a:ln>
                <a:gradFill>
                  <a:gsLst>
                    <a:gs pos="0">
                      <a:schemeClr val="accent1"/>
                    </a:gs>
                    <a:gs pos="7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A757ED-B766-17C8-D1C7-082607C99E0E}"/>
              </a:ext>
            </a:extLst>
          </p:cNvPr>
          <p:cNvSpPr txBox="1"/>
          <p:nvPr/>
        </p:nvSpPr>
        <p:spPr>
          <a:xfrm>
            <a:off x="957943" y="2465119"/>
            <a:ext cx="10276114" cy="101566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96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rPr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11326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火车行驶在轨道上&#10;&#10;描述已自动生成">
            <a:extLst>
              <a:ext uri="{FF2B5EF4-FFF2-40B4-BE49-F238E27FC236}">
                <a16:creationId xmlns:a16="http://schemas.microsoft.com/office/drawing/2014/main" id="{1D7DEF5E-47B6-14DE-527E-3184DB2BB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91" y="-17265"/>
            <a:ext cx="12242391" cy="68707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65F8FE5-B6D6-E32F-B8E0-AB7518F61842}"/>
              </a:ext>
            </a:extLst>
          </p:cNvPr>
          <p:cNvSpPr/>
          <p:nvPr/>
        </p:nvSpPr>
        <p:spPr>
          <a:xfrm>
            <a:off x="-50392" y="-34526"/>
            <a:ext cx="9309895" cy="6892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165100" dist="38100" dir="2700000" algn="tl" rotWithShape="0">
              <a:srgbClr val="E50F21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/>
              <a:ea typeface="阿里巴巴普惠体 B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812B778-38FA-6E8E-6959-7EEA0081CFEE}"/>
              </a:ext>
            </a:extLst>
          </p:cNvPr>
          <p:cNvGrpSpPr/>
          <p:nvPr/>
        </p:nvGrpSpPr>
        <p:grpSpPr>
          <a:xfrm rot="19105803" flipH="1">
            <a:off x="-3714587" y="-932130"/>
            <a:ext cx="9790071" cy="3701854"/>
            <a:chOff x="-113891" y="2575604"/>
            <a:chExt cx="12988228" cy="324642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3BCE670-9EB1-012E-334F-685D9C1CFE48}"/>
                </a:ext>
              </a:extLst>
            </p:cNvPr>
            <p:cNvSpPr/>
            <p:nvPr/>
          </p:nvSpPr>
          <p:spPr>
            <a:xfrm>
              <a:off x="228600" y="3564826"/>
              <a:ext cx="12645737" cy="126798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91E8A88-2C93-98FB-1A73-BE72F8DEC518}"/>
                </a:ext>
              </a:extLst>
            </p:cNvPr>
            <p:cNvSpPr/>
            <p:nvPr/>
          </p:nvSpPr>
          <p:spPr>
            <a:xfrm>
              <a:off x="214900" y="3525257"/>
              <a:ext cx="12576077" cy="134711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31CBCDB-EC9C-444E-CCA9-8B37A80143BB}"/>
                </a:ext>
              </a:extLst>
            </p:cNvPr>
            <p:cNvSpPr/>
            <p:nvPr/>
          </p:nvSpPr>
          <p:spPr>
            <a:xfrm>
              <a:off x="201201" y="3485688"/>
              <a:ext cx="12506416" cy="142625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AC1E116-EFC1-BD3C-90A1-281CB9F07E19}"/>
                </a:ext>
              </a:extLst>
            </p:cNvPr>
            <p:cNvSpPr/>
            <p:nvPr/>
          </p:nvSpPr>
          <p:spPr>
            <a:xfrm>
              <a:off x="187501" y="3446119"/>
              <a:ext cx="12436756" cy="150539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782C105-81AA-6833-3B46-E175C16FB726}"/>
                </a:ext>
              </a:extLst>
            </p:cNvPr>
            <p:cNvSpPr/>
            <p:nvPr/>
          </p:nvSpPr>
          <p:spPr>
            <a:xfrm>
              <a:off x="173801" y="3406550"/>
              <a:ext cx="12367096" cy="158453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4C6E913-7052-B987-2FAB-18CD469C9ABC}"/>
                </a:ext>
              </a:extLst>
            </p:cNvPr>
            <p:cNvSpPr/>
            <p:nvPr/>
          </p:nvSpPr>
          <p:spPr>
            <a:xfrm>
              <a:off x="160102" y="3366981"/>
              <a:ext cx="12297437" cy="1663670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0C056D0-4068-CDEF-2859-CFCC0E66FE35}"/>
                </a:ext>
              </a:extLst>
            </p:cNvPr>
            <p:cNvSpPr/>
            <p:nvPr/>
          </p:nvSpPr>
          <p:spPr>
            <a:xfrm>
              <a:off x="146402" y="3327412"/>
              <a:ext cx="12227777" cy="174280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DD651C0-41C0-AE6E-86D7-3FB9CF790835}"/>
                </a:ext>
              </a:extLst>
            </p:cNvPr>
            <p:cNvSpPr/>
            <p:nvPr/>
          </p:nvSpPr>
          <p:spPr>
            <a:xfrm>
              <a:off x="132702" y="3287843"/>
              <a:ext cx="12158117" cy="1821945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BBC3A4A-8FC1-A282-915C-D9535F55AE81}"/>
                </a:ext>
              </a:extLst>
            </p:cNvPr>
            <p:cNvSpPr/>
            <p:nvPr/>
          </p:nvSpPr>
          <p:spPr>
            <a:xfrm>
              <a:off x="119003" y="3248275"/>
              <a:ext cx="12088457" cy="1901083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96DAFC5-CB09-0BB1-82BF-8C6CA9D875FA}"/>
                </a:ext>
              </a:extLst>
            </p:cNvPr>
            <p:cNvSpPr/>
            <p:nvPr/>
          </p:nvSpPr>
          <p:spPr>
            <a:xfrm>
              <a:off x="105303" y="3208706"/>
              <a:ext cx="12018797" cy="198022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BA23989-DC8E-5441-F267-EA844169C6B9}"/>
                </a:ext>
              </a:extLst>
            </p:cNvPr>
            <p:cNvSpPr/>
            <p:nvPr/>
          </p:nvSpPr>
          <p:spPr>
            <a:xfrm>
              <a:off x="91603" y="3169137"/>
              <a:ext cx="11949137" cy="2059358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8BCD4F9-C02E-B311-115C-254B39C16D35}"/>
                </a:ext>
              </a:extLst>
            </p:cNvPr>
            <p:cNvSpPr/>
            <p:nvPr/>
          </p:nvSpPr>
          <p:spPr>
            <a:xfrm>
              <a:off x="77904" y="3129568"/>
              <a:ext cx="11879476" cy="2138496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0F6490F-C821-C318-2172-F2DCAAD3FDB8}"/>
                </a:ext>
              </a:extLst>
            </p:cNvPr>
            <p:cNvSpPr/>
            <p:nvPr/>
          </p:nvSpPr>
          <p:spPr>
            <a:xfrm>
              <a:off x="64204" y="3089999"/>
              <a:ext cx="11809816" cy="221763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3E752FF7-3BD4-8DFE-C7BC-8ACF68F8A66D}"/>
                </a:ext>
              </a:extLst>
            </p:cNvPr>
            <p:cNvSpPr/>
            <p:nvPr/>
          </p:nvSpPr>
          <p:spPr>
            <a:xfrm>
              <a:off x="50504" y="3050430"/>
              <a:ext cx="11740156" cy="229677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59A63AB-0507-144F-C732-B6DD2CA39A97}"/>
                </a:ext>
              </a:extLst>
            </p:cNvPr>
            <p:cNvSpPr/>
            <p:nvPr/>
          </p:nvSpPr>
          <p:spPr>
            <a:xfrm>
              <a:off x="36805" y="3010862"/>
              <a:ext cx="11670497" cy="237590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175C5C9-339E-16BA-7FAB-822F46FE6690}"/>
                </a:ext>
              </a:extLst>
            </p:cNvPr>
            <p:cNvSpPr/>
            <p:nvPr/>
          </p:nvSpPr>
          <p:spPr>
            <a:xfrm>
              <a:off x="23105" y="2971293"/>
              <a:ext cx="11600837" cy="245504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1D1CA7D8-7D24-B55F-237A-BD8FCBDB45B7}"/>
                </a:ext>
              </a:extLst>
            </p:cNvPr>
            <p:cNvSpPr/>
            <p:nvPr/>
          </p:nvSpPr>
          <p:spPr>
            <a:xfrm>
              <a:off x="9406" y="2931724"/>
              <a:ext cx="11531177" cy="2534185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F9D1EAC-5199-314B-482C-F6E2FE646AFE}"/>
                </a:ext>
              </a:extLst>
            </p:cNvPr>
            <p:cNvSpPr/>
            <p:nvPr/>
          </p:nvSpPr>
          <p:spPr>
            <a:xfrm>
              <a:off x="-4294" y="2892155"/>
              <a:ext cx="11461517" cy="261332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A74B630-8F47-2CC8-1391-356D746A2E1B}"/>
                </a:ext>
              </a:extLst>
            </p:cNvPr>
            <p:cNvSpPr/>
            <p:nvPr/>
          </p:nvSpPr>
          <p:spPr>
            <a:xfrm>
              <a:off x="-17994" y="2852586"/>
              <a:ext cx="11391857" cy="2692460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30CEA0B-78FA-9E73-343C-12CC0280978D}"/>
                </a:ext>
              </a:extLst>
            </p:cNvPr>
            <p:cNvSpPr/>
            <p:nvPr/>
          </p:nvSpPr>
          <p:spPr>
            <a:xfrm>
              <a:off x="-31693" y="2813017"/>
              <a:ext cx="11322197" cy="2771598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E37DDEF-D79F-DC52-86ED-F5C4620DAA15}"/>
                </a:ext>
              </a:extLst>
            </p:cNvPr>
            <p:cNvSpPr/>
            <p:nvPr/>
          </p:nvSpPr>
          <p:spPr>
            <a:xfrm>
              <a:off x="-45393" y="2773448"/>
              <a:ext cx="11252536" cy="2850736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98F5A76-DB72-4A01-C41A-215901E63704}"/>
                </a:ext>
              </a:extLst>
            </p:cNvPr>
            <p:cNvSpPr/>
            <p:nvPr/>
          </p:nvSpPr>
          <p:spPr>
            <a:xfrm>
              <a:off x="-59093" y="2733879"/>
              <a:ext cx="11182876" cy="2929873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C23F509-0376-B45F-6DA1-0145A31DF7D0}"/>
                </a:ext>
              </a:extLst>
            </p:cNvPr>
            <p:cNvSpPr/>
            <p:nvPr/>
          </p:nvSpPr>
          <p:spPr>
            <a:xfrm>
              <a:off x="-72792" y="2694311"/>
              <a:ext cx="11113217" cy="300901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679A303-BEA9-B4FE-5D6E-EDC8387C9BAC}"/>
                </a:ext>
              </a:extLst>
            </p:cNvPr>
            <p:cNvSpPr/>
            <p:nvPr/>
          </p:nvSpPr>
          <p:spPr>
            <a:xfrm>
              <a:off x="-86492" y="2654742"/>
              <a:ext cx="11043557" cy="308814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4551DF4-262A-4D3B-05D9-951E35FBFF04}"/>
                </a:ext>
              </a:extLst>
            </p:cNvPr>
            <p:cNvSpPr/>
            <p:nvPr/>
          </p:nvSpPr>
          <p:spPr>
            <a:xfrm>
              <a:off x="-100192" y="2615173"/>
              <a:ext cx="10973897" cy="316728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3493F5F-5BEE-33A9-D139-96DEA8C94150}"/>
                </a:ext>
              </a:extLst>
            </p:cNvPr>
            <p:cNvSpPr/>
            <p:nvPr/>
          </p:nvSpPr>
          <p:spPr>
            <a:xfrm>
              <a:off x="-113891" y="2575604"/>
              <a:ext cx="10904237" cy="324642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  <p:sp>
        <p:nvSpPr>
          <p:cNvPr id="41" name="箭头: 五边形 40">
            <a:extLst>
              <a:ext uri="{FF2B5EF4-FFF2-40B4-BE49-F238E27FC236}">
                <a16:creationId xmlns:a16="http://schemas.microsoft.com/office/drawing/2014/main" id="{F50AB698-EB41-3FA1-5485-3CB290A9D1E7}"/>
              </a:ext>
            </a:extLst>
          </p:cNvPr>
          <p:cNvSpPr/>
          <p:nvPr/>
        </p:nvSpPr>
        <p:spPr>
          <a:xfrm>
            <a:off x="-50392" y="1776576"/>
            <a:ext cx="10282963" cy="2786743"/>
          </a:xfrm>
          <a:prstGeom prst="homePlate">
            <a:avLst>
              <a:gd name="adj" fmla="val 41667"/>
            </a:avLst>
          </a:prstGeom>
          <a:gradFill>
            <a:gsLst>
              <a:gs pos="0">
                <a:schemeClr val="bg1">
                  <a:alpha val="97000"/>
                </a:schemeClr>
              </a:gs>
              <a:gs pos="100000">
                <a:schemeClr val="accent1">
                  <a:lumMod val="5000"/>
                  <a:lumOff val="95000"/>
                </a:schemeClr>
              </a:gs>
            </a:gsLst>
            <a:lin ang="5400000" scaled="1"/>
          </a:gradFill>
          <a:ln w="3175">
            <a:noFill/>
          </a:ln>
          <a:effectLst>
            <a:outerShdw blurRad="254000" sx="102000" sy="102000" algn="ctr" rotWithShape="0">
              <a:schemeClr val="accent3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41889FE-08FA-F871-BFFF-B154973D1662}"/>
              </a:ext>
            </a:extLst>
          </p:cNvPr>
          <p:cNvGrpSpPr/>
          <p:nvPr/>
        </p:nvGrpSpPr>
        <p:grpSpPr>
          <a:xfrm>
            <a:off x="386156" y="2209107"/>
            <a:ext cx="2017103" cy="1921680"/>
            <a:chOff x="386156" y="2034646"/>
            <a:chExt cx="2017103" cy="192168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EA5E85F-4B6F-2722-B6FD-5584931F53F1}"/>
                </a:ext>
              </a:extLst>
            </p:cNvPr>
            <p:cNvSpPr txBox="1"/>
            <p:nvPr/>
          </p:nvSpPr>
          <p:spPr>
            <a:xfrm>
              <a:off x="386156" y="2034646"/>
              <a:ext cx="201710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01</a:t>
              </a:r>
              <a:endParaRPr lang="zh-CN" altLang="en-US" sz="11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7A5E635-966B-B61B-EB04-DAD4CD17E80D}"/>
                </a:ext>
              </a:extLst>
            </p:cNvPr>
            <p:cNvSpPr txBox="1"/>
            <p:nvPr/>
          </p:nvSpPr>
          <p:spPr>
            <a:xfrm>
              <a:off x="483136" y="3556216"/>
              <a:ext cx="1823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PART ONE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sp>
        <p:nvSpPr>
          <p:cNvPr id="44" name="箭头: 五边形 43">
            <a:extLst>
              <a:ext uri="{FF2B5EF4-FFF2-40B4-BE49-F238E27FC236}">
                <a16:creationId xmlns:a16="http://schemas.microsoft.com/office/drawing/2014/main" id="{379ECF57-AC0C-5C18-86A1-0719674185D9}"/>
              </a:ext>
            </a:extLst>
          </p:cNvPr>
          <p:cNvSpPr/>
          <p:nvPr/>
        </p:nvSpPr>
        <p:spPr>
          <a:xfrm>
            <a:off x="-232227" y="1913021"/>
            <a:ext cx="10233912" cy="2502568"/>
          </a:xfrm>
          <a:prstGeom prst="homePlate">
            <a:avLst>
              <a:gd name="adj" fmla="val 41667"/>
            </a:avLst>
          </a:prstGeom>
          <a:noFill/>
          <a:ln w="3175">
            <a:solidFill>
              <a:schemeClr val="accent1">
                <a:shade val="50000"/>
              </a:schemeClr>
            </a:solidFill>
          </a:ln>
          <a:effectLst>
            <a:outerShdw blurRad="254000" sx="102000" sy="102000" algn="c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6842C1B-4265-1615-AD7B-F55BA127071B}"/>
              </a:ext>
            </a:extLst>
          </p:cNvPr>
          <p:cNvCxnSpPr/>
          <p:nvPr/>
        </p:nvCxnSpPr>
        <p:spPr>
          <a:xfrm>
            <a:off x="2403259" y="2145054"/>
            <a:ext cx="0" cy="2038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69BDD4C-6390-447E-7814-413C926A8D76}"/>
              </a:ext>
            </a:extLst>
          </p:cNvPr>
          <p:cNvGrpSpPr/>
          <p:nvPr/>
        </p:nvGrpSpPr>
        <p:grpSpPr>
          <a:xfrm>
            <a:off x="2653665" y="2619153"/>
            <a:ext cx="4044095" cy="1101588"/>
            <a:chOff x="2653665" y="2618848"/>
            <a:chExt cx="4044095" cy="110158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11806B4-3F0D-97EB-3954-C4BDCD05302A}"/>
                </a:ext>
              </a:extLst>
            </p:cNvPr>
            <p:cNvSpPr txBox="1"/>
            <p:nvPr/>
          </p:nvSpPr>
          <p:spPr>
            <a:xfrm>
              <a:off x="2653665" y="2618848"/>
              <a:ext cx="4044095" cy="778834"/>
            </a:xfrm>
            <a:prstGeom prst="rect">
              <a:avLst/>
            </a:prstGeom>
            <a:noFill/>
            <a:effectLst/>
          </p:spPr>
          <p:txBody>
            <a:bodyPr wrap="square" lIns="146480" tIns="73240" rIns="146480" bIns="73240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952" b="1" i="0" u="none" strike="noStrike" kern="1200" cap="none" spc="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请输入您的标题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0D56BCD-E1FA-CF61-362A-A326BCE6F54C}"/>
                </a:ext>
              </a:extLst>
            </p:cNvPr>
            <p:cNvSpPr txBox="1"/>
            <p:nvPr/>
          </p:nvSpPr>
          <p:spPr>
            <a:xfrm>
              <a:off x="2670999" y="3222659"/>
              <a:ext cx="4009425" cy="497777"/>
            </a:xfrm>
            <a:prstGeom prst="rect">
              <a:avLst/>
            </a:prstGeom>
            <a:noFill/>
            <a:effectLst/>
          </p:spPr>
          <p:txBody>
            <a:bodyPr wrap="square" lIns="146480" tIns="73240" rIns="146480" bIns="73240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23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Please enter your title</a:t>
              </a:r>
              <a:endParaRPr kumimoji="0" lang="zh-CN" altLang="en-US" sz="2223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pic>
        <p:nvPicPr>
          <p:cNvPr id="50" name="图片 49" descr="图片包含 交通, 轨道, 未来, 火车&#10;&#10;描述已自动生成">
            <a:extLst>
              <a:ext uri="{FF2B5EF4-FFF2-40B4-BE49-F238E27FC236}">
                <a16:creationId xmlns:a16="http://schemas.microsoft.com/office/drawing/2014/main" id="{F435308B-7030-CF60-20A6-05D64431B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343" t="21727" r="7651" b="21577"/>
          <a:stretch/>
        </p:blipFill>
        <p:spPr>
          <a:xfrm>
            <a:off x="5793912" y="1722615"/>
            <a:ext cx="5473948" cy="4697080"/>
          </a:xfrm>
          <a:prstGeom prst="rect">
            <a:avLst/>
          </a:prstGeom>
        </p:spPr>
      </p:pic>
      <p:pic>
        <p:nvPicPr>
          <p:cNvPr id="52" name="图片 51" descr="徽标&#10;&#10;低可信度描述已自动生成">
            <a:extLst>
              <a:ext uri="{FF2B5EF4-FFF2-40B4-BE49-F238E27FC236}">
                <a16:creationId xmlns:a16="http://schemas.microsoft.com/office/drawing/2014/main" id="{E5AD274D-3549-A93A-27CB-3DA59D5D2D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212" y="276225"/>
            <a:ext cx="2263978" cy="5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73341F-1475-1F1E-6403-5174CE028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单项图文页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80B854-2C05-EF5D-A6C0-B294BFE508EF}"/>
              </a:ext>
            </a:extLst>
          </p:cNvPr>
          <p:cNvGrpSpPr/>
          <p:nvPr/>
        </p:nvGrpSpPr>
        <p:grpSpPr>
          <a:xfrm>
            <a:off x="563429" y="1507835"/>
            <a:ext cx="11097148" cy="5225037"/>
            <a:chOff x="1056634" y="1676408"/>
            <a:chExt cx="10078726" cy="429130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7B88A68-0566-0690-4679-74E4B242B137}"/>
                </a:ext>
              </a:extLst>
            </p:cNvPr>
            <p:cNvGrpSpPr/>
            <p:nvPr/>
          </p:nvGrpSpPr>
          <p:grpSpPr>
            <a:xfrm>
              <a:off x="1056641" y="1676408"/>
              <a:ext cx="10078719" cy="4171257"/>
              <a:chOff x="8010525" y="2988896"/>
              <a:chExt cx="2607722" cy="2464804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769F01D5-2DD8-52FC-4418-10D0D1B9DDC1}"/>
                  </a:ext>
                </a:extLst>
              </p:cNvPr>
              <p:cNvSpPr/>
              <p:nvPr/>
            </p:nvSpPr>
            <p:spPr>
              <a:xfrm>
                <a:off x="8010526" y="2988896"/>
                <a:ext cx="2607721" cy="246480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65100" dir="5400000" algn="t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/>
                  <a:ea typeface="阿里巴巴普惠体 B"/>
                  <a:cs typeface="+mn-cs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20A2CC4-5D65-1ADB-D569-74F5DDF4C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0525" y="5453700"/>
                <a:ext cx="2607722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26CCA5CC-1AA8-3792-9C6A-AED83B944DC5}"/>
                </a:ext>
              </a:extLst>
            </p:cNvPr>
            <p:cNvSpPr/>
            <p:nvPr/>
          </p:nvSpPr>
          <p:spPr>
            <a:xfrm>
              <a:off x="1056636" y="5408864"/>
              <a:ext cx="10078719" cy="498961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3F43D01-D577-23E5-6C8C-5F5980482F11}"/>
                </a:ext>
              </a:extLst>
            </p:cNvPr>
            <p:cNvSpPr/>
            <p:nvPr/>
          </p:nvSpPr>
          <p:spPr>
            <a:xfrm flipH="1">
              <a:off x="1056634" y="5556282"/>
              <a:ext cx="10078720" cy="411429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3">
                    <a:alpha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849B0E7E-CB13-D1DC-4649-29AE4691F5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7615" y="2615526"/>
            <a:ext cx="5127842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152400" dir="16740000" sy="23000" kx="-1200000" algn="bl" rotWithShape="0">
              <a:schemeClr val="accent1">
                <a:lumMod val="75000"/>
                <a:alpha val="2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12700" h="19050"/>
            <a:contourClr>
              <a:srgbClr val="FFFFFF"/>
            </a:contourClr>
          </a:sp3d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31EF57FB-170A-CCC6-5ECC-650DF96147F4}"/>
              </a:ext>
            </a:extLst>
          </p:cNvPr>
          <p:cNvGrpSpPr/>
          <p:nvPr/>
        </p:nvGrpSpPr>
        <p:grpSpPr>
          <a:xfrm>
            <a:off x="3141178" y="1215976"/>
            <a:ext cx="5896944" cy="563803"/>
            <a:chOff x="592811" y="1763929"/>
            <a:chExt cx="5668746" cy="481279"/>
          </a:xfrm>
        </p:grpSpPr>
        <p:sp>
          <p:nvSpPr>
            <p:cNvPr id="43" name="平行四边形 4">
              <a:extLst>
                <a:ext uri="{FF2B5EF4-FFF2-40B4-BE49-F238E27FC236}">
                  <a16:creationId xmlns:a16="http://schemas.microsoft.com/office/drawing/2014/main" id="{FB51A712-C71B-9B02-7A46-962306281A63}"/>
                </a:ext>
              </a:extLst>
            </p:cNvPr>
            <p:cNvSpPr/>
            <p:nvPr/>
          </p:nvSpPr>
          <p:spPr>
            <a:xfrm>
              <a:off x="592811" y="1763929"/>
              <a:ext cx="5617489" cy="432336"/>
            </a:xfrm>
            <a:custGeom>
              <a:avLst/>
              <a:gdLst>
                <a:gd name="connsiteX0" fmla="*/ 2186 w 5617489"/>
                <a:gd name="connsiteY0" fmla="*/ 342873 h 432336"/>
                <a:gd name="connsiteX1" fmla="*/ 74270 w 5617489"/>
                <a:gd name="connsiteY1" fmla="*/ 54537 h 432336"/>
                <a:gd name="connsiteX2" fmla="*/ 144120 w 5617489"/>
                <a:gd name="connsiteY2" fmla="*/ 0 h 432336"/>
                <a:gd name="connsiteX3" fmla="*/ 5545454 w 5617489"/>
                <a:gd name="connsiteY3" fmla="*/ 0 h 432336"/>
                <a:gd name="connsiteX4" fmla="*/ 5615304 w 5617489"/>
                <a:gd name="connsiteY4" fmla="*/ 89463 h 432336"/>
                <a:gd name="connsiteX5" fmla="*/ 5543221 w 5617489"/>
                <a:gd name="connsiteY5" fmla="*/ 377798 h 432336"/>
                <a:gd name="connsiteX6" fmla="*/ 5473370 w 5617489"/>
                <a:gd name="connsiteY6" fmla="*/ 432336 h 432336"/>
                <a:gd name="connsiteX7" fmla="*/ 72036 w 5617489"/>
                <a:gd name="connsiteY7" fmla="*/ 432336 h 432336"/>
                <a:gd name="connsiteX8" fmla="*/ 2186 w 5617489"/>
                <a:gd name="connsiteY8" fmla="*/ 342873 h 4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7489" h="432336">
                  <a:moveTo>
                    <a:pt x="2186" y="342873"/>
                  </a:moveTo>
                  <a:lnTo>
                    <a:pt x="74270" y="54537"/>
                  </a:lnTo>
                  <a:cubicBezTo>
                    <a:pt x="82287" y="22469"/>
                    <a:pt x="111065" y="0"/>
                    <a:pt x="144120" y="0"/>
                  </a:cubicBezTo>
                  <a:lnTo>
                    <a:pt x="5545454" y="0"/>
                  </a:lnTo>
                  <a:cubicBezTo>
                    <a:pt x="5592300" y="0"/>
                    <a:pt x="5626666" y="44016"/>
                    <a:pt x="5615304" y="89463"/>
                  </a:cubicBezTo>
                  <a:lnTo>
                    <a:pt x="5543221" y="377798"/>
                  </a:lnTo>
                  <a:cubicBezTo>
                    <a:pt x="5535204" y="409867"/>
                    <a:pt x="5506425" y="432336"/>
                    <a:pt x="5473370" y="432336"/>
                  </a:cubicBezTo>
                  <a:lnTo>
                    <a:pt x="72036" y="432336"/>
                  </a:lnTo>
                  <a:cubicBezTo>
                    <a:pt x="25190" y="432336"/>
                    <a:pt x="-9176" y="388320"/>
                    <a:pt x="2186" y="342873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2"/>
                  </a:gs>
                  <a:gs pos="100000">
                    <a:schemeClr val="bg2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65100" dist="38100" dir="27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1"/>
                </a:gradFill>
                <a:effectLst>
                  <a:outerShdw blurRad="203200" algn="ctr" rotWithShape="0">
                    <a:srgbClr val="E51022">
                      <a:lumMod val="50000"/>
                      <a:alpha val="36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" name="平行四边形 4">
              <a:extLst>
                <a:ext uri="{FF2B5EF4-FFF2-40B4-BE49-F238E27FC236}">
                  <a16:creationId xmlns:a16="http://schemas.microsoft.com/office/drawing/2014/main" id="{AB21A6FA-1A54-89D8-D2D9-A32ABC4CE8D4}"/>
                </a:ext>
              </a:extLst>
            </p:cNvPr>
            <p:cNvSpPr/>
            <p:nvPr/>
          </p:nvSpPr>
          <p:spPr>
            <a:xfrm>
              <a:off x="644068" y="1809750"/>
              <a:ext cx="5617489" cy="432336"/>
            </a:xfrm>
            <a:custGeom>
              <a:avLst/>
              <a:gdLst>
                <a:gd name="connsiteX0" fmla="*/ 2186 w 5617489"/>
                <a:gd name="connsiteY0" fmla="*/ 342873 h 432336"/>
                <a:gd name="connsiteX1" fmla="*/ 74270 w 5617489"/>
                <a:gd name="connsiteY1" fmla="*/ 54537 h 432336"/>
                <a:gd name="connsiteX2" fmla="*/ 144120 w 5617489"/>
                <a:gd name="connsiteY2" fmla="*/ 0 h 432336"/>
                <a:gd name="connsiteX3" fmla="*/ 5545454 w 5617489"/>
                <a:gd name="connsiteY3" fmla="*/ 0 h 432336"/>
                <a:gd name="connsiteX4" fmla="*/ 5615304 w 5617489"/>
                <a:gd name="connsiteY4" fmla="*/ 89463 h 432336"/>
                <a:gd name="connsiteX5" fmla="*/ 5543221 w 5617489"/>
                <a:gd name="connsiteY5" fmla="*/ 377798 h 432336"/>
                <a:gd name="connsiteX6" fmla="*/ 5473370 w 5617489"/>
                <a:gd name="connsiteY6" fmla="*/ 432336 h 432336"/>
                <a:gd name="connsiteX7" fmla="*/ 72036 w 5617489"/>
                <a:gd name="connsiteY7" fmla="*/ 432336 h 432336"/>
                <a:gd name="connsiteX8" fmla="*/ 2186 w 5617489"/>
                <a:gd name="connsiteY8" fmla="*/ 342873 h 4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7489" h="432336">
                  <a:moveTo>
                    <a:pt x="2186" y="342873"/>
                  </a:moveTo>
                  <a:lnTo>
                    <a:pt x="74270" y="54537"/>
                  </a:lnTo>
                  <a:cubicBezTo>
                    <a:pt x="82287" y="22469"/>
                    <a:pt x="111065" y="0"/>
                    <a:pt x="144120" y="0"/>
                  </a:cubicBezTo>
                  <a:lnTo>
                    <a:pt x="5545454" y="0"/>
                  </a:lnTo>
                  <a:cubicBezTo>
                    <a:pt x="5592300" y="0"/>
                    <a:pt x="5626666" y="44016"/>
                    <a:pt x="5615304" y="89463"/>
                  </a:cubicBezTo>
                  <a:lnTo>
                    <a:pt x="5543221" y="377798"/>
                  </a:lnTo>
                  <a:cubicBezTo>
                    <a:pt x="5535204" y="409867"/>
                    <a:pt x="5506425" y="432336"/>
                    <a:pt x="5473370" y="432336"/>
                  </a:cubicBezTo>
                  <a:lnTo>
                    <a:pt x="72036" y="432336"/>
                  </a:lnTo>
                  <a:cubicBezTo>
                    <a:pt x="25190" y="432336"/>
                    <a:pt x="-9176" y="388320"/>
                    <a:pt x="2186" y="342873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srgbClr val="E50F21">
                  <a:alpha val="40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/>
              <a:endParaRPr lang="zh-CN" altLang="en-US" sz="2400" b="1" kern="100">
                <a:solidFill>
                  <a:prstClr val="white"/>
                </a:solidFill>
                <a:latin typeface="阿里巴巴普惠体 B"/>
                <a:ea typeface="阿里巴巴普惠体 B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3D3A18D-0B3D-6BD1-1CDE-0A8E44AA44D0}"/>
                </a:ext>
              </a:extLst>
            </p:cNvPr>
            <p:cNvSpPr txBox="1"/>
            <p:nvPr/>
          </p:nvSpPr>
          <p:spPr>
            <a:xfrm>
              <a:off x="694029" y="1783543"/>
              <a:ext cx="54793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Times New Roman" panose="02020603050405020304" pitchFamily="18" charset="0"/>
                </a:rPr>
                <a:t>请在此处添加标题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265B0D8-80B2-644D-7107-2C8A4D23C268}"/>
              </a:ext>
            </a:extLst>
          </p:cNvPr>
          <p:cNvGrpSpPr/>
          <p:nvPr/>
        </p:nvGrpSpPr>
        <p:grpSpPr>
          <a:xfrm rot="21311141">
            <a:off x="-3596518" y="5600978"/>
            <a:ext cx="17890516" cy="2768861"/>
            <a:chOff x="-1845304" y="6095446"/>
            <a:chExt cx="14795454" cy="1810163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0219668-AA48-104D-96B5-A6346005FBD1}"/>
                </a:ext>
              </a:extLst>
            </p:cNvPr>
            <p:cNvSpPr/>
            <p:nvPr/>
          </p:nvSpPr>
          <p:spPr>
            <a:xfrm rot="21161994">
              <a:off x="-1845304" y="6095446"/>
              <a:ext cx="14417040" cy="1612614"/>
            </a:xfrm>
            <a:custGeom>
              <a:avLst/>
              <a:gdLst>
                <a:gd name="connsiteX0" fmla="*/ 14417040 w 14417040"/>
                <a:gd name="connsiteY0" fmla="*/ 634959 h 2112803"/>
                <a:gd name="connsiteX1" fmla="*/ 14417040 w 14417040"/>
                <a:gd name="connsiteY1" fmla="*/ 1928779 h 2112803"/>
                <a:gd name="connsiteX2" fmla="*/ 14213448 w 14417040"/>
                <a:gd name="connsiteY2" fmla="*/ 1970386 h 2112803"/>
                <a:gd name="connsiteX3" fmla="*/ 49356 w 14417040"/>
                <a:gd name="connsiteY3" fmla="*/ 632975 h 2112803"/>
                <a:gd name="connsiteX4" fmla="*/ 0 w 14417040"/>
                <a:gd name="connsiteY4" fmla="*/ 648510 h 2112803"/>
                <a:gd name="connsiteX5" fmla="*/ 0 w 14417040"/>
                <a:gd name="connsiteY5" fmla="*/ 634959 h 2112803"/>
                <a:gd name="connsiteX6" fmla="*/ 14417040 w 14417040"/>
                <a:gd name="connsiteY6" fmla="*/ 634959 h 211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7040" h="2112803">
                  <a:moveTo>
                    <a:pt x="14417040" y="634959"/>
                  </a:moveTo>
                  <a:lnTo>
                    <a:pt x="14417040" y="1928779"/>
                  </a:lnTo>
                  <a:lnTo>
                    <a:pt x="14213448" y="1970386"/>
                  </a:lnTo>
                  <a:cubicBezTo>
                    <a:pt x="9444072" y="2862162"/>
                    <a:pt x="4837520" y="-782201"/>
                    <a:pt x="49356" y="632975"/>
                  </a:cubicBezTo>
                  <a:lnTo>
                    <a:pt x="0" y="648510"/>
                  </a:lnTo>
                  <a:lnTo>
                    <a:pt x="0" y="634959"/>
                  </a:lnTo>
                  <a:cubicBezTo>
                    <a:pt x="4805680" y="-1564601"/>
                    <a:pt x="9611360" y="2834520"/>
                    <a:pt x="14417040" y="6349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190846C-93BC-3EEB-9296-C9850EDA2A7F}"/>
                </a:ext>
              </a:extLst>
            </p:cNvPr>
            <p:cNvSpPr/>
            <p:nvPr/>
          </p:nvSpPr>
          <p:spPr>
            <a:xfrm rot="21161994">
              <a:off x="-1466890" y="6118065"/>
              <a:ext cx="14417040" cy="1787544"/>
            </a:xfrm>
            <a:custGeom>
              <a:avLst/>
              <a:gdLst>
                <a:gd name="connsiteX0" fmla="*/ 14417040 w 14417040"/>
                <a:gd name="connsiteY0" fmla="*/ 634959 h 2112803"/>
                <a:gd name="connsiteX1" fmla="*/ 14417040 w 14417040"/>
                <a:gd name="connsiteY1" fmla="*/ 1928779 h 2112803"/>
                <a:gd name="connsiteX2" fmla="*/ 14213448 w 14417040"/>
                <a:gd name="connsiteY2" fmla="*/ 1970386 h 2112803"/>
                <a:gd name="connsiteX3" fmla="*/ 49356 w 14417040"/>
                <a:gd name="connsiteY3" fmla="*/ 632975 h 2112803"/>
                <a:gd name="connsiteX4" fmla="*/ 0 w 14417040"/>
                <a:gd name="connsiteY4" fmla="*/ 648510 h 2112803"/>
                <a:gd name="connsiteX5" fmla="*/ 0 w 14417040"/>
                <a:gd name="connsiteY5" fmla="*/ 634959 h 2112803"/>
                <a:gd name="connsiteX6" fmla="*/ 14417040 w 14417040"/>
                <a:gd name="connsiteY6" fmla="*/ 634959 h 211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7040" h="2112803">
                  <a:moveTo>
                    <a:pt x="14417040" y="634959"/>
                  </a:moveTo>
                  <a:lnTo>
                    <a:pt x="14417040" y="1928779"/>
                  </a:lnTo>
                  <a:lnTo>
                    <a:pt x="14213448" y="1970386"/>
                  </a:lnTo>
                  <a:cubicBezTo>
                    <a:pt x="9444072" y="2862162"/>
                    <a:pt x="4837520" y="-782201"/>
                    <a:pt x="49356" y="632975"/>
                  </a:cubicBezTo>
                  <a:lnTo>
                    <a:pt x="0" y="648510"/>
                  </a:lnTo>
                  <a:lnTo>
                    <a:pt x="0" y="634959"/>
                  </a:lnTo>
                  <a:cubicBezTo>
                    <a:pt x="4805680" y="-1564601"/>
                    <a:pt x="9611360" y="2834520"/>
                    <a:pt x="14417040" y="634959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48000">
                  <a:schemeClr val="accent3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>
              <a:outerShdw blurRad="254000" algn="ct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204373F3-2804-D704-DA16-26A92E7298ED}"/>
              </a:ext>
            </a:extLst>
          </p:cNvPr>
          <p:cNvSpPr txBox="1"/>
          <p:nvPr/>
        </p:nvSpPr>
        <p:spPr>
          <a:xfrm>
            <a:off x="1004210" y="2316173"/>
            <a:ext cx="4522636" cy="326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学校创建于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1956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年，时为国家城市建设部在全国兴建的十所土建类学校之一。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65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年来，学校与齐鲁大地的厚重文化同脉，与铿锵前行的共和国脚步同频，始终坚持党的领导，坚持社会主义办学方向，凝练特色、培植优势，践行“厚德博学、筑基建业”的校训，形成了“勤奋、严谨、团结、创新”的校风和“以人为本、自强不息、经世致用、造福桑梓”的办学理念，已发展成为一所以工为主、以土木建筑学科为特色，工理管文法艺多学科交叉渗透、协调发展的应用研究型大学。</a:t>
            </a:r>
          </a:p>
        </p:txBody>
      </p:sp>
    </p:spTree>
    <p:extLst>
      <p:ext uri="{BB962C8B-B14F-4D97-AF65-F5344CB8AC3E}">
        <p14:creationId xmlns:p14="http://schemas.microsoft.com/office/powerpoint/2010/main" val="329877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0FC82DE-FD8E-C7B9-62BA-6423491A1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单项图文页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C8037F6-281A-9CF1-9B6D-842A2E346F8F}"/>
              </a:ext>
            </a:extLst>
          </p:cNvPr>
          <p:cNvGrpSpPr/>
          <p:nvPr/>
        </p:nvGrpSpPr>
        <p:grpSpPr>
          <a:xfrm>
            <a:off x="5849433" y="1131554"/>
            <a:ext cx="5580567" cy="6044750"/>
            <a:chOff x="1056634" y="1676408"/>
            <a:chExt cx="10078726" cy="429130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5C7CDF8-333C-870A-CE7D-71E3A9021823}"/>
                </a:ext>
              </a:extLst>
            </p:cNvPr>
            <p:cNvGrpSpPr/>
            <p:nvPr/>
          </p:nvGrpSpPr>
          <p:grpSpPr>
            <a:xfrm>
              <a:off x="1056641" y="1676408"/>
              <a:ext cx="10078719" cy="4171257"/>
              <a:chOff x="8010525" y="2988896"/>
              <a:chExt cx="2607722" cy="2464804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8B07682A-B402-F489-CEB3-F063F42DAB7D}"/>
                  </a:ext>
                </a:extLst>
              </p:cNvPr>
              <p:cNvSpPr/>
              <p:nvPr/>
            </p:nvSpPr>
            <p:spPr>
              <a:xfrm>
                <a:off x="8010526" y="2988896"/>
                <a:ext cx="2607721" cy="246480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65100" dir="5400000" algn="t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/>
                  <a:ea typeface="阿里巴巴普惠体 B"/>
                  <a:cs typeface="+mn-cs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413BD1AF-9670-3E8D-741B-8B5004727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0525" y="5453700"/>
                <a:ext cx="2607722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E29C73C2-10F3-6D9F-F4D5-002A88CF8401}"/>
                </a:ext>
              </a:extLst>
            </p:cNvPr>
            <p:cNvSpPr/>
            <p:nvPr/>
          </p:nvSpPr>
          <p:spPr>
            <a:xfrm>
              <a:off x="1056636" y="5408864"/>
              <a:ext cx="10078719" cy="498961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D510D792-49A1-C5E0-30AD-DA7F141382A6}"/>
                </a:ext>
              </a:extLst>
            </p:cNvPr>
            <p:cNvSpPr/>
            <p:nvPr/>
          </p:nvSpPr>
          <p:spPr>
            <a:xfrm flipH="1">
              <a:off x="1056634" y="5556282"/>
              <a:ext cx="10078720" cy="411429"/>
            </a:xfrm>
            <a:custGeom>
              <a:avLst/>
              <a:gdLst>
                <a:gd name="connsiteX0" fmla="*/ 666822 w 3945253"/>
                <a:gd name="connsiteY0" fmla="*/ 740 h 1330861"/>
                <a:gd name="connsiteX1" fmla="*/ 777353 w 3945253"/>
                <a:gd name="connsiteY1" fmla="*/ 1602 h 1330861"/>
                <a:gd name="connsiteX2" fmla="*/ 2945268 w 3945253"/>
                <a:gd name="connsiteY2" fmla="*/ 595053 h 1330861"/>
                <a:gd name="connsiteX3" fmla="*/ 3819171 w 3945253"/>
                <a:gd name="connsiteY3" fmla="*/ 423604 h 1330861"/>
                <a:gd name="connsiteX4" fmla="*/ 3945253 w 3945253"/>
                <a:gd name="connsiteY4" fmla="*/ 380182 h 1330861"/>
                <a:gd name="connsiteX5" fmla="*/ 3945253 w 3945253"/>
                <a:gd name="connsiteY5" fmla="*/ 1330861 h 1330861"/>
                <a:gd name="connsiteX6" fmla="*/ 0 w 3945253"/>
                <a:gd name="connsiteY6" fmla="*/ 1330861 h 1330861"/>
                <a:gd name="connsiteX7" fmla="*/ 0 w 3945253"/>
                <a:gd name="connsiteY7" fmla="*/ 155333 h 1330861"/>
                <a:gd name="connsiteX8" fmla="*/ 139135 w 3945253"/>
                <a:gd name="connsiteY8" fmla="*/ 103383 h 1330861"/>
                <a:gd name="connsiteX9" fmla="*/ 666822 w 3945253"/>
                <a:gd name="connsiteY9" fmla="*/ 740 h 13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5253" h="1330861">
                  <a:moveTo>
                    <a:pt x="666822" y="740"/>
                  </a:moveTo>
                  <a:cubicBezTo>
                    <a:pt x="703519" y="-456"/>
                    <a:pt x="740389" y="-228"/>
                    <a:pt x="777353" y="1602"/>
                  </a:cubicBezTo>
                  <a:cubicBezTo>
                    <a:pt x="1368786" y="30871"/>
                    <a:pt x="2334659" y="540552"/>
                    <a:pt x="2945268" y="595053"/>
                  </a:cubicBezTo>
                  <a:cubicBezTo>
                    <a:pt x="3250572" y="622304"/>
                    <a:pt x="3555877" y="516583"/>
                    <a:pt x="3819171" y="423604"/>
                  </a:cubicBezTo>
                  <a:lnTo>
                    <a:pt x="3945253" y="380182"/>
                  </a:lnTo>
                  <a:lnTo>
                    <a:pt x="3945253" y="1330861"/>
                  </a:lnTo>
                  <a:lnTo>
                    <a:pt x="0" y="1330861"/>
                  </a:lnTo>
                  <a:lnTo>
                    <a:pt x="0" y="155333"/>
                  </a:lnTo>
                  <a:lnTo>
                    <a:pt x="139135" y="103383"/>
                  </a:lnTo>
                  <a:cubicBezTo>
                    <a:pt x="304176" y="48292"/>
                    <a:pt x="483337" y="6716"/>
                    <a:pt x="666822" y="74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3">
                    <a:alpha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40C27DD-CAC8-6098-7A27-3C1BDCCCA611}"/>
              </a:ext>
            </a:extLst>
          </p:cNvPr>
          <p:cNvSpPr/>
          <p:nvPr/>
        </p:nvSpPr>
        <p:spPr>
          <a:xfrm>
            <a:off x="732644" y="1133661"/>
            <a:ext cx="4016447" cy="5266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>
            <a:outerShdw blurRad="165100" dist="38100" dir="2700000" algn="tl" rotWithShape="0">
              <a:srgbClr val="E50F21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100" dirty="0">
                <a:solidFill>
                  <a:prstClr val="white"/>
                </a:solidFill>
                <a:latin typeface="+mj-ea"/>
                <a:ea typeface="+mj-ea"/>
                <a:cs typeface="Times New Roman" panose="02020603050405020304" pitchFamily="18" charset="0"/>
              </a:rPr>
              <a:t>请在此处添加标题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CD047D5E-DD74-1FA2-9F31-13BC1DD97BA8}"/>
              </a:ext>
            </a:extLst>
          </p:cNvPr>
          <p:cNvSpPr/>
          <p:nvPr/>
        </p:nvSpPr>
        <p:spPr>
          <a:xfrm>
            <a:off x="-324862" y="5379685"/>
            <a:ext cx="12836151" cy="2737023"/>
          </a:xfrm>
          <a:custGeom>
            <a:avLst/>
            <a:gdLst>
              <a:gd name="connsiteX0" fmla="*/ 0 w 12192639"/>
              <a:gd name="connsiteY0" fmla="*/ 0 h 2366547"/>
              <a:gd name="connsiteX1" fmla="*/ 151962 w 12192639"/>
              <a:gd name="connsiteY1" fmla="*/ 58120 h 2366547"/>
              <a:gd name="connsiteX2" fmla="*/ 6096001 w 12192639"/>
              <a:gd name="connsiteY2" fmla="*/ 1018682 h 2366547"/>
              <a:gd name="connsiteX3" fmla="*/ 12040040 w 12192639"/>
              <a:gd name="connsiteY3" fmla="*/ 58120 h 2366547"/>
              <a:gd name="connsiteX4" fmla="*/ 12192000 w 12192639"/>
              <a:gd name="connsiteY4" fmla="*/ 0 h 2366547"/>
              <a:gd name="connsiteX5" fmla="*/ 12192000 w 12192639"/>
              <a:gd name="connsiteY5" fmla="*/ 1525780 h 2366547"/>
              <a:gd name="connsiteX6" fmla="*/ 12192639 w 12192639"/>
              <a:gd name="connsiteY6" fmla="*/ 1525780 h 2366547"/>
              <a:gd name="connsiteX7" fmla="*/ 12192639 w 12192639"/>
              <a:gd name="connsiteY7" fmla="*/ 2366547 h 2366547"/>
              <a:gd name="connsiteX8" fmla="*/ 639 w 12192639"/>
              <a:gd name="connsiteY8" fmla="*/ 2366547 h 2366547"/>
              <a:gd name="connsiteX9" fmla="*/ 639 w 12192639"/>
              <a:gd name="connsiteY9" fmla="*/ 1731548 h 2366547"/>
              <a:gd name="connsiteX10" fmla="*/ 0 w 12192639"/>
              <a:gd name="connsiteY10" fmla="*/ 1731548 h 236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639" h="2366547">
                <a:moveTo>
                  <a:pt x="0" y="0"/>
                </a:moveTo>
                <a:lnTo>
                  <a:pt x="151962" y="58120"/>
                </a:lnTo>
                <a:cubicBezTo>
                  <a:pt x="1809480" y="661414"/>
                  <a:pt x="3867014" y="1018682"/>
                  <a:pt x="6096001" y="1018682"/>
                </a:cubicBezTo>
                <a:cubicBezTo>
                  <a:pt x="8324988" y="1018682"/>
                  <a:pt x="10382523" y="661414"/>
                  <a:pt x="12040040" y="58120"/>
                </a:cubicBezTo>
                <a:lnTo>
                  <a:pt x="12192000" y="0"/>
                </a:lnTo>
                <a:lnTo>
                  <a:pt x="12192000" y="1525780"/>
                </a:lnTo>
                <a:lnTo>
                  <a:pt x="12192639" y="1525780"/>
                </a:lnTo>
                <a:lnTo>
                  <a:pt x="12192639" y="2366547"/>
                </a:lnTo>
                <a:lnTo>
                  <a:pt x="639" y="2366547"/>
                </a:lnTo>
                <a:lnTo>
                  <a:pt x="639" y="1731548"/>
                </a:lnTo>
                <a:lnTo>
                  <a:pt x="0" y="173154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>
            <a:outerShdw blurRad="381000" sx="102000" sy="102000" algn="ctr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AA9B55E-66FC-15BB-F6BD-7D02458D3775}"/>
              </a:ext>
            </a:extLst>
          </p:cNvPr>
          <p:cNvSpPr/>
          <p:nvPr/>
        </p:nvSpPr>
        <p:spPr>
          <a:xfrm>
            <a:off x="-1102868" y="5494488"/>
            <a:ext cx="14403980" cy="2737023"/>
          </a:xfrm>
          <a:custGeom>
            <a:avLst/>
            <a:gdLst>
              <a:gd name="connsiteX0" fmla="*/ 0 w 12192639"/>
              <a:gd name="connsiteY0" fmla="*/ 0 h 2366547"/>
              <a:gd name="connsiteX1" fmla="*/ 151962 w 12192639"/>
              <a:gd name="connsiteY1" fmla="*/ 58120 h 2366547"/>
              <a:gd name="connsiteX2" fmla="*/ 6096001 w 12192639"/>
              <a:gd name="connsiteY2" fmla="*/ 1018682 h 2366547"/>
              <a:gd name="connsiteX3" fmla="*/ 12040040 w 12192639"/>
              <a:gd name="connsiteY3" fmla="*/ 58120 h 2366547"/>
              <a:gd name="connsiteX4" fmla="*/ 12192000 w 12192639"/>
              <a:gd name="connsiteY4" fmla="*/ 0 h 2366547"/>
              <a:gd name="connsiteX5" fmla="*/ 12192000 w 12192639"/>
              <a:gd name="connsiteY5" fmla="*/ 1525780 h 2366547"/>
              <a:gd name="connsiteX6" fmla="*/ 12192639 w 12192639"/>
              <a:gd name="connsiteY6" fmla="*/ 1525780 h 2366547"/>
              <a:gd name="connsiteX7" fmla="*/ 12192639 w 12192639"/>
              <a:gd name="connsiteY7" fmla="*/ 2366547 h 2366547"/>
              <a:gd name="connsiteX8" fmla="*/ 639 w 12192639"/>
              <a:gd name="connsiteY8" fmla="*/ 2366547 h 2366547"/>
              <a:gd name="connsiteX9" fmla="*/ 639 w 12192639"/>
              <a:gd name="connsiteY9" fmla="*/ 1731548 h 2366547"/>
              <a:gd name="connsiteX10" fmla="*/ 0 w 12192639"/>
              <a:gd name="connsiteY10" fmla="*/ 1731548 h 236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639" h="2366547">
                <a:moveTo>
                  <a:pt x="0" y="0"/>
                </a:moveTo>
                <a:lnTo>
                  <a:pt x="151962" y="58120"/>
                </a:lnTo>
                <a:cubicBezTo>
                  <a:pt x="1809480" y="661414"/>
                  <a:pt x="3867014" y="1018682"/>
                  <a:pt x="6096001" y="1018682"/>
                </a:cubicBezTo>
                <a:cubicBezTo>
                  <a:pt x="8324988" y="1018682"/>
                  <a:pt x="10382523" y="661414"/>
                  <a:pt x="12040040" y="58120"/>
                </a:cubicBezTo>
                <a:lnTo>
                  <a:pt x="12192000" y="0"/>
                </a:lnTo>
                <a:lnTo>
                  <a:pt x="12192000" y="1525780"/>
                </a:lnTo>
                <a:lnTo>
                  <a:pt x="12192639" y="1525780"/>
                </a:lnTo>
                <a:lnTo>
                  <a:pt x="12192639" y="2366547"/>
                </a:lnTo>
                <a:lnTo>
                  <a:pt x="639" y="2366547"/>
                </a:lnTo>
                <a:lnTo>
                  <a:pt x="639" y="1731548"/>
                </a:lnTo>
                <a:lnTo>
                  <a:pt x="0" y="173154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7400000" scaled="0"/>
          </a:gradFill>
          <a:ln w="12700" cap="flat" cmpd="sng" algn="ctr">
            <a:noFill/>
            <a:prstDash val="solid"/>
            <a:miter lim="800000"/>
          </a:ln>
          <a:effectLst>
            <a:outerShdw blurRad="381000" sx="102000" sy="102000" algn="ctr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2AEC873-1259-36B9-8206-58502C07B6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57114">
            <a:off x="-8809" y="2196885"/>
            <a:ext cx="5976210" cy="3257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A0391635-71A4-8404-07B3-157C0C7A170F}"/>
              </a:ext>
            </a:extLst>
          </p:cNvPr>
          <p:cNvSpPr txBox="1"/>
          <p:nvPr/>
        </p:nvSpPr>
        <p:spPr>
          <a:xfrm>
            <a:off x="6378397" y="1652971"/>
            <a:ext cx="4522636" cy="437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学校创建于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1956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年，时为国家城市建设部在全国兴建的十所土建类学校之一。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65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年来，学校与齐鲁大地的厚重文化同脉，与铿锵前行的共和国脚步同频，始终坚持党的领导，坚持社会主义办学方向，凝练特色、培植优势，践行“厚德博学、筑基建业”的校训，形成了“勤奋、严谨、团结、创新”的校风和“以人为本、自强不息、经世致用、造福桑梓”的办学理念，已发展成为一所以工为主、以土木建筑学科为特色，工理管文法艺多学科交叉渗透、协调发展的应用研究型大学。</a:t>
            </a:r>
          </a:p>
        </p:txBody>
      </p:sp>
    </p:spTree>
    <p:extLst>
      <p:ext uri="{BB962C8B-B14F-4D97-AF65-F5344CB8AC3E}">
        <p14:creationId xmlns:p14="http://schemas.microsoft.com/office/powerpoint/2010/main" val="165305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ED46ED-CD77-392E-8DB2-2B96512A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单项图文页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D5551A-F892-850D-D30E-23DF96519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38" y="1656710"/>
            <a:ext cx="5938486" cy="39946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291EAA-F645-C769-1552-5CB5F32C6896}"/>
              </a:ext>
            </a:extLst>
          </p:cNvPr>
          <p:cNvSpPr/>
          <p:nvPr/>
        </p:nvSpPr>
        <p:spPr>
          <a:xfrm>
            <a:off x="6454424" y="1656709"/>
            <a:ext cx="5242276" cy="3994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651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阿里巴巴普惠体 B"/>
              <a:ea typeface="阿里巴巴普惠体 B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4F313B-C971-192B-7797-C919E2273A68}"/>
              </a:ext>
            </a:extLst>
          </p:cNvPr>
          <p:cNvCxnSpPr/>
          <p:nvPr/>
        </p:nvCxnSpPr>
        <p:spPr>
          <a:xfrm>
            <a:off x="6913096" y="3157622"/>
            <a:ext cx="119888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C1192C7-2A10-7A4D-09A7-4148D115F7A3}"/>
              </a:ext>
            </a:extLst>
          </p:cNvPr>
          <p:cNvCxnSpPr>
            <a:cxnSpLocks/>
          </p:cNvCxnSpPr>
          <p:nvPr/>
        </p:nvCxnSpPr>
        <p:spPr>
          <a:xfrm flipH="1">
            <a:off x="11322209" y="4920358"/>
            <a:ext cx="0" cy="26336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06BDEC9-2E6C-B3E9-F19A-E9FE16184007}"/>
              </a:ext>
            </a:extLst>
          </p:cNvPr>
          <p:cNvSpPr/>
          <p:nvPr/>
        </p:nvSpPr>
        <p:spPr>
          <a:xfrm flipH="1">
            <a:off x="10071100" y="4931309"/>
            <a:ext cx="1104566" cy="24860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这里是脚注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B4FC62-97BE-F7AC-1740-514403DCAAAC}"/>
              </a:ext>
            </a:extLst>
          </p:cNvPr>
          <p:cNvCxnSpPr>
            <a:cxnSpLocks/>
          </p:cNvCxnSpPr>
          <p:nvPr/>
        </p:nvCxnSpPr>
        <p:spPr>
          <a:xfrm flipH="1">
            <a:off x="11261249" y="4921784"/>
            <a:ext cx="0" cy="26336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5708A5D-ED05-0541-A7F0-483D1963DBF3}"/>
              </a:ext>
            </a:extLst>
          </p:cNvPr>
          <p:cNvCxnSpPr>
            <a:cxnSpLocks/>
          </p:cNvCxnSpPr>
          <p:nvPr/>
        </p:nvCxnSpPr>
        <p:spPr>
          <a:xfrm flipH="1">
            <a:off x="11215529" y="4920358"/>
            <a:ext cx="0" cy="26336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1990BD-3DA5-2C76-DA7A-CF15E5CC02DF}"/>
              </a:ext>
            </a:extLst>
          </p:cNvPr>
          <p:cNvSpPr/>
          <p:nvPr/>
        </p:nvSpPr>
        <p:spPr>
          <a:xfrm>
            <a:off x="6820233" y="2159527"/>
            <a:ext cx="4016447" cy="5266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>
            <a:outerShdw blurRad="165100" dist="38100" dir="2700000" algn="tl" rotWithShape="0">
              <a:srgbClr val="E50F21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100" dirty="0">
                <a:solidFill>
                  <a:prstClr val="white"/>
                </a:solidFill>
                <a:latin typeface="+mj-ea"/>
                <a:ea typeface="+mj-ea"/>
                <a:cs typeface="Times New Roman" panose="02020603050405020304" pitchFamily="18" charset="0"/>
              </a:rPr>
              <a:t>请在此处添加标题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DF6483-A2CC-0825-DF35-4C562267B42D}"/>
              </a:ext>
            </a:extLst>
          </p:cNvPr>
          <p:cNvSpPr txBox="1"/>
          <p:nvPr/>
        </p:nvSpPr>
        <p:spPr>
          <a:xfrm>
            <a:off x="6913096" y="2817898"/>
            <a:ext cx="4522636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学校创建于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1956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年，时为国家城市建设部在全国兴建的十所土建类学校之一。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65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年来，学校与齐鲁大地的厚重文化同脉，与铿锵前行的共和国脚步同频，始终坚持党的领导，坚持社会主义办学方向，凝练特色、培植优势，践行“厚德博学、筑基建业”的校训。</a:t>
            </a:r>
          </a:p>
        </p:txBody>
      </p:sp>
    </p:spTree>
    <p:extLst>
      <p:ext uri="{BB962C8B-B14F-4D97-AF65-F5344CB8AC3E}">
        <p14:creationId xmlns:p14="http://schemas.microsoft.com/office/powerpoint/2010/main" val="406634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4997493-2716-3838-2B82-F0B852802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213" y="364471"/>
            <a:ext cx="7516987" cy="346249"/>
          </a:xfrm>
        </p:spPr>
        <p:txBody>
          <a:bodyPr/>
          <a:lstStyle/>
          <a:p>
            <a:r>
              <a:rPr lang="zh-CN" altLang="en-US" dirty="0"/>
              <a:t>具体工作的环节展示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7388E0-58EF-60E1-D98B-4910D1EE47D7}"/>
              </a:ext>
            </a:extLst>
          </p:cNvPr>
          <p:cNvSpPr/>
          <p:nvPr/>
        </p:nvSpPr>
        <p:spPr>
          <a:xfrm>
            <a:off x="0" y="1245571"/>
            <a:ext cx="12192000" cy="1380623"/>
          </a:xfrm>
          <a:prstGeom prst="rect">
            <a:avLst/>
          </a:prstGeom>
          <a:solidFill>
            <a:schemeClr val="accent1">
              <a:lumMod val="60000"/>
              <a:lumOff val="4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64E5D87-920D-BE47-AAD5-C24BD95F6E41}"/>
              </a:ext>
            </a:extLst>
          </p:cNvPr>
          <p:cNvSpPr/>
          <p:nvPr/>
        </p:nvSpPr>
        <p:spPr>
          <a:xfrm>
            <a:off x="815198" y="3143943"/>
            <a:ext cx="2017689" cy="2559392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rgbClr val="17288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2746DF-A008-4C90-A1F0-3A8AF088A2B9}"/>
              </a:ext>
            </a:extLst>
          </p:cNvPr>
          <p:cNvSpPr txBox="1"/>
          <p:nvPr/>
        </p:nvSpPr>
        <p:spPr>
          <a:xfrm>
            <a:off x="1018099" y="3513109"/>
            <a:ext cx="1611884" cy="1756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 kern="100" spc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本页面可用于展示某项工作的每个环节和开展情况，可使用箭头体现推进，也可删除体现并列。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E88114E-F2D0-C121-BB6B-5488B295FFD1}"/>
              </a:ext>
            </a:extLst>
          </p:cNvPr>
          <p:cNvSpPr/>
          <p:nvPr/>
        </p:nvSpPr>
        <p:spPr>
          <a:xfrm>
            <a:off x="2951452" y="3143943"/>
            <a:ext cx="2017689" cy="2559392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rgbClr val="17288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C28397D-304A-BA7F-4CD2-E950F1C9E592}"/>
              </a:ext>
            </a:extLst>
          </p:cNvPr>
          <p:cNvSpPr/>
          <p:nvPr/>
        </p:nvSpPr>
        <p:spPr>
          <a:xfrm>
            <a:off x="5087706" y="3143943"/>
            <a:ext cx="2017689" cy="2559392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rgbClr val="17288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9C23A89-32D0-C585-EBB2-2FB78237DFB9}"/>
              </a:ext>
            </a:extLst>
          </p:cNvPr>
          <p:cNvSpPr/>
          <p:nvPr/>
        </p:nvSpPr>
        <p:spPr>
          <a:xfrm>
            <a:off x="7223960" y="3143943"/>
            <a:ext cx="2017689" cy="2559392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rgbClr val="17288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94070B1-73B8-D76A-9BCF-27823E8A205F}"/>
              </a:ext>
            </a:extLst>
          </p:cNvPr>
          <p:cNvSpPr/>
          <p:nvPr/>
        </p:nvSpPr>
        <p:spPr>
          <a:xfrm>
            <a:off x="1010710" y="2986583"/>
            <a:ext cx="1657146" cy="369166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spc="300" dirty="0"/>
              <a:t>工作环节一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3566E5D-2ADE-F4E4-DCAA-3E0012D38A3D}"/>
              </a:ext>
            </a:extLst>
          </p:cNvPr>
          <p:cNvSpPr/>
          <p:nvPr/>
        </p:nvSpPr>
        <p:spPr>
          <a:xfrm>
            <a:off x="3131724" y="2991663"/>
            <a:ext cx="1657146" cy="369166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spc="300" dirty="0"/>
              <a:t>工作环节二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40F4F8-3730-E28F-1861-2BA714BDB608}"/>
              </a:ext>
            </a:extLst>
          </p:cNvPr>
          <p:cNvSpPr/>
          <p:nvPr/>
        </p:nvSpPr>
        <p:spPr>
          <a:xfrm>
            <a:off x="5267428" y="2991663"/>
            <a:ext cx="1657146" cy="369166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spc="300" dirty="0"/>
              <a:t>工作环节三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18C25D-CED5-B478-335D-3F7840615F11}"/>
              </a:ext>
            </a:extLst>
          </p:cNvPr>
          <p:cNvSpPr/>
          <p:nvPr/>
        </p:nvSpPr>
        <p:spPr>
          <a:xfrm>
            <a:off x="7404232" y="2991663"/>
            <a:ext cx="1657146" cy="369166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spc="300" dirty="0"/>
              <a:t>工作环节四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4CC3E2-923B-FF5A-519D-230FBB6FB663}"/>
              </a:ext>
            </a:extLst>
          </p:cNvPr>
          <p:cNvGrpSpPr/>
          <p:nvPr/>
        </p:nvGrpSpPr>
        <p:grpSpPr>
          <a:xfrm>
            <a:off x="2773539" y="4240017"/>
            <a:ext cx="244809" cy="243492"/>
            <a:chOff x="2317115" y="2961988"/>
            <a:chExt cx="244809" cy="24349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ADE2E52-AEF8-4E48-5503-EC9EC1EAF98E}"/>
                </a:ext>
              </a:extLst>
            </p:cNvPr>
            <p:cNvSpPr/>
            <p:nvPr/>
          </p:nvSpPr>
          <p:spPr>
            <a:xfrm>
              <a:off x="2317115" y="2961988"/>
              <a:ext cx="244809" cy="243492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6800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276B60E-5F4E-B2C4-7521-342FEAE27A8C}"/>
                </a:ext>
              </a:extLst>
            </p:cNvPr>
            <p:cNvSpPr txBox="1"/>
            <p:nvPr/>
          </p:nvSpPr>
          <p:spPr>
            <a:xfrm rot="5400000">
              <a:off x="2384036" y="3029848"/>
              <a:ext cx="145110" cy="1068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6000" b="1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/>
                      </a:gs>
                    </a:gsLst>
                    <a:lin ang="2700000" scaled="1"/>
                    <a:tileRect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37C9CD-00C9-C1C0-75D6-0E4D9CF47CFE}"/>
              </a:ext>
            </a:extLst>
          </p:cNvPr>
          <p:cNvGrpSpPr/>
          <p:nvPr/>
        </p:nvGrpSpPr>
        <p:grpSpPr>
          <a:xfrm>
            <a:off x="4906019" y="4240017"/>
            <a:ext cx="244809" cy="243492"/>
            <a:chOff x="2317115" y="2961988"/>
            <a:chExt cx="244809" cy="243492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D62476D-1A31-3134-05AD-76FEE881521B}"/>
                </a:ext>
              </a:extLst>
            </p:cNvPr>
            <p:cNvSpPr/>
            <p:nvPr/>
          </p:nvSpPr>
          <p:spPr>
            <a:xfrm>
              <a:off x="2317115" y="2961988"/>
              <a:ext cx="244809" cy="243492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6800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E5C6DE3-9446-5488-5EDE-9F78E95C9130}"/>
                </a:ext>
              </a:extLst>
            </p:cNvPr>
            <p:cNvSpPr txBox="1"/>
            <p:nvPr/>
          </p:nvSpPr>
          <p:spPr>
            <a:xfrm rot="5400000">
              <a:off x="2384036" y="3029848"/>
              <a:ext cx="145110" cy="1068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6000" b="1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/>
                      </a:gs>
                    </a:gsLst>
                    <a:lin ang="2700000" scaled="1"/>
                    <a:tileRect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CF454AE-072C-A66A-DAB2-A7738F46DA39}"/>
              </a:ext>
            </a:extLst>
          </p:cNvPr>
          <p:cNvGrpSpPr/>
          <p:nvPr/>
        </p:nvGrpSpPr>
        <p:grpSpPr>
          <a:xfrm>
            <a:off x="7042879" y="4240017"/>
            <a:ext cx="244809" cy="243492"/>
            <a:chOff x="2317115" y="2961988"/>
            <a:chExt cx="244809" cy="24349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69ED4C1-AA3B-4C00-C780-4ADF8FBDBFF7}"/>
                </a:ext>
              </a:extLst>
            </p:cNvPr>
            <p:cNvSpPr/>
            <p:nvPr/>
          </p:nvSpPr>
          <p:spPr>
            <a:xfrm>
              <a:off x="2317115" y="2961988"/>
              <a:ext cx="244809" cy="243492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6800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6BCD8E5-6EEC-7D46-460E-E9D7B447F085}"/>
                </a:ext>
              </a:extLst>
            </p:cNvPr>
            <p:cNvSpPr txBox="1"/>
            <p:nvPr/>
          </p:nvSpPr>
          <p:spPr>
            <a:xfrm rot="5400000">
              <a:off x="2384036" y="3029848"/>
              <a:ext cx="145110" cy="1068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6000" b="1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/>
                      </a:gs>
                    </a:gsLst>
                    <a:lin ang="2700000" scaled="1"/>
                    <a:tileRect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endParaRPr lang="zh-CN" altLang="en-US" dirty="0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08C62AF-4B75-A65E-F052-05473FBFA2A0}"/>
              </a:ext>
            </a:extLst>
          </p:cNvPr>
          <p:cNvSpPr/>
          <p:nvPr/>
        </p:nvSpPr>
        <p:spPr>
          <a:xfrm>
            <a:off x="9359114" y="3143943"/>
            <a:ext cx="2017689" cy="2559392"/>
          </a:xfrm>
          <a:prstGeom prst="roundRect">
            <a:avLst>
              <a:gd name="adj" fmla="val 3324"/>
            </a:avLst>
          </a:prstGeom>
          <a:gradFill>
            <a:gsLst>
              <a:gs pos="31000">
                <a:schemeClr val="bg1"/>
              </a:gs>
              <a:gs pos="100000">
                <a:schemeClr val="accent1">
                  <a:lumMod val="4000"/>
                  <a:lumOff val="96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317500" sx="102000" sy="102000" algn="ctr" rotWithShape="0">
              <a:srgbClr val="17288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7986A46-74AB-5C68-CDDB-906CC71276B2}"/>
              </a:ext>
            </a:extLst>
          </p:cNvPr>
          <p:cNvSpPr/>
          <p:nvPr/>
        </p:nvSpPr>
        <p:spPr>
          <a:xfrm>
            <a:off x="9539386" y="2991663"/>
            <a:ext cx="1657146" cy="369166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1"/>
              </a:gs>
              <a:gs pos="100000">
                <a:schemeClr val="accent2"/>
              </a:gs>
              <a:gs pos="300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" sx="102000" sy="102000" algn="ctr" rotWithShape="0">
              <a:schemeClr val="accent1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spc="300" dirty="0"/>
              <a:t>工作环节五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80E6F99-63E9-8656-2E8B-D4B703A3C618}"/>
              </a:ext>
            </a:extLst>
          </p:cNvPr>
          <p:cNvGrpSpPr/>
          <p:nvPr/>
        </p:nvGrpSpPr>
        <p:grpSpPr>
          <a:xfrm>
            <a:off x="9178033" y="4240017"/>
            <a:ext cx="244809" cy="243492"/>
            <a:chOff x="2317115" y="2961988"/>
            <a:chExt cx="244809" cy="24349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D2BEEC3-FBC2-EE8A-0F8D-8506903B3842}"/>
                </a:ext>
              </a:extLst>
            </p:cNvPr>
            <p:cNvSpPr/>
            <p:nvPr/>
          </p:nvSpPr>
          <p:spPr>
            <a:xfrm>
              <a:off x="2317115" y="2961988"/>
              <a:ext cx="244809" cy="243492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6800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DC7D1A9-136C-17C5-B1FA-2B1A4307C660}"/>
                </a:ext>
              </a:extLst>
            </p:cNvPr>
            <p:cNvSpPr txBox="1"/>
            <p:nvPr/>
          </p:nvSpPr>
          <p:spPr>
            <a:xfrm rot="5400000">
              <a:off x="2384036" y="3029848"/>
              <a:ext cx="145110" cy="1068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6000" b="1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/>
                      </a:gs>
                    </a:gsLst>
                    <a:lin ang="2700000" scaled="1"/>
                    <a:tileRect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endParaRPr lang="zh-CN" altLang="en-US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DDEB32F-247B-0922-A0F3-2C8AF96B65F5}"/>
              </a:ext>
            </a:extLst>
          </p:cNvPr>
          <p:cNvSpPr txBox="1"/>
          <p:nvPr/>
        </p:nvSpPr>
        <p:spPr>
          <a:xfrm>
            <a:off x="3154354" y="3513109"/>
            <a:ext cx="1611884" cy="1756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 kern="100" spc="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本页面可用于展示某项工作的每个环节和开展情况，可使用箭头体现推进，也可删除体现并列。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AF2430-A304-1357-D930-E1F24BDF2474}"/>
              </a:ext>
            </a:extLst>
          </p:cNvPr>
          <p:cNvSpPr txBox="1"/>
          <p:nvPr/>
        </p:nvSpPr>
        <p:spPr>
          <a:xfrm>
            <a:off x="5290608" y="3513109"/>
            <a:ext cx="1611884" cy="1756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 kern="100" spc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本页面可用于展示某项工作的每个环节和开展情况，可使用箭头体现推进，也可删除体现并列。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8375BDD-5FFB-B8C8-8722-F512DA614B43}"/>
              </a:ext>
            </a:extLst>
          </p:cNvPr>
          <p:cNvGrpSpPr/>
          <p:nvPr/>
        </p:nvGrpSpPr>
        <p:grpSpPr>
          <a:xfrm>
            <a:off x="7404231" y="3704285"/>
            <a:ext cx="1651002" cy="1565523"/>
            <a:chOff x="7404231" y="2541648"/>
            <a:chExt cx="1651002" cy="156552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7ECAFA2-C80A-8BF3-6941-7A9FDF0E265F}"/>
                </a:ext>
              </a:extLst>
            </p:cNvPr>
            <p:cNvSpPr txBox="1"/>
            <p:nvPr/>
          </p:nvSpPr>
          <p:spPr>
            <a:xfrm>
              <a:off x="7443349" y="2541648"/>
              <a:ext cx="1611884" cy="5748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 kern="100" spc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zh-CN" altLang="en-US" dirty="0"/>
                <a:t>有多项内容时也可以分段展示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6D6C5A9-9994-5E43-D273-49F4948B13E3}"/>
                </a:ext>
              </a:extLst>
            </p:cNvPr>
            <p:cNvCxnSpPr/>
            <p:nvPr/>
          </p:nvCxnSpPr>
          <p:spPr>
            <a:xfrm>
              <a:off x="7404231" y="3323544"/>
              <a:ext cx="1624082" cy="173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CDF7FA-1B86-EC7A-C314-0D2B19C910B1}"/>
                </a:ext>
              </a:extLst>
            </p:cNvPr>
            <p:cNvSpPr txBox="1"/>
            <p:nvPr/>
          </p:nvSpPr>
          <p:spPr>
            <a:xfrm>
              <a:off x="7443349" y="3532334"/>
              <a:ext cx="1611884" cy="5748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 kern="100" spc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zh-CN" altLang="en-US" dirty="0"/>
                <a:t>有多项内容时也可以分段展示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298BCCAD-CE55-E9B8-1FFA-91BC4E884490}"/>
              </a:ext>
            </a:extLst>
          </p:cNvPr>
          <p:cNvSpPr txBox="1"/>
          <p:nvPr/>
        </p:nvSpPr>
        <p:spPr>
          <a:xfrm>
            <a:off x="9581575" y="3704285"/>
            <a:ext cx="1611884" cy="574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 kern="100" spc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有多项内容时也可以分段展示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0E6D6E3-A860-DA5A-612F-8B47A9474417}"/>
              </a:ext>
            </a:extLst>
          </p:cNvPr>
          <p:cNvCxnSpPr/>
          <p:nvPr/>
        </p:nvCxnSpPr>
        <p:spPr>
          <a:xfrm>
            <a:off x="9542457" y="4486181"/>
            <a:ext cx="1624082" cy="173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7D99FD3-12EB-90DD-98EF-D78A2951B45E}"/>
              </a:ext>
            </a:extLst>
          </p:cNvPr>
          <p:cNvSpPr txBox="1"/>
          <p:nvPr/>
        </p:nvSpPr>
        <p:spPr>
          <a:xfrm>
            <a:off x="9581575" y="4694971"/>
            <a:ext cx="1611884" cy="574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 kern="100" spc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有多项内容时也可以分段展示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67A526-B41B-FE80-2924-4920CBC75D3A}"/>
              </a:ext>
            </a:extLst>
          </p:cNvPr>
          <p:cNvSpPr txBox="1"/>
          <p:nvPr/>
        </p:nvSpPr>
        <p:spPr>
          <a:xfrm>
            <a:off x="1012923" y="1641155"/>
            <a:ext cx="9272499" cy="648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400" kern="100" spc="100">
                <a:gradFill>
                  <a:gsLst>
                    <a:gs pos="50000">
                      <a:srgbClr val="0C4CA6">
                        <a:lumMod val="93000"/>
                        <a:lumOff val="7000"/>
                      </a:srgbClr>
                    </a:gs>
                    <a:gs pos="100000">
                      <a:srgbClr val="17288B"/>
                    </a:gs>
                    <a:gs pos="3000">
                      <a:srgbClr val="0070C0"/>
                    </a:gs>
                  </a:gsLst>
                  <a:lin ang="27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模板网，幻灯片演示模板及素材免费下载！</a:t>
            </a:r>
          </a:p>
          <a:p>
            <a:pPr algn="just">
              <a:lnSpc>
                <a:spcPct val="120000"/>
              </a:lnSpc>
            </a:pP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模板网 官网唯一网址：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www.51pptmoban.com</a:t>
            </a:r>
            <a:endParaRPr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23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火车行驶在轨道上&#10;&#10;描述已自动生成">
            <a:extLst>
              <a:ext uri="{FF2B5EF4-FFF2-40B4-BE49-F238E27FC236}">
                <a16:creationId xmlns:a16="http://schemas.microsoft.com/office/drawing/2014/main" id="{1D7DEF5E-47B6-14DE-527E-3184DB2BB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91" y="-17265"/>
            <a:ext cx="12242391" cy="68707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65F8FE5-B6D6-E32F-B8E0-AB7518F61842}"/>
              </a:ext>
            </a:extLst>
          </p:cNvPr>
          <p:cNvSpPr/>
          <p:nvPr/>
        </p:nvSpPr>
        <p:spPr>
          <a:xfrm>
            <a:off x="-50392" y="-34526"/>
            <a:ext cx="9309895" cy="6892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165100" dist="38100" dir="2700000" algn="tl" rotWithShape="0">
              <a:srgbClr val="E50F21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/>
              <a:ea typeface="阿里巴巴普惠体 B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812B778-38FA-6E8E-6959-7EEA0081CFEE}"/>
              </a:ext>
            </a:extLst>
          </p:cNvPr>
          <p:cNvGrpSpPr/>
          <p:nvPr/>
        </p:nvGrpSpPr>
        <p:grpSpPr>
          <a:xfrm rot="19105803" flipH="1">
            <a:off x="-3714587" y="-932130"/>
            <a:ext cx="9790071" cy="3701854"/>
            <a:chOff x="-113891" y="2575604"/>
            <a:chExt cx="12988228" cy="324642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3BCE670-9EB1-012E-334F-685D9C1CFE48}"/>
                </a:ext>
              </a:extLst>
            </p:cNvPr>
            <p:cNvSpPr/>
            <p:nvPr/>
          </p:nvSpPr>
          <p:spPr>
            <a:xfrm>
              <a:off x="228600" y="3564826"/>
              <a:ext cx="12645737" cy="126798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91E8A88-2C93-98FB-1A73-BE72F8DEC518}"/>
                </a:ext>
              </a:extLst>
            </p:cNvPr>
            <p:cNvSpPr/>
            <p:nvPr/>
          </p:nvSpPr>
          <p:spPr>
            <a:xfrm>
              <a:off x="214900" y="3525257"/>
              <a:ext cx="12576077" cy="134711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31CBCDB-EC9C-444E-CCA9-8B37A80143BB}"/>
                </a:ext>
              </a:extLst>
            </p:cNvPr>
            <p:cNvSpPr/>
            <p:nvPr/>
          </p:nvSpPr>
          <p:spPr>
            <a:xfrm>
              <a:off x="201201" y="3485688"/>
              <a:ext cx="12506416" cy="142625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AC1E116-EFC1-BD3C-90A1-281CB9F07E19}"/>
                </a:ext>
              </a:extLst>
            </p:cNvPr>
            <p:cNvSpPr/>
            <p:nvPr/>
          </p:nvSpPr>
          <p:spPr>
            <a:xfrm>
              <a:off x="187501" y="3446119"/>
              <a:ext cx="12436756" cy="150539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782C105-81AA-6833-3B46-E175C16FB726}"/>
                </a:ext>
              </a:extLst>
            </p:cNvPr>
            <p:cNvSpPr/>
            <p:nvPr/>
          </p:nvSpPr>
          <p:spPr>
            <a:xfrm>
              <a:off x="173801" y="3406550"/>
              <a:ext cx="12367096" cy="158453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4C6E913-7052-B987-2FAB-18CD469C9ABC}"/>
                </a:ext>
              </a:extLst>
            </p:cNvPr>
            <p:cNvSpPr/>
            <p:nvPr/>
          </p:nvSpPr>
          <p:spPr>
            <a:xfrm>
              <a:off x="160102" y="3366981"/>
              <a:ext cx="12297437" cy="1663670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0C056D0-4068-CDEF-2859-CFCC0E66FE35}"/>
                </a:ext>
              </a:extLst>
            </p:cNvPr>
            <p:cNvSpPr/>
            <p:nvPr/>
          </p:nvSpPr>
          <p:spPr>
            <a:xfrm>
              <a:off x="146402" y="3327412"/>
              <a:ext cx="12227777" cy="174280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DD651C0-41C0-AE6E-86D7-3FB9CF790835}"/>
                </a:ext>
              </a:extLst>
            </p:cNvPr>
            <p:cNvSpPr/>
            <p:nvPr/>
          </p:nvSpPr>
          <p:spPr>
            <a:xfrm>
              <a:off x="132702" y="3287843"/>
              <a:ext cx="12158117" cy="1821945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BBC3A4A-8FC1-A282-915C-D9535F55AE81}"/>
                </a:ext>
              </a:extLst>
            </p:cNvPr>
            <p:cNvSpPr/>
            <p:nvPr/>
          </p:nvSpPr>
          <p:spPr>
            <a:xfrm>
              <a:off x="119003" y="3248275"/>
              <a:ext cx="12088457" cy="1901083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96DAFC5-CB09-0BB1-82BF-8C6CA9D875FA}"/>
                </a:ext>
              </a:extLst>
            </p:cNvPr>
            <p:cNvSpPr/>
            <p:nvPr/>
          </p:nvSpPr>
          <p:spPr>
            <a:xfrm>
              <a:off x="105303" y="3208706"/>
              <a:ext cx="12018797" cy="198022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BA23989-DC8E-5441-F267-EA844169C6B9}"/>
                </a:ext>
              </a:extLst>
            </p:cNvPr>
            <p:cNvSpPr/>
            <p:nvPr/>
          </p:nvSpPr>
          <p:spPr>
            <a:xfrm>
              <a:off x="91603" y="3169137"/>
              <a:ext cx="11949137" cy="2059358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8BCD4F9-C02E-B311-115C-254B39C16D35}"/>
                </a:ext>
              </a:extLst>
            </p:cNvPr>
            <p:cNvSpPr/>
            <p:nvPr/>
          </p:nvSpPr>
          <p:spPr>
            <a:xfrm>
              <a:off x="77904" y="3129568"/>
              <a:ext cx="11879476" cy="2138496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0F6490F-C821-C318-2172-F2DCAAD3FDB8}"/>
                </a:ext>
              </a:extLst>
            </p:cNvPr>
            <p:cNvSpPr/>
            <p:nvPr/>
          </p:nvSpPr>
          <p:spPr>
            <a:xfrm>
              <a:off x="64204" y="3089999"/>
              <a:ext cx="11809816" cy="221763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3E752FF7-3BD4-8DFE-C7BC-8ACF68F8A66D}"/>
                </a:ext>
              </a:extLst>
            </p:cNvPr>
            <p:cNvSpPr/>
            <p:nvPr/>
          </p:nvSpPr>
          <p:spPr>
            <a:xfrm>
              <a:off x="50504" y="3050430"/>
              <a:ext cx="11740156" cy="229677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59A63AB-0507-144F-C732-B6DD2CA39A97}"/>
                </a:ext>
              </a:extLst>
            </p:cNvPr>
            <p:cNvSpPr/>
            <p:nvPr/>
          </p:nvSpPr>
          <p:spPr>
            <a:xfrm>
              <a:off x="36805" y="3010862"/>
              <a:ext cx="11670497" cy="237590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175C5C9-339E-16BA-7FAB-822F46FE6690}"/>
                </a:ext>
              </a:extLst>
            </p:cNvPr>
            <p:cNvSpPr/>
            <p:nvPr/>
          </p:nvSpPr>
          <p:spPr>
            <a:xfrm>
              <a:off x="23105" y="2971293"/>
              <a:ext cx="11600837" cy="245504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1D1CA7D8-7D24-B55F-237A-BD8FCBDB45B7}"/>
                </a:ext>
              </a:extLst>
            </p:cNvPr>
            <p:cNvSpPr/>
            <p:nvPr/>
          </p:nvSpPr>
          <p:spPr>
            <a:xfrm>
              <a:off x="9406" y="2931724"/>
              <a:ext cx="11531177" cy="2534185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F9D1EAC-5199-314B-482C-F6E2FE646AFE}"/>
                </a:ext>
              </a:extLst>
            </p:cNvPr>
            <p:cNvSpPr/>
            <p:nvPr/>
          </p:nvSpPr>
          <p:spPr>
            <a:xfrm>
              <a:off x="-4294" y="2892155"/>
              <a:ext cx="11461517" cy="2613322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A74B630-8F47-2CC8-1391-356D746A2E1B}"/>
                </a:ext>
              </a:extLst>
            </p:cNvPr>
            <p:cNvSpPr/>
            <p:nvPr/>
          </p:nvSpPr>
          <p:spPr>
            <a:xfrm>
              <a:off x="-17994" y="2852586"/>
              <a:ext cx="11391857" cy="2692460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30CEA0B-78FA-9E73-343C-12CC0280978D}"/>
                </a:ext>
              </a:extLst>
            </p:cNvPr>
            <p:cNvSpPr/>
            <p:nvPr/>
          </p:nvSpPr>
          <p:spPr>
            <a:xfrm>
              <a:off x="-31693" y="2813017"/>
              <a:ext cx="11322197" cy="2771598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E37DDEF-D79F-DC52-86ED-F5C4620DAA15}"/>
                </a:ext>
              </a:extLst>
            </p:cNvPr>
            <p:cNvSpPr/>
            <p:nvPr/>
          </p:nvSpPr>
          <p:spPr>
            <a:xfrm>
              <a:off x="-45393" y="2773448"/>
              <a:ext cx="11252536" cy="2850736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98F5A76-DB72-4A01-C41A-215901E63704}"/>
                </a:ext>
              </a:extLst>
            </p:cNvPr>
            <p:cNvSpPr/>
            <p:nvPr/>
          </p:nvSpPr>
          <p:spPr>
            <a:xfrm>
              <a:off x="-59093" y="2733879"/>
              <a:ext cx="11182876" cy="2929873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C23F509-0376-B45F-6DA1-0145A31DF7D0}"/>
                </a:ext>
              </a:extLst>
            </p:cNvPr>
            <p:cNvSpPr/>
            <p:nvPr/>
          </p:nvSpPr>
          <p:spPr>
            <a:xfrm>
              <a:off x="-72792" y="2694311"/>
              <a:ext cx="11113217" cy="3009011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679A303-BEA9-B4FE-5D6E-EDC8387C9BAC}"/>
                </a:ext>
              </a:extLst>
            </p:cNvPr>
            <p:cNvSpPr/>
            <p:nvPr/>
          </p:nvSpPr>
          <p:spPr>
            <a:xfrm>
              <a:off x="-86492" y="2654742"/>
              <a:ext cx="11043557" cy="3088149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4551DF4-262A-4D3B-05D9-951E35FBFF04}"/>
                </a:ext>
              </a:extLst>
            </p:cNvPr>
            <p:cNvSpPr/>
            <p:nvPr/>
          </p:nvSpPr>
          <p:spPr>
            <a:xfrm>
              <a:off x="-100192" y="2615173"/>
              <a:ext cx="10973897" cy="3167287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3493F5F-5BEE-33A9-D139-96DEA8C94150}"/>
                </a:ext>
              </a:extLst>
            </p:cNvPr>
            <p:cNvSpPr/>
            <p:nvPr/>
          </p:nvSpPr>
          <p:spPr>
            <a:xfrm>
              <a:off x="-113891" y="2575604"/>
              <a:ext cx="10904237" cy="3246424"/>
            </a:xfrm>
            <a:custGeom>
              <a:avLst/>
              <a:gdLst>
                <a:gd name="connsiteX0" fmla="*/ 0 w 12645737"/>
                <a:gd name="connsiteY0" fmla="*/ 831563 h 1267981"/>
                <a:gd name="connsiteX1" fmla="*/ 1911928 w 12645737"/>
                <a:gd name="connsiteY1" fmla="*/ 374363 h 1267981"/>
                <a:gd name="connsiteX2" fmla="*/ 4956464 w 12645737"/>
                <a:gd name="connsiteY2" fmla="*/ 1143290 h 1267981"/>
                <a:gd name="connsiteX3" fmla="*/ 9923319 w 12645737"/>
                <a:gd name="connsiteY3" fmla="*/ 290 h 1267981"/>
                <a:gd name="connsiteX4" fmla="*/ 12645737 w 12645737"/>
                <a:gd name="connsiteY4" fmla="*/ 1267981 h 126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5737" h="1267981">
                  <a:moveTo>
                    <a:pt x="0" y="831563"/>
                  </a:moveTo>
                  <a:cubicBezTo>
                    <a:pt x="542925" y="576986"/>
                    <a:pt x="1085851" y="322409"/>
                    <a:pt x="1911928" y="374363"/>
                  </a:cubicBezTo>
                  <a:cubicBezTo>
                    <a:pt x="2738005" y="426317"/>
                    <a:pt x="3621232" y="1205635"/>
                    <a:pt x="4956464" y="1143290"/>
                  </a:cubicBezTo>
                  <a:cubicBezTo>
                    <a:pt x="6291696" y="1080945"/>
                    <a:pt x="8641774" y="-20492"/>
                    <a:pt x="9923319" y="290"/>
                  </a:cubicBezTo>
                  <a:cubicBezTo>
                    <a:pt x="11204864" y="21072"/>
                    <a:pt x="12645737" y="1267981"/>
                    <a:pt x="12645737" y="1267981"/>
                  </a:cubicBezTo>
                </a:path>
              </a:pathLst>
            </a:custGeom>
            <a:noFill/>
            <a:ln w="3175" cap="flat" cmpd="sng" algn="ctr">
              <a:gradFill>
                <a:gsLst>
                  <a:gs pos="65000">
                    <a:schemeClr val="accent1">
                      <a:alpha val="29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1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0000"/>
                    </a:scheme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  <p:sp>
        <p:nvSpPr>
          <p:cNvPr id="41" name="箭头: 五边形 40">
            <a:extLst>
              <a:ext uri="{FF2B5EF4-FFF2-40B4-BE49-F238E27FC236}">
                <a16:creationId xmlns:a16="http://schemas.microsoft.com/office/drawing/2014/main" id="{F50AB698-EB41-3FA1-5485-3CB290A9D1E7}"/>
              </a:ext>
            </a:extLst>
          </p:cNvPr>
          <p:cNvSpPr/>
          <p:nvPr/>
        </p:nvSpPr>
        <p:spPr>
          <a:xfrm>
            <a:off x="-50392" y="1776576"/>
            <a:ext cx="10282963" cy="2786743"/>
          </a:xfrm>
          <a:prstGeom prst="homePlate">
            <a:avLst>
              <a:gd name="adj" fmla="val 41667"/>
            </a:avLst>
          </a:prstGeom>
          <a:gradFill>
            <a:gsLst>
              <a:gs pos="0">
                <a:schemeClr val="bg1">
                  <a:alpha val="97000"/>
                </a:schemeClr>
              </a:gs>
              <a:gs pos="100000">
                <a:schemeClr val="accent1">
                  <a:lumMod val="5000"/>
                  <a:lumOff val="95000"/>
                </a:schemeClr>
              </a:gs>
            </a:gsLst>
            <a:lin ang="5400000" scaled="1"/>
          </a:gradFill>
          <a:ln w="3175">
            <a:noFill/>
          </a:ln>
          <a:effectLst>
            <a:outerShdw blurRad="254000" sx="102000" sy="102000" algn="ctr" rotWithShape="0">
              <a:schemeClr val="accent3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41889FE-08FA-F871-BFFF-B154973D1662}"/>
              </a:ext>
            </a:extLst>
          </p:cNvPr>
          <p:cNvGrpSpPr/>
          <p:nvPr/>
        </p:nvGrpSpPr>
        <p:grpSpPr>
          <a:xfrm>
            <a:off x="386156" y="2209107"/>
            <a:ext cx="2017103" cy="1921680"/>
            <a:chOff x="386156" y="2034646"/>
            <a:chExt cx="2017103" cy="192168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EA5E85F-4B6F-2722-B6FD-5584931F53F1}"/>
                </a:ext>
              </a:extLst>
            </p:cNvPr>
            <p:cNvSpPr txBox="1"/>
            <p:nvPr/>
          </p:nvSpPr>
          <p:spPr>
            <a:xfrm>
              <a:off x="386156" y="2034646"/>
              <a:ext cx="201710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02</a:t>
              </a:r>
              <a:endParaRPr lang="zh-CN" altLang="en-US" sz="11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7A5E635-966B-B61B-EB04-DAD4CD17E80D}"/>
                </a:ext>
              </a:extLst>
            </p:cNvPr>
            <p:cNvSpPr txBox="1"/>
            <p:nvPr/>
          </p:nvSpPr>
          <p:spPr>
            <a:xfrm>
              <a:off x="483136" y="3556216"/>
              <a:ext cx="1823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PART TWO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sp>
        <p:nvSpPr>
          <p:cNvPr id="44" name="箭头: 五边形 43">
            <a:extLst>
              <a:ext uri="{FF2B5EF4-FFF2-40B4-BE49-F238E27FC236}">
                <a16:creationId xmlns:a16="http://schemas.microsoft.com/office/drawing/2014/main" id="{379ECF57-AC0C-5C18-86A1-0719674185D9}"/>
              </a:ext>
            </a:extLst>
          </p:cNvPr>
          <p:cNvSpPr/>
          <p:nvPr/>
        </p:nvSpPr>
        <p:spPr>
          <a:xfrm>
            <a:off x="-232227" y="1913021"/>
            <a:ext cx="10233912" cy="2502568"/>
          </a:xfrm>
          <a:prstGeom prst="homePlate">
            <a:avLst>
              <a:gd name="adj" fmla="val 41667"/>
            </a:avLst>
          </a:prstGeom>
          <a:noFill/>
          <a:ln w="3175">
            <a:solidFill>
              <a:schemeClr val="accent1">
                <a:shade val="50000"/>
              </a:schemeClr>
            </a:solidFill>
          </a:ln>
          <a:effectLst>
            <a:outerShdw blurRad="254000" sx="102000" sy="102000" algn="c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6842C1B-4265-1615-AD7B-F55BA127071B}"/>
              </a:ext>
            </a:extLst>
          </p:cNvPr>
          <p:cNvCxnSpPr/>
          <p:nvPr/>
        </p:nvCxnSpPr>
        <p:spPr>
          <a:xfrm>
            <a:off x="2403259" y="2145054"/>
            <a:ext cx="0" cy="2038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69BDD4C-6390-447E-7814-413C926A8D76}"/>
              </a:ext>
            </a:extLst>
          </p:cNvPr>
          <p:cNvGrpSpPr/>
          <p:nvPr/>
        </p:nvGrpSpPr>
        <p:grpSpPr>
          <a:xfrm>
            <a:off x="2653665" y="2619153"/>
            <a:ext cx="4044095" cy="1101588"/>
            <a:chOff x="2653665" y="2618848"/>
            <a:chExt cx="4044095" cy="110158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11806B4-3F0D-97EB-3954-C4BDCD05302A}"/>
                </a:ext>
              </a:extLst>
            </p:cNvPr>
            <p:cNvSpPr txBox="1"/>
            <p:nvPr/>
          </p:nvSpPr>
          <p:spPr>
            <a:xfrm>
              <a:off x="2653665" y="2618848"/>
              <a:ext cx="4044095" cy="778834"/>
            </a:xfrm>
            <a:prstGeom prst="rect">
              <a:avLst/>
            </a:prstGeom>
            <a:noFill/>
            <a:effectLst/>
          </p:spPr>
          <p:txBody>
            <a:bodyPr wrap="square" lIns="146480" tIns="73240" rIns="146480" bIns="73240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952" b="1" i="0" u="none" strike="noStrike" kern="1200" cap="none" spc="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请输入您的标题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0D56BCD-E1FA-CF61-362A-A326BCE6F54C}"/>
                </a:ext>
              </a:extLst>
            </p:cNvPr>
            <p:cNvSpPr txBox="1"/>
            <p:nvPr/>
          </p:nvSpPr>
          <p:spPr>
            <a:xfrm>
              <a:off x="2670999" y="3222659"/>
              <a:ext cx="4009425" cy="497777"/>
            </a:xfrm>
            <a:prstGeom prst="rect">
              <a:avLst/>
            </a:prstGeom>
            <a:noFill/>
            <a:effectLst/>
          </p:spPr>
          <p:txBody>
            <a:bodyPr wrap="square" lIns="146480" tIns="73240" rIns="146480" bIns="73240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23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Please enter your title</a:t>
              </a:r>
              <a:endParaRPr kumimoji="0" lang="zh-CN" altLang="en-US" sz="2223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pic>
        <p:nvPicPr>
          <p:cNvPr id="50" name="图片 49" descr="图片包含 交通, 轨道, 未来, 火车&#10;&#10;描述已自动生成">
            <a:extLst>
              <a:ext uri="{FF2B5EF4-FFF2-40B4-BE49-F238E27FC236}">
                <a16:creationId xmlns:a16="http://schemas.microsoft.com/office/drawing/2014/main" id="{F435308B-7030-CF60-20A6-05D64431B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343" t="21727" r="7651" b="21577"/>
          <a:stretch/>
        </p:blipFill>
        <p:spPr>
          <a:xfrm>
            <a:off x="5793912" y="1722615"/>
            <a:ext cx="5473948" cy="4697080"/>
          </a:xfrm>
          <a:prstGeom prst="rect">
            <a:avLst/>
          </a:prstGeom>
        </p:spPr>
      </p:pic>
      <p:pic>
        <p:nvPicPr>
          <p:cNvPr id="52" name="图片 51" descr="徽标&#10;&#10;低可信度描述已自动生成">
            <a:extLst>
              <a:ext uri="{FF2B5EF4-FFF2-40B4-BE49-F238E27FC236}">
                <a16:creationId xmlns:a16="http://schemas.microsoft.com/office/drawing/2014/main" id="{E5AD274D-3549-A93A-27CB-3DA59D5D2D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212" y="276225"/>
            <a:ext cx="2263978" cy="5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7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A-圆角矩形 21">
            <a:extLst>
              <a:ext uri="{FF2B5EF4-FFF2-40B4-BE49-F238E27FC236}">
                <a16:creationId xmlns:a16="http://schemas.microsoft.com/office/drawing/2014/main" id="{68D843DE-D68E-E57F-5B8B-F3AACDE4A2A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660400" y="4299163"/>
            <a:ext cx="7751325" cy="2194366"/>
          </a:xfrm>
          <a:prstGeom prst="roundRect">
            <a:avLst>
              <a:gd name="adj" fmla="val 5510"/>
            </a:avLst>
          </a:prstGeom>
          <a:solidFill>
            <a:srgbClr val="FFFFFF"/>
          </a:solidFill>
          <a:ln w="11430">
            <a:solidFill>
              <a:schemeClr val="accent2">
                <a:lumMod val="75000"/>
              </a:schemeClr>
            </a:solidFill>
          </a:ln>
          <a:effectLst>
            <a:outerShdw dist="45720" dir="5400000" algn="ctr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3C377E-CF55-70EA-CC69-908BC558F3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二项图文页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B9AB005-86B4-0E89-500D-91E32673B4A7}"/>
              </a:ext>
            </a:extLst>
          </p:cNvPr>
          <p:cNvSpPr/>
          <p:nvPr/>
        </p:nvSpPr>
        <p:spPr>
          <a:xfrm>
            <a:off x="660401" y="1130300"/>
            <a:ext cx="3401382" cy="5266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>
            <a:outerShdw blurRad="165100" dist="38100" dir="2700000" algn="tl" rotWithShape="0">
              <a:srgbClr val="E50F21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请在此处添加标题</a:t>
            </a:r>
          </a:p>
        </p:txBody>
      </p:sp>
      <p:sp>
        <p:nvSpPr>
          <p:cNvPr id="5" name="PA-圆角矩形 21">
            <a:extLst>
              <a:ext uri="{FF2B5EF4-FFF2-40B4-BE49-F238E27FC236}">
                <a16:creationId xmlns:a16="http://schemas.microsoft.com/office/drawing/2014/main" id="{B80959CC-8219-6494-20F9-222046B06623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660400" y="1899232"/>
            <a:ext cx="7751325" cy="2194366"/>
          </a:xfrm>
          <a:prstGeom prst="roundRect">
            <a:avLst>
              <a:gd name="adj" fmla="val 5510"/>
            </a:avLst>
          </a:prstGeom>
          <a:solidFill>
            <a:srgbClr val="FFFFFF"/>
          </a:solidFill>
          <a:ln w="11430">
            <a:solidFill>
              <a:schemeClr val="accent2">
                <a:lumMod val="75000"/>
              </a:schemeClr>
            </a:solidFill>
          </a:ln>
          <a:effectLst>
            <a:outerShdw dist="45720" dir="5400000" algn="ctr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07C82D-804C-9755-10C0-65D94EEE2C9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79676">
            <a:off x="8381831" y="1574704"/>
            <a:ext cx="3611796" cy="2404101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CDAA6A4-FF08-E269-99F7-DE303B745DB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39243">
            <a:off x="8367837" y="4216671"/>
            <a:ext cx="3583519" cy="2388079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2202157-7EA5-928F-0DC1-49343A23AC6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54351" y="1997556"/>
            <a:ext cx="2394856" cy="30777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0" h="0"/>
            <a:bevelB w="0" h="0"/>
          </a:sp3d>
        </p:spPr>
        <p:txBody>
          <a:bodyPr wrap="square" lIns="0" tIns="0" rIns="0" bIns="0" rtlCol="0">
            <a:spAutoFit/>
            <a:sp3d>
              <a:bevelT w="0" h="0"/>
              <a:bevelB w="0" h="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100" dirty="0">
                <a:latin typeface="+mj-ea"/>
                <a:ea typeface="+mj-ea"/>
                <a:cs typeface="阿里巴巴普惠体 B" panose="00020600040101010101" pitchFamily="18" charset="-122"/>
              </a:rPr>
              <a:t>这里是小标题</a:t>
            </a:r>
            <a:endParaRPr kumimoji="0" lang="zh-CN" altLang="en-US" sz="200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AE29993-59E1-5B07-C614-A61FC1BAE42B}"/>
              </a:ext>
            </a:extLst>
          </p:cNvPr>
          <p:cNvSpPr txBox="1"/>
          <p:nvPr/>
        </p:nvSpPr>
        <p:spPr>
          <a:xfrm>
            <a:off x="954351" y="2349897"/>
            <a:ext cx="7122849" cy="16531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学校创建于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1956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年，时为国家城市建设部在全国兴建的十所土建类学校之一。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65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年来，学校与齐鲁大地的厚重文化同脉，与铿锵前行的共和国脚步同频，始终坚持党的领导，坚持社会主义办学方向，凝练特色、培植优势，践行“厚德博学、筑基建业”的校训，形成了“勤奋、严谨、团结、创新”的校风和“以人为本、自强不息、经世致用、造福桑梓”的办学理念，已发展成为一所以工为主、以土木建筑学科为特色，工理管文法艺多学科交叉渗透、协调发展的应用研究型大学。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E1C2E56-944F-A038-F59D-162769D65C8B}"/>
              </a:ext>
            </a:extLst>
          </p:cNvPr>
          <p:cNvGrpSpPr/>
          <p:nvPr/>
        </p:nvGrpSpPr>
        <p:grpSpPr>
          <a:xfrm>
            <a:off x="2576239" y="2100092"/>
            <a:ext cx="179926" cy="102704"/>
            <a:chOff x="3280816" y="4598662"/>
            <a:chExt cx="328472" cy="187497"/>
          </a:xfrm>
        </p:grpSpPr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3EDA4E5C-F868-5EE2-8EDB-83F57F4BBD8C}"/>
                </a:ext>
              </a:extLst>
            </p:cNvPr>
            <p:cNvSpPr/>
            <p:nvPr/>
          </p:nvSpPr>
          <p:spPr>
            <a:xfrm rot="16200000">
              <a:off x="3267885" y="4611593"/>
              <a:ext cx="187497" cy="161636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F729CE13-16F3-4469-6ACE-3D76E3154A95}"/>
                </a:ext>
              </a:extLst>
            </p:cNvPr>
            <p:cNvSpPr/>
            <p:nvPr/>
          </p:nvSpPr>
          <p:spPr>
            <a:xfrm rot="16200000">
              <a:off x="3434721" y="4611593"/>
              <a:ext cx="187497" cy="161636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AC4B846-6EB4-E4DA-554F-BD81FEDB3371}"/>
              </a:ext>
            </a:extLst>
          </p:cNvPr>
          <p:cNvCxnSpPr>
            <a:cxnSpLocks/>
          </p:cNvCxnSpPr>
          <p:nvPr/>
        </p:nvCxnSpPr>
        <p:spPr>
          <a:xfrm flipV="1">
            <a:off x="2756165" y="2151444"/>
            <a:ext cx="5503915" cy="281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60B35C32-393D-C1D9-E1DD-2873B432EB6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54351" y="4369370"/>
            <a:ext cx="2394856" cy="30777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0" h="0"/>
            <a:bevelB w="0" h="0"/>
          </a:sp3d>
        </p:spPr>
        <p:txBody>
          <a:bodyPr wrap="square" lIns="0" tIns="0" rIns="0" bIns="0" rtlCol="0">
            <a:spAutoFit/>
            <a:sp3d>
              <a:bevelT w="0" h="0"/>
              <a:bevelB w="0" h="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100" dirty="0">
                <a:latin typeface="+mj-ea"/>
                <a:ea typeface="+mj-ea"/>
                <a:cs typeface="阿里巴巴普惠体 B" panose="00020600040101010101" pitchFamily="18" charset="-122"/>
              </a:rPr>
              <a:t>这里是小标题</a:t>
            </a:r>
            <a:endParaRPr kumimoji="0" lang="zh-CN" altLang="en-US" sz="200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CC5DDD1-E175-52C5-B4E7-E5A635DFFF18}"/>
              </a:ext>
            </a:extLst>
          </p:cNvPr>
          <p:cNvSpPr txBox="1"/>
          <p:nvPr/>
        </p:nvSpPr>
        <p:spPr>
          <a:xfrm>
            <a:off x="954351" y="4721711"/>
            <a:ext cx="7122849" cy="16531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学校创建于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1956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年，时为国家城市建设部在全国兴建的十所土建类学校之一。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65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年来，学校与齐鲁大地的厚重文化同脉，与铿锵前行的共和国脚步同频，始终坚持党的领导，坚持社会主义办学方向，凝练特色、培植优势，践行“厚德博学、筑基建业”的校训，形成了“勤奋、严谨、团结、创新”的校风和“以人为本、自强不息、经世致用、造福桑梓”的办学理念，已发展成为一所以工为主、以土木建筑学科为特色，工理管文法艺多学科交叉渗透、协调发展的应用研究型大学。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4477EEE-D2C6-BF5A-63D3-761049BFA3DF}"/>
              </a:ext>
            </a:extLst>
          </p:cNvPr>
          <p:cNvGrpSpPr/>
          <p:nvPr/>
        </p:nvGrpSpPr>
        <p:grpSpPr>
          <a:xfrm>
            <a:off x="2576239" y="4471906"/>
            <a:ext cx="179926" cy="102704"/>
            <a:chOff x="3280816" y="4598662"/>
            <a:chExt cx="328472" cy="187497"/>
          </a:xfrm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9218C3D1-E931-9F65-7D0F-90528C6AFE33}"/>
                </a:ext>
              </a:extLst>
            </p:cNvPr>
            <p:cNvSpPr/>
            <p:nvPr/>
          </p:nvSpPr>
          <p:spPr>
            <a:xfrm rot="16200000">
              <a:off x="3267885" y="4611593"/>
              <a:ext cx="187497" cy="161636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EF83C021-62EB-F651-190A-E07081C6FEEC}"/>
                </a:ext>
              </a:extLst>
            </p:cNvPr>
            <p:cNvSpPr/>
            <p:nvPr/>
          </p:nvSpPr>
          <p:spPr>
            <a:xfrm rot="16200000">
              <a:off x="3434721" y="4611593"/>
              <a:ext cx="187497" cy="161636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33F68C-5F98-7686-86E6-6615AEC21E67}"/>
              </a:ext>
            </a:extLst>
          </p:cNvPr>
          <p:cNvCxnSpPr>
            <a:cxnSpLocks/>
          </p:cNvCxnSpPr>
          <p:nvPr/>
        </p:nvCxnSpPr>
        <p:spPr>
          <a:xfrm flipV="1">
            <a:off x="2756165" y="4523258"/>
            <a:ext cx="5503915" cy="281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949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619.2089"/>
  <p:tag name="LEFT" val="-7.874016E-05"/>
  <p:tag name="WIDTH" val="141.7711"/>
  <p:tag name="HEIGHT" val="29.0812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官网唯一网址："/>
  <p:tag name="FONTSIZE" val="18"/>
  <p:tag name="FONTCOLOR" val="16777215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-7.874016E-05"/>
  <p:tag name="T_TOP" val="619.2089"/>
  <p:tag name="T_WIDTH" val="141.7711"/>
  <p:tag name="T_HEIGTH" val="29.08126"/>
  <p:tag name="T_TEXT" val="官网唯一网址："/>
  <p:tag name="T_FONTCOLOR" val="16777215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1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5.412109"/>
  <p:tag name="OFFSETLEFT" val="8.315985"/>
  <p:tag name="OFFSETWIDTH" val="113.778"/>
  <p:tag name="OFFSETHEIGHT" val="16.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ADJUSTMENTS" val="10.57826"/>
  <p:tag name="SHADOWSIZE" val="1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ADJUSTMENTS" val="10.57826"/>
  <p:tag name="SHADOWSIZE" val="1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  <p:tag name="SHADOWSIZE" val="100"/>
  <p:tag name="ADJUSTMENTS" val="11.482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  <p:tag name="SHADOWSIZE" val="100"/>
  <p:tag name="ADJUSTMENTS" val="11.482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  <p:tag name="SHADOWSIZE" val="100"/>
  <p:tag name="ADJUSTMENTS" val="11.482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91962"/>
  <p:tag name="SHADOWSIZE" val="100"/>
  <p:tag name="TEXTZ '" val="-2.147484E+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21.7909"/>
  <p:tag name="LEFT" val="324.6206"/>
  <p:tag name="WIDTH" val="326.8106"/>
  <p:tag name="HEIGHT" val="69.0679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51PPT模板网"/>
  <p:tag name="FONTSIZE" val="51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324.6206"/>
  <p:tag name="T_TOP" val="221.7909"/>
  <p:tag name="T_WIDTH" val="326.8106"/>
  <p:tag name="T_HEIGTH" val="69.06796"/>
  <p:tag name="T_TEXT" val="51PPT模板网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51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8.535049"/>
  <p:tag name="OFFSETLEFT" val="10.82101"/>
  <p:tag name="OFFSETWIDTH" val="301.692"/>
  <p:tag name="OFFSETHEIGHT" val="47.6339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1.91962"/>
  <p:tag name="SHADOWSIZE" val="100"/>
  <p:tag name="TEXTZ '" val="-2.147484E+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8.085305"/>
  <p:tag name="SHADOWSIZE" val="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4.46213"/>
  <p:tag name="SHADOWSIZE" val="10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4.46213"/>
  <p:tag name="SHADOWSIZE" val="10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320.9914"/>
  <p:tag name="LEFT" val="155.4291"/>
  <p:tag name="WIDTH" val="560.5839"/>
  <p:tag name="HEIGHT" val="60.58591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www.51pptmoban.com"/>
  <p:tag name="FONTSIZE" val="44"/>
  <p:tag name="FONTCOLOR" val="-2147483648"/>
  <p:tag name="FONTBOLD" val="0"/>
  <p:tag name="FONTITALIC" val="0"/>
  <p:tag name="FONTNAME" val="MiSans Heavy"/>
  <p:tag name="NAMEASCII" val="MiSans Heavy"/>
  <p:tag name="NAMECOMPLEXSCRIPT" val="阿里巴巴普惠体 2.0 115 Black"/>
  <p:tag name="NAMEFAREAST" val="MiSans Heavy"/>
  <p:tag name="FONTNAMEASCII" val="MiSans Heavy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320.9914"/>
  <p:tag name="T_WIDTH" val="560.5839"/>
  <p:tag name="T_HEIGTH" val="60.58591"/>
  <p:tag name="T_TEXT" val="www.51pptmoban.com"/>
  <p:tag name="T_FONTCOLOR" val="-2147483648"/>
  <p:tag name="T_FONTNAME" val="MiSans Heavy"/>
  <p:tag name="T_FONTNAMEASCII" val="MiSans Heavy"/>
  <p:tag name="T_NAMECOMPLEXSCRIPT" val="阿里巴巴普惠体 2.0 115 Black"/>
  <p:tag name="T_NAMEFAREAST" val="MiSans Heavy"/>
  <p:tag name="T_FONTBOLD" val="0"/>
  <p:tag name="T_FONTSIZE" val="44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9.892517"/>
  <p:tag name="OFFSETLEFT" val="7.376999"/>
  <p:tag name="OFFSETWIDTH" val="535.929"/>
  <p:tag name="OFFSETHEIGHT" val="46.905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.769651"/>
  <p:tag name="SHADOWSIZE" val="10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.769651"/>
  <p:tag name="SHADOWSIZE" val="10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"/>
  <p:tag name="SHADOWSIZE" val="10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"/>
  <p:tag name="SHADOWSIZE" val="10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"/>
  <p:tag name="SHADOWSIZE" val="1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1.1991"/>
  <p:tag name="LEFT" val="654.3738"/>
  <p:tag name="WIDTH" val="220.4352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免费提供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654.3738"/>
  <p:tag name="T_TOP" val="231.1991"/>
  <p:tag name="T_WIDTH" val="220.4352"/>
  <p:tag name="T_HEIGTH" val="50.8922"/>
  <p:tag name="T_TEXT" val="免费提供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044022"/>
  <p:tag name="OFFSETLEFT" val="8.675964"/>
  <p:tag name="OFFSETWIDTH" val="140.472"/>
  <p:tag name="OFFSETHEIGHT" val="33.9480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1.1991"/>
  <p:tag name="LEFT" val="155.4291"/>
  <p:tag name="WIDTH" val="248.5709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本模板由 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231.1991"/>
  <p:tag name="T_WIDTH" val="248.5709"/>
  <p:tag name="T_HEIGTH" val="50.8922"/>
  <p:tag name="T_TEXT" val="本模板由 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224014"/>
  <p:tag name="OFFSETLEFT" val="7.596054"/>
  <p:tag name="OFFSETWIDTH" val="140.004"/>
  <p:tag name="OFFSETHEIGHT" val="33.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heme/theme1.xml><?xml version="1.0" encoding="utf-8"?>
<a:theme xmlns:a="http://schemas.openxmlformats.org/drawingml/2006/main" name="Office 主题​​">
  <a:themeElements>
    <a:clrScheme name="山东建筑大学配色方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09"/>
      </a:accent1>
      <a:accent2>
        <a:srgbClr val="FB2500"/>
      </a:accent2>
      <a:accent3>
        <a:srgbClr val="A1060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 bold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100000">
              <a:schemeClr val="accent3"/>
            </a:gs>
          </a:gsLst>
          <a:lin ang="5400000" scaled="1"/>
        </a:gradFill>
        <a:ln w="12700" cap="flat" cmpd="sng" algn="ctr">
          <a:noFill/>
          <a:prstDash val="solid"/>
          <a:miter lim="800000"/>
        </a:ln>
        <a:effectLst>
          <a:outerShdw blurRad="165100" dist="38100" dir="2700000" algn="tl" rotWithShape="0">
            <a:srgbClr val="E50F21">
              <a:alpha val="40000"/>
            </a:srgbClr>
          </a:outerShdw>
        </a:effectLst>
      </a:spPr>
      <a:bodyPr lIns="0" tIns="0" rIns="0" bIns="0"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kern="1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阿里巴巴普惠体 B"/>
            <a:ea typeface="阿里巴巴普惠体 B"/>
            <a:cs typeface="Times New Roman" panose="02020603050405020304" pitchFamily="18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2644</Words>
  <Application>Microsoft Office PowerPoint</Application>
  <PresentationFormat>宽屏</PresentationFormat>
  <Paragraphs>260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MiSans Heavy</vt:lpstr>
      <vt:lpstr>阿里巴巴普惠体 2.0 115 Black</vt:lpstr>
      <vt:lpstr>阿里巴巴普惠体 2.0 55 Regular</vt:lpstr>
      <vt:lpstr>阿里巴巴普惠体 B</vt:lpstr>
      <vt:lpstr>阿里巴巴普惠体 R</vt:lpstr>
      <vt:lpstr>等线</vt:lpstr>
      <vt:lpstr>思源宋体 CN Heavy</vt:lpstr>
      <vt:lpstr>Arial</vt:lpstr>
      <vt:lpstr>Segoe UI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2022-05-23T13:28:53Z</dcterms:created>
  <dcterms:modified xsi:type="dcterms:W3CDTF">2024-09-15T02:39:07Z</dcterms:modified>
</cp:coreProperties>
</file>